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58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6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9747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21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4639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1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84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5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71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0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3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13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39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36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66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9308A-943E-41D2-843E-BCFFB3E8AA6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50A628C-CE8D-4B54-AD09-54975C226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6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rstat.gov.ua/" TargetMode="External"/><Relationship Id="rId2" Type="http://schemas.openxmlformats.org/officeDocument/2006/relationships/hyperlink" Target="http://www.liga.n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ank.gov.ua/" TargetMode="External"/><Relationship Id="rId4" Type="http://schemas.openxmlformats.org/officeDocument/2006/relationships/hyperlink" Target="http://www.kmu.gov.ua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9418" y="1281546"/>
            <a:ext cx="8915399" cy="1627909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ІНВЕСТИЦІЙНИЙ ПОТЕНЦІАЛ І РОЗВИТОК ПІДПРИЄМСТВА</a:t>
            </a:r>
            <a:endParaRPr lang="en-US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0873" y="3948545"/>
            <a:ext cx="10293927" cy="2078182"/>
          </a:xfrm>
        </p:spPr>
        <p:txBody>
          <a:bodyPr>
            <a:noAutofit/>
          </a:bodyPr>
          <a:lstStyle/>
          <a:p>
            <a:pPr algn="just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Викладач: </a:t>
            </a:r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економічних наук, доцент </a:t>
            </a:r>
            <a:r>
              <a:rPr lang="uk-UA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Щебликіна</a:t>
            </a:r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Інна Олександрівна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Кафедра: </a:t>
            </a:r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фінансів, банківської справи, страхування та фондового ринку,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корпус, </a:t>
            </a:r>
            <a:r>
              <a:rPr lang="uk-UA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</a:t>
            </a:r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117</a:t>
            </a:r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 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innasheblykina@gmail.com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Телефон: </a:t>
            </a:r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(061)228-76-24</a:t>
            </a:r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28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764" y="526473"/>
            <a:ext cx="11005848" cy="5384749"/>
          </a:xfrm>
        </p:spPr>
        <p:txBody>
          <a:bodyPr>
            <a:noAutofit/>
          </a:bodyPr>
          <a:lstStyle/>
          <a:p>
            <a:pPr algn="just"/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Метою викладання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навчальної дисципліни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«Інвестиційний потенціал і розвиток підприємства» 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 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«Інвестиційний потенціал і розвиток підприємства» -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методи та механізми формування й реалізації інвестиційного потенціалу підприємства, а також стратегії його розвитку на основі ефективного управління інвестиціями, ресурсами та ризиками в умовах ринкової економіки.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016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7" y="540327"/>
            <a:ext cx="11291455" cy="59297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дисципліни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«Інвестиційний потенціал і розвиток підприємства»</a:t>
            </a:r>
          </a:p>
          <a:p>
            <a:pPr marL="0" indent="0" algn="ctr">
              <a:buNone/>
            </a:pP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 студентів із сутністю, структурою та чинниками формування інвестиційного потенціалу підприємства; </a:t>
            </a: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 ролі інвестицій у забезпеченні сталого розвитку та підвищенні конкурентоспроможності підприємства; </a:t>
            </a: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 аналіз і оцінювання інвестиційного потенціалу з урахуванням фінансових, виробничих, інноваційних і кадрових складових; </a:t>
            </a: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опанувати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оцінки ефективності інвестиційних проектів і вибору оптимальних напрямів інвестування; </a:t>
            </a: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 розробки інвестиційних стратегій, спрямованих на розвиток і модернізацію підприємства; </a:t>
            </a: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 обґрунтовані управлінські рішення щодо формування, розподілу та використання інвестиційних ресурсів; </a:t>
            </a: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прогнозувати вплив інвестиційних рішень на економічні результати діяльності підприємства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виховувати аналітичне та стратегічне мислення, необхідне для ефективного управління розвитком підприємства в сучасних умовах.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924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618" y="803564"/>
            <a:ext cx="11069782" cy="537556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результаті вивчення курсу студент повинен</a:t>
            </a:r>
          </a:p>
          <a:p>
            <a:pPr marL="0" indent="0" algn="ctr">
              <a:buNone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Знати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46908" y="1758340"/>
            <a:ext cx="1059872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Сутність, структуру та основні складові інвестиційного потенціалу підприємства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Фактори, що впливають на формування та використання інвестиційного потенціалу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інвестиційних ресурсів і принципи їх ефективного залучення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оцінювання інвестиційної привабливості підприємства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та критерії оцінки ефективності інвестиційних проектів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і види інвестиційних ризиків, а також способи їх мінімізації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 та стратегії інвестиційного розвитку підприємства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 державного регулювання та стимулювання інвестиційної діяльності.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uk-UA" altLang="en-US" sz="24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078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9927" y="734291"/>
            <a:ext cx="10418617" cy="52924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Уміти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14363" y="1194912"/>
            <a:ext cx="10954182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портфеля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197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6364" y="457200"/>
            <a:ext cx="11249891" cy="66363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 ресурси </a:t>
            </a:r>
            <a:endParaRPr lang="uk-UA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Економіка. Бізнес. Новини українського законодавства, політики та суспільства.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http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uazakon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 статистика. Діяльність підприємств. Офіційний сайт Головного управління статистики у Запорізькій області.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https://www.zp.ukrstat.gov.ua/index.php.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Новини бізнесу: Бізнес новини в Україні і світі. Офіційний сайт Ліга Бізнес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www.liga.net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Наука, технології та інновації. Економічна статистика. Офіційний сайт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статистики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ukrstat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gov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ua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Урядовий портал. Офіційний сайт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URL: </a:t>
            </a:r>
            <a:r>
              <a:rPr lang="en-US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http://www.kmu.gov.ua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 про фінансову стабільність. Офіційний сайт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</a:t>
            </a:r>
            <a:r>
              <a:rPr lang="en-US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</a:t>
            </a:r>
            <a:r>
              <a:rPr lang="en-US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bank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</a:t>
            </a:r>
            <a:r>
              <a:rPr lang="en-US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gov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</a:t>
            </a:r>
            <a:r>
              <a:rPr lang="en-US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ua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865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24691"/>
            <a:ext cx="11817928" cy="6733309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Рекомендована </a:t>
            </a:r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Буняк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Н.М.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: конспект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Луцьк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Волинський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Українки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2022. 132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Гук О. В.,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Шендерівська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 П.,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Мохонько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 А.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Видавництво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Політехніка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2022. 186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Защепкіна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Н.М.,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Дорожинська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Г.В.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науково-інноваційної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КПІ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Ігоря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Сікорського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2022. 84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Копитко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 І., Блага Н. В. Управління інноваціями та інвестиціями :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схемах і таблицях. Львів : Львівський державний університет внутрішніх справ, 2022. 296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Щебликіна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І.О. Інноваційний розвиток підприємств : навчальний посібник для здобувачів ступеня вищої освіти магістра спеціальності «Фінанси, банківська справа, страхування та фондовий ринок» освітньо-професійної програми «Фінанси і кредит». Запоріжжя : Запорізький національний університет, 2024. 155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Юринець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З.В.,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Гнилянська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Л.Й.,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Юринець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Р.В. Управління інноваційним розвитком :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Львів : СПОЛОМ, 2021. 132 с</a:t>
            </a: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Додаткова:</a:t>
            </a:r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Алейникова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О.В.,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Притула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Н.М.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ЦНЛ, 2018. 614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Ватченко О. Б., Ватченко Б. С.,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Черевко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 Л.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Дніпро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Акцент ПП, 2017. 404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Інноваційні стратегії управління підприємством за умов глобалізації : монографія / М. П.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Войнаренко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С. Г. Зінченко, С. М.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Злепко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О. О. Тарута. Хмельницький ; Маріуполь : ХНУ, 2011. 174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 розвиток підприємства :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/ Пугач А.М., Демчук Н.І.,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Довгаль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О.В.,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Крючко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Л.С., Тягло Н.В. Миколаїв : ФОП Швець В.М., 2018.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348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Копитко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 І.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інноваціями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схемах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Львів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ЛьвДУВС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2019. 292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 стратегічного управління інноваційним розвитком : монографія / О.М.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Азарян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ін.; за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ред. О.А. Біловодської. Суми : Університетська книга, 2010. 431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Павленко І. А. Економіка та організація інноваційної діяльності :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Київ : КНЕУ, 2006. 204 с.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30965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708</Words>
  <Application>Microsoft Office PowerPoint</Application>
  <PresentationFormat>Широкоэкранный</PresentationFormat>
  <Paragraphs>63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Легкий дым</vt:lpstr>
      <vt:lpstr>ІНВЕСТИЦІЙНИЙ ПОТЕНЦІАЛ І РОЗВИТОК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РИНКУ  ЦІННИХ ПАПЕРІВ</dc:title>
  <dc:creator>Инна</dc:creator>
  <cp:lastModifiedBy>Инна</cp:lastModifiedBy>
  <cp:revision>14</cp:revision>
  <dcterms:created xsi:type="dcterms:W3CDTF">2024-11-24T14:32:17Z</dcterms:created>
  <dcterms:modified xsi:type="dcterms:W3CDTF">2025-11-12T08:09:08Z</dcterms:modified>
</cp:coreProperties>
</file>