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7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06/relationships/legacyDocTextInfo" Target="legacyDocTextInfo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EB2EE1-97CB-4156-85F8-EC11671F8B2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D0301DA0-75EE-4473-A8F3-1C319AB7B02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rPr>
            <a:t>Сполучна тканина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endParaRPr>
        </a:p>
      </dgm:t>
    </dgm:pt>
    <dgm:pt modelId="{71879EAF-D40A-4D3E-8AFA-A0CAA142E78A}" type="parTrans" cxnId="{521231B3-2BCC-478D-8532-7407C063D9CB}">
      <dgm:prSet/>
      <dgm:spPr/>
      <dgm:t>
        <a:bodyPr/>
        <a:lstStyle/>
        <a:p>
          <a:endParaRPr lang="uk-UA"/>
        </a:p>
      </dgm:t>
    </dgm:pt>
    <dgm:pt modelId="{9A0B58AD-B2EC-4533-AC29-042752CEFC27}" type="sibTrans" cxnId="{521231B3-2BCC-478D-8532-7407C063D9CB}">
      <dgm:prSet/>
      <dgm:spPr/>
      <dgm:t>
        <a:bodyPr/>
        <a:lstStyle/>
        <a:p>
          <a:endParaRPr lang="uk-UA"/>
        </a:p>
      </dgm:t>
    </dgm:pt>
    <dgm:pt modelId="{A247451F-D375-4E76-82AD-13B6283A8C0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rPr>
            <a:t>Опорно-трофічна</a:t>
          </a:r>
          <a:r>
            <a: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 </a:t>
          </a:r>
          <a:endParaRPr kumimoji="0" lang="ru-RU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E47513B4-4698-4DAC-9556-60827BCD6025}" type="parTrans" cxnId="{B444B8BB-4EAA-4C85-84CD-162C78CC7894}">
      <dgm:prSet/>
      <dgm:spPr/>
      <dgm:t>
        <a:bodyPr/>
        <a:lstStyle/>
        <a:p>
          <a:endParaRPr lang="uk-UA"/>
        </a:p>
      </dgm:t>
    </dgm:pt>
    <dgm:pt modelId="{5C9D8280-2489-4CC3-8111-F5D1876E6951}" type="sibTrans" cxnId="{B444B8BB-4EAA-4C85-84CD-162C78CC7894}">
      <dgm:prSet/>
      <dgm:spPr/>
      <dgm:t>
        <a:bodyPr/>
        <a:lstStyle/>
        <a:p>
          <a:endParaRPr lang="uk-UA"/>
        </a:p>
      </dgm:t>
    </dgm:pt>
    <dgm:pt modelId="{8C75F576-94EE-4EA4-B408-70C2EDBB9F7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rPr>
            <a:t>Пухка</a:t>
          </a:r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 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884148F4-9BBE-45CE-9806-6EFB8C1D1B28}" type="parTrans" cxnId="{D4C5227D-8BD8-4726-9BA0-77F1ABA4B237}">
      <dgm:prSet/>
      <dgm:spPr/>
      <dgm:t>
        <a:bodyPr/>
        <a:lstStyle/>
        <a:p>
          <a:endParaRPr lang="uk-UA"/>
        </a:p>
      </dgm:t>
    </dgm:pt>
    <dgm:pt modelId="{D7A86549-9F4E-4E64-9522-6C8F4D5F7C86}" type="sibTrans" cxnId="{D4C5227D-8BD8-4726-9BA0-77F1ABA4B237}">
      <dgm:prSet/>
      <dgm:spPr/>
      <dgm:t>
        <a:bodyPr/>
        <a:lstStyle/>
        <a:p>
          <a:endParaRPr lang="uk-UA"/>
        </a:p>
      </dgm:t>
    </dgm:pt>
    <dgm:pt modelId="{80EDD09C-DF7E-4905-B000-F2214076C59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rPr>
            <a:t>Щільна</a:t>
          </a:r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 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B54D33E8-C798-43B2-9017-DB9465F68BAB}" type="parTrans" cxnId="{78B4DE66-B4CE-4FB6-BF1D-4B8A92C39E95}">
      <dgm:prSet/>
      <dgm:spPr/>
      <dgm:t>
        <a:bodyPr/>
        <a:lstStyle/>
        <a:p>
          <a:endParaRPr lang="uk-UA"/>
        </a:p>
      </dgm:t>
    </dgm:pt>
    <dgm:pt modelId="{E5F53A1E-603B-4E81-AA08-6814C90B5C5D}" type="sibTrans" cxnId="{78B4DE66-B4CE-4FB6-BF1D-4B8A92C39E95}">
      <dgm:prSet/>
      <dgm:spPr/>
      <dgm:t>
        <a:bodyPr/>
        <a:lstStyle/>
        <a:p>
          <a:endParaRPr lang="uk-UA"/>
        </a:p>
      </dgm:t>
    </dgm:pt>
    <dgm:pt modelId="{C6D9C20D-76DD-4483-B961-D1879EC48B4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rPr>
            <a:t>Спеціалізована</a:t>
          </a:r>
          <a:endParaRPr kumimoji="0" lang="ru-RU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218E25DA-960D-418C-B2A4-84D9C00A23CD}" type="parTrans" cxnId="{9C3503DC-8CB0-48D6-8FD6-3E3A86698F42}">
      <dgm:prSet/>
      <dgm:spPr/>
      <dgm:t>
        <a:bodyPr/>
        <a:lstStyle/>
        <a:p>
          <a:endParaRPr lang="uk-UA"/>
        </a:p>
      </dgm:t>
    </dgm:pt>
    <dgm:pt modelId="{918CE18F-5230-4584-B37F-6E5839C50FF7}" type="sibTrans" cxnId="{9C3503DC-8CB0-48D6-8FD6-3E3A86698F42}">
      <dgm:prSet/>
      <dgm:spPr/>
      <dgm:t>
        <a:bodyPr/>
        <a:lstStyle/>
        <a:p>
          <a:endParaRPr lang="uk-UA"/>
        </a:p>
      </dgm:t>
    </dgm:pt>
    <dgm:pt modelId="{45937372-5ABE-405D-80F1-E60689B5484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rPr>
            <a:t>Жирова</a:t>
          </a:r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 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2542CDEB-DD04-4627-B977-09E0A85AAD42}" type="parTrans" cxnId="{CD7E1414-840D-4D9B-9400-F0FC06BE633E}">
      <dgm:prSet/>
      <dgm:spPr/>
      <dgm:t>
        <a:bodyPr/>
        <a:lstStyle/>
        <a:p>
          <a:endParaRPr lang="uk-UA"/>
        </a:p>
      </dgm:t>
    </dgm:pt>
    <dgm:pt modelId="{AC846F36-41B9-4D85-AAD8-821FB4CCB4FA}" type="sibTrans" cxnId="{CD7E1414-840D-4D9B-9400-F0FC06BE633E}">
      <dgm:prSet/>
      <dgm:spPr/>
      <dgm:t>
        <a:bodyPr/>
        <a:lstStyle/>
        <a:p>
          <a:endParaRPr lang="uk-UA"/>
        </a:p>
      </dgm:t>
    </dgm:pt>
    <dgm:pt modelId="{A77AF6BA-C178-4C27-8B16-4D1D9B6E683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rPr>
            <a:t>Пігментні клітини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endParaRPr>
        </a:p>
      </dgm:t>
    </dgm:pt>
    <dgm:pt modelId="{11473F80-EF1A-418D-8C2A-7F0A9E011311}" type="parTrans" cxnId="{6CFD9318-C64C-4495-ABDF-E5E3EACF32DD}">
      <dgm:prSet/>
      <dgm:spPr/>
      <dgm:t>
        <a:bodyPr/>
        <a:lstStyle/>
        <a:p>
          <a:endParaRPr lang="uk-UA"/>
        </a:p>
      </dgm:t>
    </dgm:pt>
    <dgm:pt modelId="{1935627D-FCD5-4F24-866D-28AB80887D1C}" type="sibTrans" cxnId="{6CFD9318-C64C-4495-ABDF-E5E3EACF32DD}">
      <dgm:prSet/>
      <dgm:spPr/>
      <dgm:t>
        <a:bodyPr/>
        <a:lstStyle/>
        <a:p>
          <a:endParaRPr lang="uk-UA"/>
        </a:p>
      </dgm:t>
    </dgm:pt>
    <dgm:pt modelId="{175CE6B1-511B-4923-9365-0E7FF50E21E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rPr>
            <a:t>Опорна </a:t>
          </a:r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  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7F919665-18E2-403B-9E3A-60533BAD1C3D}" type="parTrans" cxnId="{8C6ABF7D-B539-41FD-9798-72FF45C81DEB}">
      <dgm:prSet/>
      <dgm:spPr/>
      <dgm:t>
        <a:bodyPr/>
        <a:lstStyle/>
        <a:p>
          <a:endParaRPr lang="uk-UA"/>
        </a:p>
      </dgm:t>
    </dgm:pt>
    <dgm:pt modelId="{0B079E75-3D84-4F3D-9988-656D272E3A79}" type="sibTrans" cxnId="{8C6ABF7D-B539-41FD-9798-72FF45C81DEB}">
      <dgm:prSet/>
      <dgm:spPr/>
      <dgm:t>
        <a:bodyPr/>
        <a:lstStyle/>
        <a:p>
          <a:endParaRPr lang="uk-UA"/>
        </a:p>
      </dgm:t>
    </dgm:pt>
    <dgm:pt modelId="{0B70AEAE-DACD-4C74-A053-58A17757D0F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rPr>
            <a:t>Кісткова</a:t>
          </a:r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 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E77F013B-990F-4DFB-B8BE-CD8BF2BF5A6A}" type="parTrans" cxnId="{5CACEB0F-AEDA-4B22-919B-02FFD8F11A89}">
      <dgm:prSet/>
      <dgm:spPr/>
      <dgm:t>
        <a:bodyPr/>
        <a:lstStyle/>
        <a:p>
          <a:endParaRPr lang="uk-UA"/>
        </a:p>
      </dgm:t>
    </dgm:pt>
    <dgm:pt modelId="{6C7E5BEF-AAF6-45E9-A3B7-12822D7325B2}" type="sibTrans" cxnId="{5CACEB0F-AEDA-4B22-919B-02FFD8F11A89}">
      <dgm:prSet/>
      <dgm:spPr/>
      <dgm:t>
        <a:bodyPr/>
        <a:lstStyle/>
        <a:p>
          <a:endParaRPr lang="uk-UA"/>
        </a:p>
      </dgm:t>
    </dgm:pt>
    <dgm:pt modelId="{E0296546-2F0A-45EC-AC8E-D34DBC24E5F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rPr>
            <a:t>Хрящова</a:t>
          </a:r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 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66724F7F-A802-4493-9496-F3A7DCA1DDD5}" type="parTrans" cxnId="{46194041-CF81-4AE1-B342-90775A45BF1C}">
      <dgm:prSet/>
      <dgm:spPr/>
      <dgm:t>
        <a:bodyPr/>
        <a:lstStyle/>
        <a:p>
          <a:endParaRPr lang="uk-UA"/>
        </a:p>
      </dgm:t>
    </dgm:pt>
    <dgm:pt modelId="{94187C01-3E2C-4563-BD91-72CC7AC36BFB}" type="sibTrans" cxnId="{46194041-CF81-4AE1-B342-90775A45BF1C}">
      <dgm:prSet/>
      <dgm:spPr/>
      <dgm:t>
        <a:bodyPr/>
        <a:lstStyle/>
        <a:p>
          <a:endParaRPr lang="uk-UA"/>
        </a:p>
      </dgm:t>
    </dgm:pt>
    <dgm:pt modelId="{BB8BE8A9-045B-40E0-9F79-B92D45C6CE0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rPr>
            <a:t>Трофічна </a:t>
          </a:r>
          <a:endParaRPr kumimoji="0" lang="ru-RU" b="1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endParaRPr>
        </a:p>
      </dgm:t>
    </dgm:pt>
    <dgm:pt modelId="{3F3755B2-B06A-471B-8778-DB8691E3DA4D}" type="parTrans" cxnId="{7F45ED01-015A-42DD-A626-52F74F1D5AD1}">
      <dgm:prSet/>
      <dgm:spPr/>
      <dgm:t>
        <a:bodyPr/>
        <a:lstStyle/>
        <a:p>
          <a:endParaRPr lang="uk-UA"/>
        </a:p>
      </dgm:t>
    </dgm:pt>
    <dgm:pt modelId="{412F811E-4450-4548-85BD-0103F3040700}" type="sibTrans" cxnId="{7F45ED01-015A-42DD-A626-52F74F1D5AD1}">
      <dgm:prSet/>
      <dgm:spPr/>
      <dgm:t>
        <a:bodyPr/>
        <a:lstStyle/>
        <a:p>
          <a:endParaRPr lang="uk-UA"/>
        </a:p>
      </dgm:t>
    </dgm:pt>
    <dgm:pt modelId="{E22A98D6-710C-41CA-8C46-A3222241AB3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rPr>
            <a:t>Кров</a:t>
          </a:r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 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C4CE5464-B55C-47A3-9A7C-0AC1F44C1FFD}" type="parTrans" cxnId="{B9D4B5AA-E994-4444-ACAC-C2B776C35E4D}">
      <dgm:prSet/>
      <dgm:spPr/>
      <dgm:t>
        <a:bodyPr/>
        <a:lstStyle/>
        <a:p>
          <a:endParaRPr lang="uk-UA"/>
        </a:p>
      </dgm:t>
    </dgm:pt>
    <dgm:pt modelId="{EDD54F85-BBC7-4DED-9F84-114B0B24E899}" type="sibTrans" cxnId="{B9D4B5AA-E994-4444-ACAC-C2B776C35E4D}">
      <dgm:prSet/>
      <dgm:spPr/>
      <dgm:t>
        <a:bodyPr/>
        <a:lstStyle/>
        <a:p>
          <a:endParaRPr lang="uk-UA"/>
        </a:p>
      </dgm:t>
    </dgm:pt>
    <dgm:pt modelId="{3EB17AA3-2DFC-474A-B1CD-8F2ABB766F0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rPr>
            <a:t>Лімфа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endParaRPr>
        </a:p>
      </dgm:t>
    </dgm:pt>
    <dgm:pt modelId="{30FC1866-D985-4369-9A72-FC753DE9160E}" type="parTrans" cxnId="{0DF19CFD-BB7F-4CFA-80D6-1FFE66E01EEC}">
      <dgm:prSet/>
      <dgm:spPr/>
      <dgm:t>
        <a:bodyPr/>
        <a:lstStyle/>
        <a:p>
          <a:endParaRPr lang="uk-UA"/>
        </a:p>
      </dgm:t>
    </dgm:pt>
    <dgm:pt modelId="{BE8EC95A-159B-433D-9DA2-FA6A86D7E29D}" type="sibTrans" cxnId="{0DF19CFD-BB7F-4CFA-80D6-1FFE66E01EEC}">
      <dgm:prSet/>
      <dgm:spPr/>
      <dgm:t>
        <a:bodyPr/>
        <a:lstStyle/>
        <a:p>
          <a:endParaRPr lang="uk-UA"/>
        </a:p>
      </dgm:t>
    </dgm:pt>
    <dgm:pt modelId="{8B5F5CD9-EE46-4E05-94BA-39186B2DC1A6}" type="pres">
      <dgm:prSet presAssocID="{A1EB2EE1-97CB-4156-85F8-EC11671F8B2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56785DF-B283-468F-AB7D-A59BD2554E67}" type="pres">
      <dgm:prSet presAssocID="{D0301DA0-75EE-4473-A8F3-1C319AB7B022}" presName="hierRoot1" presStyleCnt="0">
        <dgm:presLayoutVars>
          <dgm:hierBranch/>
        </dgm:presLayoutVars>
      </dgm:prSet>
      <dgm:spPr/>
    </dgm:pt>
    <dgm:pt modelId="{D1DD2B75-7DA9-48BA-8D5E-A5D0F80CC638}" type="pres">
      <dgm:prSet presAssocID="{D0301DA0-75EE-4473-A8F3-1C319AB7B022}" presName="rootComposite1" presStyleCnt="0"/>
      <dgm:spPr/>
    </dgm:pt>
    <dgm:pt modelId="{64FE46F6-DB9F-4F49-930D-B53438B0C5B8}" type="pres">
      <dgm:prSet presAssocID="{D0301DA0-75EE-4473-A8F3-1C319AB7B022}" presName="rootText1" presStyleLbl="node0" presStyleIdx="0" presStyleCnt="1">
        <dgm:presLayoutVars>
          <dgm:chPref val="3"/>
        </dgm:presLayoutVars>
      </dgm:prSet>
      <dgm:spPr/>
    </dgm:pt>
    <dgm:pt modelId="{F20BE27B-C360-48A8-9ADA-AFAA8554AC36}" type="pres">
      <dgm:prSet presAssocID="{D0301DA0-75EE-4473-A8F3-1C319AB7B022}" presName="rootConnector1" presStyleLbl="node1" presStyleIdx="0" presStyleCnt="0"/>
      <dgm:spPr/>
    </dgm:pt>
    <dgm:pt modelId="{9CCA9CA6-4F62-4BD8-84FF-1CDFC08258EC}" type="pres">
      <dgm:prSet presAssocID="{D0301DA0-75EE-4473-A8F3-1C319AB7B022}" presName="hierChild2" presStyleCnt="0"/>
      <dgm:spPr/>
    </dgm:pt>
    <dgm:pt modelId="{37FA1199-1147-4714-9F11-E66C9D96C8A4}" type="pres">
      <dgm:prSet presAssocID="{E47513B4-4698-4DAC-9556-60827BCD6025}" presName="Name35" presStyleLbl="parChTrans1D2" presStyleIdx="0" presStyleCnt="4"/>
      <dgm:spPr/>
    </dgm:pt>
    <dgm:pt modelId="{D955111E-CDA0-4411-9317-FF58A12B95A8}" type="pres">
      <dgm:prSet presAssocID="{A247451F-D375-4E76-82AD-13B6283A8C05}" presName="hierRoot2" presStyleCnt="0">
        <dgm:presLayoutVars>
          <dgm:hierBranch val="l"/>
        </dgm:presLayoutVars>
      </dgm:prSet>
      <dgm:spPr/>
    </dgm:pt>
    <dgm:pt modelId="{EA90ABE4-99EE-4784-89D0-E5BFB8C48038}" type="pres">
      <dgm:prSet presAssocID="{A247451F-D375-4E76-82AD-13B6283A8C05}" presName="rootComposite" presStyleCnt="0"/>
      <dgm:spPr/>
    </dgm:pt>
    <dgm:pt modelId="{27BDF3DA-ADCC-4A32-AFE2-0D1AFBA7BE5B}" type="pres">
      <dgm:prSet presAssocID="{A247451F-D375-4E76-82AD-13B6283A8C05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646D98A-05C5-4E20-B5AD-E801534A9493}" type="pres">
      <dgm:prSet presAssocID="{A247451F-D375-4E76-82AD-13B6283A8C05}" presName="rootConnector" presStyleLbl="node2" presStyleIdx="0" presStyleCnt="4"/>
      <dgm:spPr/>
    </dgm:pt>
    <dgm:pt modelId="{292D49DE-4D27-41F9-845E-ED6FF2A9F73F}" type="pres">
      <dgm:prSet presAssocID="{A247451F-D375-4E76-82AD-13B6283A8C05}" presName="hierChild4" presStyleCnt="0"/>
      <dgm:spPr/>
    </dgm:pt>
    <dgm:pt modelId="{B63E93E6-C659-4722-91B8-A75465F9C714}" type="pres">
      <dgm:prSet presAssocID="{884148F4-9BBE-45CE-9806-6EFB8C1D1B28}" presName="Name50" presStyleLbl="parChTrans1D3" presStyleIdx="0" presStyleCnt="8"/>
      <dgm:spPr/>
    </dgm:pt>
    <dgm:pt modelId="{03F5D9DC-106E-46C4-B599-759DB9FAE763}" type="pres">
      <dgm:prSet presAssocID="{8C75F576-94EE-4EA4-B408-70C2EDBB9F75}" presName="hierRoot2" presStyleCnt="0">
        <dgm:presLayoutVars>
          <dgm:hierBranch val="r"/>
        </dgm:presLayoutVars>
      </dgm:prSet>
      <dgm:spPr/>
    </dgm:pt>
    <dgm:pt modelId="{7EBB8334-E0B7-44BE-9A79-A5BB53139690}" type="pres">
      <dgm:prSet presAssocID="{8C75F576-94EE-4EA4-B408-70C2EDBB9F75}" presName="rootComposite" presStyleCnt="0"/>
      <dgm:spPr/>
    </dgm:pt>
    <dgm:pt modelId="{0C1A199B-D814-49AC-947D-E55DEDFB9E71}" type="pres">
      <dgm:prSet presAssocID="{8C75F576-94EE-4EA4-B408-70C2EDBB9F75}" presName="rootText" presStyleLbl="node3" presStyleIdx="0" presStyleCnt="8">
        <dgm:presLayoutVars>
          <dgm:chPref val="3"/>
        </dgm:presLayoutVars>
      </dgm:prSet>
      <dgm:spPr/>
    </dgm:pt>
    <dgm:pt modelId="{02FFB8C3-DE6D-4311-851E-19001FDB02FE}" type="pres">
      <dgm:prSet presAssocID="{8C75F576-94EE-4EA4-B408-70C2EDBB9F75}" presName="rootConnector" presStyleLbl="node3" presStyleIdx="0" presStyleCnt="8"/>
      <dgm:spPr/>
    </dgm:pt>
    <dgm:pt modelId="{1E1F44BD-C60C-4BA3-9B02-4357B66DC0D4}" type="pres">
      <dgm:prSet presAssocID="{8C75F576-94EE-4EA4-B408-70C2EDBB9F75}" presName="hierChild4" presStyleCnt="0"/>
      <dgm:spPr/>
    </dgm:pt>
    <dgm:pt modelId="{D6F9652D-0570-4194-A239-D9E98A0BCBB8}" type="pres">
      <dgm:prSet presAssocID="{8C75F576-94EE-4EA4-B408-70C2EDBB9F75}" presName="hierChild5" presStyleCnt="0"/>
      <dgm:spPr/>
    </dgm:pt>
    <dgm:pt modelId="{920DAE59-2BA2-44B5-9D5C-314C510B43F4}" type="pres">
      <dgm:prSet presAssocID="{B54D33E8-C798-43B2-9017-DB9465F68BAB}" presName="Name50" presStyleLbl="parChTrans1D3" presStyleIdx="1" presStyleCnt="8"/>
      <dgm:spPr/>
    </dgm:pt>
    <dgm:pt modelId="{79F73C2D-FBA4-4600-929D-DDD955B7F5B6}" type="pres">
      <dgm:prSet presAssocID="{80EDD09C-DF7E-4905-B000-F2214076C590}" presName="hierRoot2" presStyleCnt="0">
        <dgm:presLayoutVars>
          <dgm:hierBranch val="r"/>
        </dgm:presLayoutVars>
      </dgm:prSet>
      <dgm:spPr/>
    </dgm:pt>
    <dgm:pt modelId="{B22BF2A5-D398-445E-BCBD-2DFCBB944496}" type="pres">
      <dgm:prSet presAssocID="{80EDD09C-DF7E-4905-B000-F2214076C590}" presName="rootComposite" presStyleCnt="0"/>
      <dgm:spPr/>
    </dgm:pt>
    <dgm:pt modelId="{9964A203-1FF3-4334-87DF-B7921FC89EDF}" type="pres">
      <dgm:prSet presAssocID="{80EDD09C-DF7E-4905-B000-F2214076C590}" presName="rootText" presStyleLbl="node3" presStyleIdx="1" presStyleCnt="8">
        <dgm:presLayoutVars>
          <dgm:chPref val="3"/>
        </dgm:presLayoutVars>
      </dgm:prSet>
      <dgm:spPr/>
    </dgm:pt>
    <dgm:pt modelId="{749F9665-5636-414B-9895-7C36DD63F223}" type="pres">
      <dgm:prSet presAssocID="{80EDD09C-DF7E-4905-B000-F2214076C590}" presName="rootConnector" presStyleLbl="node3" presStyleIdx="1" presStyleCnt="8"/>
      <dgm:spPr/>
    </dgm:pt>
    <dgm:pt modelId="{C3AC6E44-04D0-4449-B97A-8812465364E5}" type="pres">
      <dgm:prSet presAssocID="{80EDD09C-DF7E-4905-B000-F2214076C590}" presName="hierChild4" presStyleCnt="0"/>
      <dgm:spPr/>
    </dgm:pt>
    <dgm:pt modelId="{385A2674-A75E-482F-95A1-667DFEB0AC47}" type="pres">
      <dgm:prSet presAssocID="{80EDD09C-DF7E-4905-B000-F2214076C590}" presName="hierChild5" presStyleCnt="0"/>
      <dgm:spPr/>
    </dgm:pt>
    <dgm:pt modelId="{F8B98B53-7696-4B11-9E96-FC3E86D8EC12}" type="pres">
      <dgm:prSet presAssocID="{A247451F-D375-4E76-82AD-13B6283A8C05}" presName="hierChild5" presStyleCnt="0"/>
      <dgm:spPr/>
    </dgm:pt>
    <dgm:pt modelId="{28B5357E-781F-4E28-AC68-021EC5096CC6}" type="pres">
      <dgm:prSet presAssocID="{218E25DA-960D-418C-B2A4-84D9C00A23CD}" presName="Name35" presStyleLbl="parChTrans1D2" presStyleIdx="1" presStyleCnt="4"/>
      <dgm:spPr/>
    </dgm:pt>
    <dgm:pt modelId="{E86CD3E9-A529-44D7-A5DC-279344178229}" type="pres">
      <dgm:prSet presAssocID="{C6D9C20D-76DD-4483-B961-D1879EC48B4E}" presName="hierRoot2" presStyleCnt="0">
        <dgm:presLayoutVars>
          <dgm:hierBranch val="l"/>
        </dgm:presLayoutVars>
      </dgm:prSet>
      <dgm:spPr/>
    </dgm:pt>
    <dgm:pt modelId="{77500A39-9583-4A92-A748-04B17E624649}" type="pres">
      <dgm:prSet presAssocID="{C6D9C20D-76DD-4483-B961-D1879EC48B4E}" presName="rootComposite" presStyleCnt="0"/>
      <dgm:spPr/>
    </dgm:pt>
    <dgm:pt modelId="{0D25EDCD-CC90-4433-AD83-70A397FF82F8}" type="pres">
      <dgm:prSet presAssocID="{C6D9C20D-76DD-4483-B961-D1879EC48B4E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C229191-982F-40D3-837D-557970F58E04}" type="pres">
      <dgm:prSet presAssocID="{C6D9C20D-76DD-4483-B961-D1879EC48B4E}" presName="rootConnector" presStyleLbl="node2" presStyleIdx="1" presStyleCnt="4"/>
      <dgm:spPr/>
    </dgm:pt>
    <dgm:pt modelId="{F3427E9F-38CB-49B7-8496-75A98B1EA591}" type="pres">
      <dgm:prSet presAssocID="{C6D9C20D-76DD-4483-B961-D1879EC48B4E}" presName="hierChild4" presStyleCnt="0"/>
      <dgm:spPr/>
    </dgm:pt>
    <dgm:pt modelId="{3C913477-45E1-4818-84EF-ED7478350168}" type="pres">
      <dgm:prSet presAssocID="{2542CDEB-DD04-4627-B977-09E0A85AAD42}" presName="Name50" presStyleLbl="parChTrans1D3" presStyleIdx="2" presStyleCnt="8"/>
      <dgm:spPr/>
    </dgm:pt>
    <dgm:pt modelId="{BE784352-2609-4EB7-B8A6-93EA3542CDEB}" type="pres">
      <dgm:prSet presAssocID="{45937372-5ABE-405D-80F1-E60689B54844}" presName="hierRoot2" presStyleCnt="0">
        <dgm:presLayoutVars>
          <dgm:hierBranch val="r"/>
        </dgm:presLayoutVars>
      </dgm:prSet>
      <dgm:spPr/>
    </dgm:pt>
    <dgm:pt modelId="{44FBE59F-EAA1-4E26-A0E9-EDC18A7E1726}" type="pres">
      <dgm:prSet presAssocID="{45937372-5ABE-405D-80F1-E60689B54844}" presName="rootComposite" presStyleCnt="0"/>
      <dgm:spPr/>
    </dgm:pt>
    <dgm:pt modelId="{27DCC45E-709B-4A59-950B-F9680969947D}" type="pres">
      <dgm:prSet presAssocID="{45937372-5ABE-405D-80F1-E60689B54844}" presName="rootText" presStyleLbl="node3" presStyleIdx="2" presStyleCnt="8">
        <dgm:presLayoutVars>
          <dgm:chPref val="3"/>
        </dgm:presLayoutVars>
      </dgm:prSet>
      <dgm:spPr/>
    </dgm:pt>
    <dgm:pt modelId="{E0D3EE15-CAD2-4551-9326-CFD18334C751}" type="pres">
      <dgm:prSet presAssocID="{45937372-5ABE-405D-80F1-E60689B54844}" presName="rootConnector" presStyleLbl="node3" presStyleIdx="2" presStyleCnt="8"/>
      <dgm:spPr/>
    </dgm:pt>
    <dgm:pt modelId="{3E7E603D-28B9-4E0D-866A-AD959850090F}" type="pres">
      <dgm:prSet presAssocID="{45937372-5ABE-405D-80F1-E60689B54844}" presName="hierChild4" presStyleCnt="0"/>
      <dgm:spPr/>
    </dgm:pt>
    <dgm:pt modelId="{BEF8599C-E869-449B-8D51-E8B8CCECAC93}" type="pres">
      <dgm:prSet presAssocID="{45937372-5ABE-405D-80F1-E60689B54844}" presName="hierChild5" presStyleCnt="0"/>
      <dgm:spPr/>
    </dgm:pt>
    <dgm:pt modelId="{F52D005E-9972-4A92-B930-193C4773E87A}" type="pres">
      <dgm:prSet presAssocID="{11473F80-EF1A-418D-8C2A-7F0A9E011311}" presName="Name50" presStyleLbl="parChTrans1D3" presStyleIdx="3" presStyleCnt="8"/>
      <dgm:spPr/>
    </dgm:pt>
    <dgm:pt modelId="{2475283C-1B0B-405E-92AD-C341C9C1B150}" type="pres">
      <dgm:prSet presAssocID="{A77AF6BA-C178-4C27-8B16-4D1D9B6E6831}" presName="hierRoot2" presStyleCnt="0">
        <dgm:presLayoutVars>
          <dgm:hierBranch val="r"/>
        </dgm:presLayoutVars>
      </dgm:prSet>
      <dgm:spPr/>
    </dgm:pt>
    <dgm:pt modelId="{2C313279-6638-4FD1-B753-93E5C3EF1568}" type="pres">
      <dgm:prSet presAssocID="{A77AF6BA-C178-4C27-8B16-4D1D9B6E6831}" presName="rootComposite" presStyleCnt="0"/>
      <dgm:spPr/>
    </dgm:pt>
    <dgm:pt modelId="{0C1BCCD8-0FD3-403C-A851-05B5CDEFB3CB}" type="pres">
      <dgm:prSet presAssocID="{A77AF6BA-C178-4C27-8B16-4D1D9B6E6831}" presName="rootText" presStyleLbl="node3" presStyleIdx="3" presStyleCnt="8">
        <dgm:presLayoutVars>
          <dgm:chPref val="3"/>
        </dgm:presLayoutVars>
      </dgm:prSet>
      <dgm:spPr/>
    </dgm:pt>
    <dgm:pt modelId="{A73725DA-B4F2-4DEE-ADB6-BAC95A5FF308}" type="pres">
      <dgm:prSet presAssocID="{A77AF6BA-C178-4C27-8B16-4D1D9B6E6831}" presName="rootConnector" presStyleLbl="node3" presStyleIdx="3" presStyleCnt="8"/>
      <dgm:spPr/>
    </dgm:pt>
    <dgm:pt modelId="{E85FB6D2-F1E7-4D56-8F2B-44966DA3F4FD}" type="pres">
      <dgm:prSet presAssocID="{A77AF6BA-C178-4C27-8B16-4D1D9B6E6831}" presName="hierChild4" presStyleCnt="0"/>
      <dgm:spPr/>
    </dgm:pt>
    <dgm:pt modelId="{7D950949-928C-41CD-9578-22A77579A245}" type="pres">
      <dgm:prSet presAssocID="{A77AF6BA-C178-4C27-8B16-4D1D9B6E6831}" presName="hierChild5" presStyleCnt="0"/>
      <dgm:spPr/>
    </dgm:pt>
    <dgm:pt modelId="{962C4344-B946-4D9A-A5D2-066B15C7B40D}" type="pres">
      <dgm:prSet presAssocID="{C6D9C20D-76DD-4483-B961-D1879EC48B4E}" presName="hierChild5" presStyleCnt="0"/>
      <dgm:spPr/>
    </dgm:pt>
    <dgm:pt modelId="{0C26CA8A-6EC4-485A-9779-CB4E535EAFD5}" type="pres">
      <dgm:prSet presAssocID="{7F919665-18E2-403B-9E3A-60533BAD1C3D}" presName="Name35" presStyleLbl="parChTrans1D2" presStyleIdx="2" presStyleCnt="4"/>
      <dgm:spPr/>
    </dgm:pt>
    <dgm:pt modelId="{390CC479-74EB-4BFF-8676-6A6B546EF91E}" type="pres">
      <dgm:prSet presAssocID="{175CE6B1-511B-4923-9365-0E7FF50E21EE}" presName="hierRoot2" presStyleCnt="0">
        <dgm:presLayoutVars>
          <dgm:hierBranch val="r"/>
        </dgm:presLayoutVars>
      </dgm:prSet>
      <dgm:spPr/>
    </dgm:pt>
    <dgm:pt modelId="{77812E8C-C62D-410D-8311-7342F1BBDF4C}" type="pres">
      <dgm:prSet presAssocID="{175CE6B1-511B-4923-9365-0E7FF50E21EE}" presName="rootComposite" presStyleCnt="0"/>
      <dgm:spPr/>
    </dgm:pt>
    <dgm:pt modelId="{D8B03E6F-9A43-4344-89ED-44E3F47E8107}" type="pres">
      <dgm:prSet presAssocID="{175CE6B1-511B-4923-9365-0E7FF50E21EE}" presName="rootText" presStyleLbl="node2" presStyleIdx="2" presStyleCnt="4">
        <dgm:presLayoutVars>
          <dgm:chPref val="3"/>
        </dgm:presLayoutVars>
      </dgm:prSet>
      <dgm:spPr/>
    </dgm:pt>
    <dgm:pt modelId="{C2DD7B78-F4F0-4B23-99EA-F5D05C48F2DE}" type="pres">
      <dgm:prSet presAssocID="{175CE6B1-511B-4923-9365-0E7FF50E21EE}" presName="rootConnector" presStyleLbl="node2" presStyleIdx="2" presStyleCnt="4"/>
      <dgm:spPr/>
    </dgm:pt>
    <dgm:pt modelId="{3953D88F-2038-4E30-AB78-10DD4E075732}" type="pres">
      <dgm:prSet presAssocID="{175CE6B1-511B-4923-9365-0E7FF50E21EE}" presName="hierChild4" presStyleCnt="0"/>
      <dgm:spPr/>
    </dgm:pt>
    <dgm:pt modelId="{E0C764F1-D624-4714-96F4-0E6103385DA5}" type="pres">
      <dgm:prSet presAssocID="{E77F013B-990F-4DFB-B8BE-CD8BF2BF5A6A}" presName="Name50" presStyleLbl="parChTrans1D3" presStyleIdx="4" presStyleCnt="8"/>
      <dgm:spPr/>
    </dgm:pt>
    <dgm:pt modelId="{2954E693-F54F-4644-9A0A-A1D96850DF9F}" type="pres">
      <dgm:prSet presAssocID="{0B70AEAE-DACD-4C74-A053-58A17757D0F1}" presName="hierRoot2" presStyleCnt="0">
        <dgm:presLayoutVars>
          <dgm:hierBranch val="r"/>
        </dgm:presLayoutVars>
      </dgm:prSet>
      <dgm:spPr/>
    </dgm:pt>
    <dgm:pt modelId="{74EEDE10-E69A-40C1-8BC8-A895E71CC26E}" type="pres">
      <dgm:prSet presAssocID="{0B70AEAE-DACD-4C74-A053-58A17757D0F1}" presName="rootComposite" presStyleCnt="0"/>
      <dgm:spPr/>
    </dgm:pt>
    <dgm:pt modelId="{5B3CECAE-A93C-429A-928F-8F2280E93DE4}" type="pres">
      <dgm:prSet presAssocID="{0B70AEAE-DACD-4C74-A053-58A17757D0F1}" presName="rootText" presStyleLbl="node3" presStyleIdx="4" presStyleCnt="8">
        <dgm:presLayoutVars>
          <dgm:chPref val="3"/>
        </dgm:presLayoutVars>
      </dgm:prSet>
      <dgm:spPr/>
    </dgm:pt>
    <dgm:pt modelId="{FBE94A7A-594A-41F5-864E-49E8EE0DF0B0}" type="pres">
      <dgm:prSet presAssocID="{0B70AEAE-DACD-4C74-A053-58A17757D0F1}" presName="rootConnector" presStyleLbl="node3" presStyleIdx="4" presStyleCnt="8"/>
      <dgm:spPr/>
    </dgm:pt>
    <dgm:pt modelId="{8F5DD885-002D-4870-B848-6FCBBDA95A0A}" type="pres">
      <dgm:prSet presAssocID="{0B70AEAE-DACD-4C74-A053-58A17757D0F1}" presName="hierChild4" presStyleCnt="0"/>
      <dgm:spPr/>
    </dgm:pt>
    <dgm:pt modelId="{A4A2327E-46B2-4F89-A8AA-5551F780E289}" type="pres">
      <dgm:prSet presAssocID="{0B70AEAE-DACD-4C74-A053-58A17757D0F1}" presName="hierChild5" presStyleCnt="0"/>
      <dgm:spPr/>
    </dgm:pt>
    <dgm:pt modelId="{3F92D30B-EC0D-4096-90C6-F32F5871E06F}" type="pres">
      <dgm:prSet presAssocID="{66724F7F-A802-4493-9496-F3A7DCA1DDD5}" presName="Name50" presStyleLbl="parChTrans1D3" presStyleIdx="5" presStyleCnt="8"/>
      <dgm:spPr/>
    </dgm:pt>
    <dgm:pt modelId="{270EB6AA-988F-4523-BB15-70A97B6C2765}" type="pres">
      <dgm:prSet presAssocID="{E0296546-2F0A-45EC-AC8E-D34DBC24E5F1}" presName="hierRoot2" presStyleCnt="0">
        <dgm:presLayoutVars>
          <dgm:hierBranch val="r"/>
        </dgm:presLayoutVars>
      </dgm:prSet>
      <dgm:spPr/>
    </dgm:pt>
    <dgm:pt modelId="{4BF36A94-4EDB-4E73-BD9B-DD300BFB69D8}" type="pres">
      <dgm:prSet presAssocID="{E0296546-2F0A-45EC-AC8E-D34DBC24E5F1}" presName="rootComposite" presStyleCnt="0"/>
      <dgm:spPr/>
    </dgm:pt>
    <dgm:pt modelId="{C6AF3E3E-59F1-4BBF-A1C7-FB4AD54577DA}" type="pres">
      <dgm:prSet presAssocID="{E0296546-2F0A-45EC-AC8E-D34DBC24E5F1}" presName="rootText" presStyleLbl="node3" presStyleIdx="5" presStyleCnt="8">
        <dgm:presLayoutVars>
          <dgm:chPref val="3"/>
        </dgm:presLayoutVars>
      </dgm:prSet>
      <dgm:spPr/>
    </dgm:pt>
    <dgm:pt modelId="{52A91CD9-FCBB-4678-A258-741F7B0C75B0}" type="pres">
      <dgm:prSet presAssocID="{E0296546-2F0A-45EC-AC8E-D34DBC24E5F1}" presName="rootConnector" presStyleLbl="node3" presStyleIdx="5" presStyleCnt="8"/>
      <dgm:spPr/>
    </dgm:pt>
    <dgm:pt modelId="{A0A0A137-44B7-41AD-B81D-FE516A4C6372}" type="pres">
      <dgm:prSet presAssocID="{E0296546-2F0A-45EC-AC8E-D34DBC24E5F1}" presName="hierChild4" presStyleCnt="0"/>
      <dgm:spPr/>
    </dgm:pt>
    <dgm:pt modelId="{F99FB40D-F1B8-420A-8D23-5003B4586C5B}" type="pres">
      <dgm:prSet presAssocID="{E0296546-2F0A-45EC-AC8E-D34DBC24E5F1}" presName="hierChild5" presStyleCnt="0"/>
      <dgm:spPr/>
    </dgm:pt>
    <dgm:pt modelId="{314464FF-41EA-4A4F-AE25-CC7267EB4AAD}" type="pres">
      <dgm:prSet presAssocID="{175CE6B1-511B-4923-9365-0E7FF50E21EE}" presName="hierChild5" presStyleCnt="0"/>
      <dgm:spPr/>
    </dgm:pt>
    <dgm:pt modelId="{6D9769C6-3B1E-471B-8C93-3D39582B20B4}" type="pres">
      <dgm:prSet presAssocID="{3F3755B2-B06A-471B-8778-DB8691E3DA4D}" presName="Name35" presStyleLbl="parChTrans1D2" presStyleIdx="3" presStyleCnt="4"/>
      <dgm:spPr/>
    </dgm:pt>
    <dgm:pt modelId="{7B38262A-5A14-4356-9383-C24FDC31EE03}" type="pres">
      <dgm:prSet presAssocID="{BB8BE8A9-045B-40E0-9F79-B92D45C6CE01}" presName="hierRoot2" presStyleCnt="0">
        <dgm:presLayoutVars>
          <dgm:hierBranch val="r"/>
        </dgm:presLayoutVars>
      </dgm:prSet>
      <dgm:spPr/>
    </dgm:pt>
    <dgm:pt modelId="{2068AC40-A59A-4A7D-8005-C237549CDD3A}" type="pres">
      <dgm:prSet presAssocID="{BB8BE8A9-045B-40E0-9F79-B92D45C6CE01}" presName="rootComposite" presStyleCnt="0"/>
      <dgm:spPr/>
    </dgm:pt>
    <dgm:pt modelId="{2BDB5FDA-78A6-4803-8E9E-99E5BEDAB56D}" type="pres">
      <dgm:prSet presAssocID="{BB8BE8A9-045B-40E0-9F79-B92D45C6CE01}" presName="rootText" presStyleLbl="node2" presStyleIdx="3" presStyleCnt="4">
        <dgm:presLayoutVars>
          <dgm:chPref val="3"/>
        </dgm:presLayoutVars>
      </dgm:prSet>
      <dgm:spPr/>
    </dgm:pt>
    <dgm:pt modelId="{37CC7617-88C5-41E9-A4F5-82031A08D793}" type="pres">
      <dgm:prSet presAssocID="{BB8BE8A9-045B-40E0-9F79-B92D45C6CE01}" presName="rootConnector" presStyleLbl="node2" presStyleIdx="3" presStyleCnt="4"/>
      <dgm:spPr/>
    </dgm:pt>
    <dgm:pt modelId="{4D2A96AB-3A85-4DC1-B50E-B5B7F7D84C00}" type="pres">
      <dgm:prSet presAssocID="{BB8BE8A9-045B-40E0-9F79-B92D45C6CE01}" presName="hierChild4" presStyleCnt="0"/>
      <dgm:spPr/>
    </dgm:pt>
    <dgm:pt modelId="{08D931D3-0A00-4799-87D1-0A0826C3317C}" type="pres">
      <dgm:prSet presAssocID="{C4CE5464-B55C-47A3-9A7C-0AC1F44C1FFD}" presName="Name50" presStyleLbl="parChTrans1D3" presStyleIdx="6" presStyleCnt="8"/>
      <dgm:spPr/>
    </dgm:pt>
    <dgm:pt modelId="{71A09ED9-E672-48AB-A20F-E3DE7D553243}" type="pres">
      <dgm:prSet presAssocID="{E22A98D6-710C-41CA-8C46-A3222241AB39}" presName="hierRoot2" presStyleCnt="0">
        <dgm:presLayoutVars>
          <dgm:hierBranch val="r"/>
        </dgm:presLayoutVars>
      </dgm:prSet>
      <dgm:spPr/>
    </dgm:pt>
    <dgm:pt modelId="{CDEC7A15-3AC5-4A03-AC18-B223E2ADF9A0}" type="pres">
      <dgm:prSet presAssocID="{E22A98D6-710C-41CA-8C46-A3222241AB39}" presName="rootComposite" presStyleCnt="0"/>
      <dgm:spPr/>
    </dgm:pt>
    <dgm:pt modelId="{6EE9A3A7-B419-47E5-8245-4D8C5AA08437}" type="pres">
      <dgm:prSet presAssocID="{E22A98D6-710C-41CA-8C46-A3222241AB39}" presName="rootText" presStyleLbl="node3" presStyleIdx="6" presStyleCnt="8">
        <dgm:presLayoutVars>
          <dgm:chPref val="3"/>
        </dgm:presLayoutVars>
      </dgm:prSet>
      <dgm:spPr/>
    </dgm:pt>
    <dgm:pt modelId="{57027655-ACA6-4A2B-97D3-3C3B81C25519}" type="pres">
      <dgm:prSet presAssocID="{E22A98D6-710C-41CA-8C46-A3222241AB39}" presName="rootConnector" presStyleLbl="node3" presStyleIdx="6" presStyleCnt="8"/>
      <dgm:spPr/>
    </dgm:pt>
    <dgm:pt modelId="{47880CED-7A2B-49BE-BD34-43CB42C99C8F}" type="pres">
      <dgm:prSet presAssocID="{E22A98D6-710C-41CA-8C46-A3222241AB39}" presName="hierChild4" presStyleCnt="0"/>
      <dgm:spPr/>
    </dgm:pt>
    <dgm:pt modelId="{FD175C28-B56B-4D10-A4FD-35F0813817CE}" type="pres">
      <dgm:prSet presAssocID="{E22A98D6-710C-41CA-8C46-A3222241AB39}" presName="hierChild5" presStyleCnt="0"/>
      <dgm:spPr/>
    </dgm:pt>
    <dgm:pt modelId="{C81F8AAA-0716-471D-8930-2FC4E3B134A0}" type="pres">
      <dgm:prSet presAssocID="{30FC1866-D985-4369-9A72-FC753DE9160E}" presName="Name50" presStyleLbl="parChTrans1D3" presStyleIdx="7" presStyleCnt="8"/>
      <dgm:spPr/>
    </dgm:pt>
    <dgm:pt modelId="{ACAE2140-87DC-4EBF-8A23-969D00B36E53}" type="pres">
      <dgm:prSet presAssocID="{3EB17AA3-2DFC-474A-B1CD-8F2ABB766F0C}" presName="hierRoot2" presStyleCnt="0">
        <dgm:presLayoutVars>
          <dgm:hierBranch val="r"/>
        </dgm:presLayoutVars>
      </dgm:prSet>
      <dgm:spPr/>
    </dgm:pt>
    <dgm:pt modelId="{5FAE90C1-DE3B-453B-AB1F-A8E34839730D}" type="pres">
      <dgm:prSet presAssocID="{3EB17AA3-2DFC-474A-B1CD-8F2ABB766F0C}" presName="rootComposite" presStyleCnt="0"/>
      <dgm:spPr/>
    </dgm:pt>
    <dgm:pt modelId="{ABE3BF17-5B0B-4602-B6B7-61C905B700D2}" type="pres">
      <dgm:prSet presAssocID="{3EB17AA3-2DFC-474A-B1CD-8F2ABB766F0C}" presName="rootText" presStyleLbl="node3" presStyleIdx="7" presStyleCnt="8">
        <dgm:presLayoutVars>
          <dgm:chPref val="3"/>
        </dgm:presLayoutVars>
      </dgm:prSet>
      <dgm:spPr/>
    </dgm:pt>
    <dgm:pt modelId="{C1D04823-CB5A-40F0-8646-DE3BFC679BB5}" type="pres">
      <dgm:prSet presAssocID="{3EB17AA3-2DFC-474A-B1CD-8F2ABB766F0C}" presName="rootConnector" presStyleLbl="node3" presStyleIdx="7" presStyleCnt="8"/>
      <dgm:spPr/>
    </dgm:pt>
    <dgm:pt modelId="{066DCA1F-7DF3-4DDE-B918-B38352A604C8}" type="pres">
      <dgm:prSet presAssocID="{3EB17AA3-2DFC-474A-B1CD-8F2ABB766F0C}" presName="hierChild4" presStyleCnt="0"/>
      <dgm:spPr/>
    </dgm:pt>
    <dgm:pt modelId="{18C1584C-273B-4030-8F3F-2A517A517D0E}" type="pres">
      <dgm:prSet presAssocID="{3EB17AA3-2DFC-474A-B1CD-8F2ABB766F0C}" presName="hierChild5" presStyleCnt="0"/>
      <dgm:spPr/>
    </dgm:pt>
    <dgm:pt modelId="{F5C6E258-93AC-4FE6-A87E-7F7B1DCF6883}" type="pres">
      <dgm:prSet presAssocID="{BB8BE8A9-045B-40E0-9F79-B92D45C6CE01}" presName="hierChild5" presStyleCnt="0"/>
      <dgm:spPr/>
    </dgm:pt>
    <dgm:pt modelId="{964428F5-ECFE-45B3-9FAD-B59536A9F4FD}" type="pres">
      <dgm:prSet presAssocID="{D0301DA0-75EE-4473-A8F3-1C319AB7B022}" presName="hierChild3" presStyleCnt="0"/>
      <dgm:spPr/>
    </dgm:pt>
  </dgm:ptLst>
  <dgm:cxnLst>
    <dgm:cxn modelId="{CAF95E09-406F-4F72-AA8B-DA311404D741}" type="presOf" srcId="{E0296546-2F0A-45EC-AC8E-D34DBC24E5F1}" destId="{C6AF3E3E-59F1-4BBF-A1C7-FB4AD54577DA}" srcOrd="0" destOrd="0" presId="urn:microsoft.com/office/officeart/2005/8/layout/orgChart1"/>
    <dgm:cxn modelId="{5BCC589C-F88B-41AD-AF4B-F73AE2A38876}" type="presOf" srcId="{E77F013B-990F-4DFB-B8BE-CD8BF2BF5A6A}" destId="{E0C764F1-D624-4714-96F4-0E6103385DA5}" srcOrd="0" destOrd="0" presId="urn:microsoft.com/office/officeart/2005/8/layout/orgChart1"/>
    <dgm:cxn modelId="{731CA3DD-4976-4774-ADBB-F6F9B29EB61E}" type="presOf" srcId="{8C75F576-94EE-4EA4-B408-70C2EDBB9F75}" destId="{0C1A199B-D814-49AC-947D-E55DEDFB9E71}" srcOrd="0" destOrd="0" presId="urn:microsoft.com/office/officeart/2005/8/layout/orgChart1"/>
    <dgm:cxn modelId="{8C6ABF7D-B539-41FD-9798-72FF45C81DEB}" srcId="{D0301DA0-75EE-4473-A8F3-1C319AB7B022}" destId="{175CE6B1-511B-4923-9365-0E7FF50E21EE}" srcOrd="2" destOrd="0" parTransId="{7F919665-18E2-403B-9E3A-60533BAD1C3D}" sibTransId="{0B079E75-3D84-4F3D-9988-656D272E3A79}"/>
    <dgm:cxn modelId="{CD7E1414-840D-4D9B-9400-F0FC06BE633E}" srcId="{C6D9C20D-76DD-4483-B961-D1879EC48B4E}" destId="{45937372-5ABE-405D-80F1-E60689B54844}" srcOrd="0" destOrd="0" parTransId="{2542CDEB-DD04-4627-B977-09E0A85AAD42}" sibTransId="{AC846F36-41B9-4D85-AAD8-821FB4CCB4FA}"/>
    <dgm:cxn modelId="{AD165AEE-B27F-4CF7-B633-015D66133EC5}" type="presOf" srcId="{3EB17AA3-2DFC-474A-B1CD-8F2ABB766F0C}" destId="{C1D04823-CB5A-40F0-8646-DE3BFC679BB5}" srcOrd="1" destOrd="0" presId="urn:microsoft.com/office/officeart/2005/8/layout/orgChart1"/>
    <dgm:cxn modelId="{A7199C2F-FC4B-44BB-AC15-60A426715291}" type="presOf" srcId="{30FC1866-D985-4369-9A72-FC753DE9160E}" destId="{C81F8AAA-0716-471D-8930-2FC4E3B134A0}" srcOrd="0" destOrd="0" presId="urn:microsoft.com/office/officeart/2005/8/layout/orgChart1"/>
    <dgm:cxn modelId="{4A3CEAA5-4891-43C6-B79E-0A1505F651BB}" type="presOf" srcId="{884148F4-9BBE-45CE-9806-6EFB8C1D1B28}" destId="{B63E93E6-C659-4722-91B8-A75465F9C714}" srcOrd="0" destOrd="0" presId="urn:microsoft.com/office/officeart/2005/8/layout/orgChart1"/>
    <dgm:cxn modelId="{B444B8BB-4EAA-4C85-84CD-162C78CC7894}" srcId="{D0301DA0-75EE-4473-A8F3-1C319AB7B022}" destId="{A247451F-D375-4E76-82AD-13B6283A8C05}" srcOrd="0" destOrd="0" parTransId="{E47513B4-4698-4DAC-9556-60827BCD6025}" sibTransId="{5C9D8280-2489-4CC3-8111-F5D1876E6951}"/>
    <dgm:cxn modelId="{AF988DE2-02A2-4B7F-A9F1-2BDB98F9F166}" type="presOf" srcId="{2542CDEB-DD04-4627-B977-09E0A85AAD42}" destId="{3C913477-45E1-4818-84EF-ED7478350168}" srcOrd="0" destOrd="0" presId="urn:microsoft.com/office/officeart/2005/8/layout/orgChart1"/>
    <dgm:cxn modelId="{745AD3D3-808E-498B-967E-07D53EAF29DC}" type="presOf" srcId="{A1EB2EE1-97CB-4156-85F8-EC11671F8B2B}" destId="{8B5F5CD9-EE46-4E05-94BA-39186B2DC1A6}" srcOrd="0" destOrd="0" presId="urn:microsoft.com/office/officeart/2005/8/layout/orgChart1"/>
    <dgm:cxn modelId="{F19B4AF5-7CEA-411B-8420-22DB30A4079E}" type="presOf" srcId="{45937372-5ABE-405D-80F1-E60689B54844}" destId="{27DCC45E-709B-4A59-950B-F9680969947D}" srcOrd="0" destOrd="0" presId="urn:microsoft.com/office/officeart/2005/8/layout/orgChart1"/>
    <dgm:cxn modelId="{5EE6A043-F531-47D2-BD31-4E6682652872}" type="presOf" srcId="{175CE6B1-511B-4923-9365-0E7FF50E21EE}" destId="{C2DD7B78-F4F0-4B23-99EA-F5D05C48F2DE}" srcOrd="1" destOrd="0" presId="urn:microsoft.com/office/officeart/2005/8/layout/orgChart1"/>
    <dgm:cxn modelId="{C45CCEAB-8560-43B1-ABEE-FF00A7096B05}" type="presOf" srcId="{45937372-5ABE-405D-80F1-E60689B54844}" destId="{E0D3EE15-CAD2-4551-9326-CFD18334C751}" srcOrd="1" destOrd="0" presId="urn:microsoft.com/office/officeart/2005/8/layout/orgChart1"/>
    <dgm:cxn modelId="{521231B3-2BCC-478D-8532-7407C063D9CB}" srcId="{A1EB2EE1-97CB-4156-85F8-EC11671F8B2B}" destId="{D0301DA0-75EE-4473-A8F3-1C319AB7B022}" srcOrd="0" destOrd="0" parTransId="{71879EAF-D40A-4D3E-8AFA-A0CAA142E78A}" sibTransId="{9A0B58AD-B2EC-4533-AC29-042752CEFC27}"/>
    <dgm:cxn modelId="{7F45ED01-015A-42DD-A626-52F74F1D5AD1}" srcId="{D0301DA0-75EE-4473-A8F3-1C319AB7B022}" destId="{BB8BE8A9-045B-40E0-9F79-B92D45C6CE01}" srcOrd="3" destOrd="0" parTransId="{3F3755B2-B06A-471B-8778-DB8691E3DA4D}" sibTransId="{412F811E-4450-4548-85BD-0103F3040700}"/>
    <dgm:cxn modelId="{48136600-75EC-4F12-8F24-824FDD0BF31D}" type="presOf" srcId="{C6D9C20D-76DD-4483-B961-D1879EC48B4E}" destId="{9C229191-982F-40D3-837D-557970F58E04}" srcOrd="1" destOrd="0" presId="urn:microsoft.com/office/officeart/2005/8/layout/orgChart1"/>
    <dgm:cxn modelId="{FABFB0CF-3D34-48DC-9FD3-E6891D2553E1}" type="presOf" srcId="{BB8BE8A9-045B-40E0-9F79-B92D45C6CE01}" destId="{2BDB5FDA-78A6-4803-8E9E-99E5BEDAB56D}" srcOrd="0" destOrd="0" presId="urn:microsoft.com/office/officeart/2005/8/layout/orgChart1"/>
    <dgm:cxn modelId="{EA93FC0C-D559-47DD-98D3-AD85D7256FBF}" type="presOf" srcId="{A77AF6BA-C178-4C27-8B16-4D1D9B6E6831}" destId="{A73725DA-B4F2-4DEE-ADB6-BAC95A5FF308}" srcOrd="1" destOrd="0" presId="urn:microsoft.com/office/officeart/2005/8/layout/orgChart1"/>
    <dgm:cxn modelId="{5BBDB526-2BFD-4158-A583-B95AB33FC523}" type="presOf" srcId="{0B70AEAE-DACD-4C74-A053-58A17757D0F1}" destId="{FBE94A7A-594A-41F5-864E-49E8EE0DF0B0}" srcOrd="1" destOrd="0" presId="urn:microsoft.com/office/officeart/2005/8/layout/orgChart1"/>
    <dgm:cxn modelId="{04101C7C-ED00-47C9-A3A4-F96BA3B24697}" type="presOf" srcId="{BB8BE8A9-045B-40E0-9F79-B92D45C6CE01}" destId="{37CC7617-88C5-41E9-A4F5-82031A08D793}" srcOrd="1" destOrd="0" presId="urn:microsoft.com/office/officeart/2005/8/layout/orgChart1"/>
    <dgm:cxn modelId="{5A5A400F-05A3-40EF-9CC4-535424475826}" type="presOf" srcId="{8C75F576-94EE-4EA4-B408-70C2EDBB9F75}" destId="{02FFB8C3-DE6D-4311-851E-19001FDB02FE}" srcOrd="1" destOrd="0" presId="urn:microsoft.com/office/officeart/2005/8/layout/orgChart1"/>
    <dgm:cxn modelId="{0B712CF1-3A8F-45EB-A660-DBE71AE9B0F2}" type="presOf" srcId="{80EDD09C-DF7E-4905-B000-F2214076C590}" destId="{749F9665-5636-414B-9895-7C36DD63F223}" srcOrd="1" destOrd="0" presId="urn:microsoft.com/office/officeart/2005/8/layout/orgChart1"/>
    <dgm:cxn modelId="{F3DC2A77-505D-4AAB-9652-0EFD876FE176}" type="presOf" srcId="{D0301DA0-75EE-4473-A8F3-1C319AB7B022}" destId="{F20BE27B-C360-48A8-9ADA-AFAA8554AC36}" srcOrd="1" destOrd="0" presId="urn:microsoft.com/office/officeart/2005/8/layout/orgChart1"/>
    <dgm:cxn modelId="{9C3503DC-8CB0-48D6-8FD6-3E3A86698F42}" srcId="{D0301DA0-75EE-4473-A8F3-1C319AB7B022}" destId="{C6D9C20D-76DD-4483-B961-D1879EC48B4E}" srcOrd="1" destOrd="0" parTransId="{218E25DA-960D-418C-B2A4-84D9C00A23CD}" sibTransId="{918CE18F-5230-4584-B37F-6E5839C50FF7}"/>
    <dgm:cxn modelId="{C41AF85D-635D-418A-9A67-D5B315EF5D66}" type="presOf" srcId="{80EDD09C-DF7E-4905-B000-F2214076C590}" destId="{9964A203-1FF3-4334-87DF-B7921FC89EDF}" srcOrd="0" destOrd="0" presId="urn:microsoft.com/office/officeart/2005/8/layout/orgChart1"/>
    <dgm:cxn modelId="{E315843D-05C1-43B3-A554-ABD80CBD1D7A}" type="presOf" srcId="{218E25DA-960D-418C-B2A4-84D9C00A23CD}" destId="{28B5357E-781F-4E28-AC68-021EC5096CC6}" srcOrd="0" destOrd="0" presId="urn:microsoft.com/office/officeart/2005/8/layout/orgChart1"/>
    <dgm:cxn modelId="{B9D4B5AA-E994-4444-ACAC-C2B776C35E4D}" srcId="{BB8BE8A9-045B-40E0-9F79-B92D45C6CE01}" destId="{E22A98D6-710C-41CA-8C46-A3222241AB39}" srcOrd="0" destOrd="0" parTransId="{C4CE5464-B55C-47A3-9A7C-0AC1F44C1FFD}" sibTransId="{EDD54F85-BBC7-4DED-9F84-114B0B24E899}"/>
    <dgm:cxn modelId="{9F70FACE-2642-4689-8AF1-C3A92A2E13FD}" type="presOf" srcId="{E47513B4-4698-4DAC-9556-60827BCD6025}" destId="{37FA1199-1147-4714-9F11-E66C9D96C8A4}" srcOrd="0" destOrd="0" presId="urn:microsoft.com/office/officeart/2005/8/layout/orgChart1"/>
    <dgm:cxn modelId="{F9092DAC-8C8A-470C-A719-FEC511F8B486}" type="presOf" srcId="{E22A98D6-710C-41CA-8C46-A3222241AB39}" destId="{57027655-ACA6-4A2B-97D3-3C3B81C25519}" srcOrd="1" destOrd="0" presId="urn:microsoft.com/office/officeart/2005/8/layout/orgChart1"/>
    <dgm:cxn modelId="{5CACEB0F-AEDA-4B22-919B-02FFD8F11A89}" srcId="{175CE6B1-511B-4923-9365-0E7FF50E21EE}" destId="{0B70AEAE-DACD-4C74-A053-58A17757D0F1}" srcOrd="0" destOrd="0" parTransId="{E77F013B-990F-4DFB-B8BE-CD8BF2BF5A6A}" sibTransId="{6C7E5BEF-AAF6-45E9-A3B7-12822D7325B2}"/>
    <dgm:cxn modelId="{6C17BBCA-9B74-4E09-9097-EE0418D27F2E}" type="presOf" srcId="{E22A98D6-710C-41CA-8C46-A3222241AB39}" destId="{6EE9A3A7-B419-47E5-8245-4D8C5AA08437}" srcOrd="0" destOrd="0" presId="urn:microsoft.com/office/officeart/2005/8/layout/orgChart1"/>
    <dgm:cxn modelId="{5967ABBF-FE2F-42AB-8863-2CAD65195045}" type="presOf" srcId="{175CE6B1-511B-4923-9365-0E7FF50E21EE}" destId="{D8B03E6F-9A43-4344-89ED-44E3F47E8107}" srcOrd="0" destOrd="0" presId="urn:microsoft.com/office/officeart/2005/8/layout/orgChart1"/>
    <dgm:cxn modelId="{6CFD9318-C64C-4495-ABDF-E5E3EACF32DD}" srcId="{C6D9C20D-76DD-4483-B961-D1879EC48B4E}" destId="{A77AF6BA-C178-4C27-8B16-4D1D9B6E6831}" srcOrd="1" destOrd="0" parTransId="{11473F80-EF1A-418D-8C2A-7F0A9E011311}" sibTransId="{1935627D-FCD5-4F24-866D-28AB80887D1C}"/>
    <dgm:cxn modelId="{5873248F-F53C-4117-87DE-20AEB8559F63}" type="presOf" srcId="{0B70AEAE-DACD-4C74-A053-58A17757D0F1}" destId="{5B3CECAE-A93C-429A-928F-8F2280E93DE4}" srcOrd="0" destOrd="0" presId="urn:microsoft.com/office/officeart/2005/8/layout/orgChart1"/>
    <dgm:cxn modelId="{F435B4B5-63BE-49FB-8AAD-CA8D16931D38}" type="presOf" srcId="{A247451F-D375-4E76-82AD-13B6283A8C05}" destId="{4646D98A-05C5-4E20-B5AD-E801534A9493}" srcOrd="1" destOrd="0" presId="urn:microsoft.com/office/officeart/2005/8/layout/orgChart1"/>
    <dgm:cxn modelId="{F1E4B7EB-B45D-476D-95A4-6BB3511E9759}" type="presOf" srcId="{3EB17AA3-2DFC-474A-B1CD-8F2ABB766F0C}" destId="{ABE3BF17-5B0B-4602-B6B7-61C905B700D2}" srcOrd="0" destOrd="0" presId="urn:microsoft.com/office/officeart/2005/8/layout/orgChart1"/>
    <dgm:cxn modelId="{2F2E963E-EF02-45C6-A3F9-AB3454140F1F}" type="presOf" srcId="{A247451F-D375-4E76-82AD-13B6283A8C05}" destId="{27BDF3DA-ADCC-4A32-AFE2-0D1AFBA7BE5B}" srcOrd="0" destOrd="0" presId="urn:microsoft.com/office/officeart/2005/8/layout/orgChart1"/>
    <dgm:cxn modelId="{86C38B72-D885-4ACC-B77F-5A7386C22DD5}" type="presOf" srcId="{C6D9C20D-76DD-4483-B961-D1879EC48B4E}" destId="{0D25EDCD-CC90-4433-AD83-70A397FF82F8}" srcOrd="0" destOrd="0" presId="urn:microsoft.com/office/officeart/2005/8/layout/orgChart1"/>
    <dgm:cxn modelId="{D4C5227D-8BD8-4726-9BA0-77F1ABA4B237}" srcId="{A247451F-D375-4E76-82AD-13B6283A8C05}" destId="{8C75F576-94EE-4EA4-B408-70C2EDBB9F75}" srcOrd="0" destOrd="0" parTransId="{884148F4-9BBE-45CE-9806-6EFB8C1D1B28}" sibTransId="{D7A86549-9F4E-4E64-9522-6C8F4D5F7C86}"/>
    <dgm:cxn modelId="{1A1DBA06-1537-447A-B83B-2C198AE95328}" type="presOf" srcId="{E0296546-2F0A-45EC-AC8E-D34DBC24E5F1}" destId="{52A91CD9-FCBB-4678-A258-741F7B0C75B0}" srcOrd="1" destOrd="0" presId="urn:microsoft.com/office/officeart/2005/8/layout/orgChart1"/>
    <dgm:cxn modelId="{0DF19CFD-BB7F-4CFA-80D6-1FFE66E01EEC}" srcId="{BB8BE8A9-045B-40E0-9F79-B92D45C6CE01}" destId="{3EB17AA3-2DFC-474A-B1CD-8F2ABB766F0C}" srcOrd="1" destOrd="0" parTransId="{30FC1866-D985-4369-9A72-FC753DE9160E}" sibTransId="{BE8EC95A-159B-433D-9DA2-FA6A86D7E29D}"/>
    <dgm:cxn modelId="{161E4CC1-DED2-45E8-9971-C1A5FFE61AAD}" type="presOf" srcId="{B54D33E8-C798-43B2-9017-DB9465F68BAB}" destId="{920DAE59-2BA2-44B5-9D5C-314C510B43F4}" srcOrd="0" destOrd="0" presId="urn:microsoft.com/office/officeart/2005/8/layout/orgChart1"/>
    <dgm:cxn modelId="{1799C25C-DCCB-4FD9-AEAF-AC35E4194346}" type="presOf" srcId="{C4CE5464-B55C-47A3-9A7C-0AC1F44C1FFD}" destId="{08D931D3-0A00-4799-87D1-0A0826C3317C}" srcOrd="0" destOrd="0" presId="urn:microsoft.com/office/officeart/2005/8/layout/orgChart1"/>
    <dgm:cxn modelId="{9A65908B-2002-4FF4-B8E0-75D5CC4D721C}" type="presOf" srcId="{3F3755B2-B06A-471B-8778-DB8691E3DA4D}" destId="{6D9769C6-3B1E-471B-8C93-3D39582B20B4}" srcOrd="0" destOrd="0" presId="urn:microsoft.com/office/officeart/2005/8/layout/orgChart1"/>
    <dgm:cxn modelId="{95358C86-65F6-45A7-936E-BA24B00BC554}" type="presOf" srcId="{11473F80-EF1A-418D-8C2A-7F0A9E011311}" destId="{F52D005E-9972-4A92-B930-193C4773E87A}" srcOrd="0" destOrd="0" presId="urn:microsoft.com/office/officeart/2005/8/layout/orgChart1"/>
    <dgm:cxn modelId="{3971312E-B9C0-46A7-93C8-32E1020FEF01}" type="presOf" srcId="{66724F7F-A802-4493-9496-F3A7DCA1DDD5}" destId="{3F92D30B-EC0D-4096-90C6-F32F5871E06F}" srcOrd="0" destOrd="0" presId="urn:microsoft.com/office/officeart/2005/8/layout/orgChart1"/>
    <dgm:cxn modelId="{A055A1EA-4E71-4267-AC96-1D9C9AC5BFD6}" type="presOf" srcId="{D0301DA0-75EE-4473-A8F3-1C319AB7B022}" destId="{64FE46F6-DB9F-4F49-930D-B53438B0C5B8}" srcOrd="0" destOrd="0" presId="urn:microsoft.com/office/officeart/2005/8/layout/orgChart1"/>
    <dgm:cxn modelId="{78B4DE66-B4CE-4FB6-BF1D-4B8A92C39E95}" srcId="{A247451F-D375-4E76-82AD-13B6283A8C05}" destId="{80EDD09C-DF7E-4905-B000-F2214076C590}" srcOrd="1" destOrd="0" parTransId="{B54D33E8-C798-43B2-9017-DB9465F68BAB}" sibTransId="{E5F53A1E-603B-4E81-AA08-6814C90B5C5D}"/>
    <dgm:cxn modelId="{46194041-CF81-4AE1-B342-90775A45BF1C}" srcId="{175CE6B1-511B-4923-9365-0E7FF50E21EE}" destId="{E0296546-2F0A-45EC-AC8E-D34DBC24E5F1}" srcOrd="1" destOrd="0" parTransId="{66724F7F-A802-4493-9496-F3A7DCA1DDD5}" sibTransId="{94187C01-3E2C-4563-BD91-72CC7AC36BFB}"/>
    <dgm:cxn modelId="{46344F03-F4B1-495F-87D7-5BAC57095D68}" type="presOf" srcId="{7F919665-18E2-403B-9E3A-60533BAD1C3D}" destId="{0C26CA8A-6EC4-485A-9779-CB4E535EAFD5}" srcOrd="0" destOrd="0" presId="urn:microsoft.com/office/officeart/2005/8/layout/orgChart1"/>
    <dgm:cxn modelId="{FE667470-FF4D-4D63-A851-2E026583E4A4}" type="presOf" srcId="{A77AF6BA-C178-4C27-8B16-4D1D9B6E6831}" destId="{0C1BCCD8-0FD3-403C-A851-05B5CDEFB3CB}" srcOrd="0" destOrd="0" presId="urn:microsoft.com/office/officeart/2005/8/layout/orgChart1"/>
    <dgm:cxn modelId="{BE1C6CAC-ECC1-4C59-B28C-0314AB38913D}" type="presParOf" srcId="{8B5F5CD9-EE46-4E05-94BA-39186B2DC1A6}" destId="{456785DF-B283-468F-AB7D-A59BD2554E67}" srcOrd="0" destOrd="0" presId="urn:microsoft.com/office/officeart/2005/8/layout/orgChart1"/>
    <dgm:cxn modelId="{7EDFA79C-50B7-4C08-8943-F5DB41B52441}" type="presParOf" srcId="{456785DF-B283-468F-AB7D-A59BD2554E67}" destId="{D1DD2B75-7DA9-48BA-8D5E-A5D0F80CC638}" srcOrd="0" destOrd="0" presId="urn:microsoft.com/office/officeart/2005/8/layout/orgChart1"/>
    <dgm:cxn modelId="{35BA1381-213F-4478-8338-9BB62D42A4C1}" type="presParOf" srcId="{D1DD2B75-7DA9-48BA-8D5E-A5D0F80CC638}" destId="{64FE46F6-DB9F-4F49-930D-B53438B0C5B8}" srcOrd="0" destOrd="0" presId="urn:microsoft.com/office/officeart/2005/8/layout/orgChart1"/>
    <dgm:cxn modelId="{8BA1E9D8-E5F0-4485-9C32-D9DFED30B0FE}" type="presParOf" srcId="{D1DD2B75-7DA9-48BA-8D5E-A5D0F80CC638}" destId="{F20BE27B-C360-48A8-9ADA-AFAA8554AC36}" srcOrd="1" destOrd="0" presId="urn:microsoft.com/office/officeart/2005/8/layout/orgChart1"/>
    <dgm:cxn modelId="{E5A4762B-47C2-4269-9258-33735B171E1A}" type="presParOf" srcId="{456785DF-B283-468F-AB7D-A59BD2554E67}" destId="{9CCA9CA6-4F62-4BD8-84FF-1CDFC08258EC}" srcOrd="1" destOrd="0" presId="urn:microsoft.com/office/officeart/2005/8/layout/orgChart1"/>
    <dgm:cxn modelId="{5207B7F5-0DFF-466D-A448-6F6B94E50D4B}" type="presParOf" srcId="{9CCA9CA6-4F62-4BD8-84FF-1CDFC08258EC}" destId="{37FA1199-1147-4714-9F11-E66C9D96C8A4}" srcOrd="0" destOrd="0" presId="urn:microsoft.com/office/officeart/2005/8/layout/orgChart1"/>
    <dgm:cxn modelId="{F7B9B2AA-BDD4-4BF7-9DE3-73A3039942BC}" type="presParOf" srcId="{9CCA9CA6-4F62-4BD8-84FF-1CDFC08258EC}" destId="{D955111E-CDA0-4411-9317-FF58A12B95A8}" srcOrd="1" destOrd="0" presId="urn:microsoft.com/office/officeart/2005/8/layout/orgChart1"/>
    <dgm:cxn modelId="{BF34D7FD-B073-4608-9129-8EEE2715447F}" type="presParOf" srcId="{D955111E-CDA0-4411-9317-FF58A12B95A8}" destId="{EA90ABE4-99EE-4784-89D0-E5BFB8C48038}" srcOrd="0" destOrd="0" presId="urn:microsoft.com/office/officeart/2005/8/layout/orgChart1"/>
    <dgm:cxn modelId="{728A0730-5171-404B-97CF-A505DBFC726E}" type="presParOf" srcId="{EA90ABE4-99EE-4784-89D0-E5BFB8C48038}" destId="{27BDF3DA-ADCC-4A32-AFE2-0D1AFBA7BE5B}" srcOrd="0" destOrd="0" presId="urn:microsoft.com/office/officeart/2005/8/layout/orgChart1"/>
    <dgm:cxn modelId="{BA17B2D2-F43A-4F1C-B25A-C666430A2A50}" type="presParOf" srcId="{EA90ABE4-99EE-4784-89D0-E5BFB8C48038}" destId="{4646D98A-05C5-4E20-B5AD-E801534A9493}" srcOrd="1" destOrd="0" presId="urn:microsoft.com/office/officeart/2005/8/layout/orgChart1"/>
    <dgm:cxn modelId="{9AC4EA81-CB0E-4613-924A-DE09340C7FFA}" type="presParOf" srcId="{D955111E-CDA0-4411-9317-FF58A12B95A8}" destId="{292D49DE-4D27-41F9-845E-ED6FF2A9F73F}" srcOrd="1" destOrd="0" presId="urn:microsoft.com/office/officeart/2005/8/layout/orgChart1"/>
    <dgm:cxn modelId="{863EEBC2-A39B-425F-A8F3-F8EEB39AAFC8}" type="presParOf" srcId="{292D49DE-4D27-41F9-845E-ED6FF2A9F73F}" destId="{B63E93E6-C659-4722-91B8-A75465F9C714}" srcOrd="0" destOrd="0" presId="urn:microsoft.com/office/officeart/2005/8/layout/orgChart1"/>
    <dgm:cxn modelId="{12B223CF-38B7-443B-A08A-917D0C76513E}" type="presParOf" srcId="{292D49DE-4D27-41F9-845E-ED6FF2A9F73F}" destId="{03F5D9DC-106E-46C4-B599-759DB9FAE763}" srcOrd="1" destOrd="0" presId="urn:microsoft.com/office/officeart/2005/8/layout/orgChart1"/>
    <dgm:cxn modelId="{6A6E1196-B146-4972-904E-B2A5DCCD39C2}" type="presParOf" srcId="{03F5D9DC-106E-46C4-B599-759DB9FAE763}" destId="{7EBB8334-E0B7-44BE-9A79-A5BB53139690}" srcOrd="0" destOrd="0" presId="urn:microsoft.com/office/officeart/2005/8/layout/orgChart1"/>
    <dgm:cxn modelId="{4B58F3B2-FEBB-4D17-AC0C-5533B0AAF089}" type="presParOf" srcId="{7EBB8334-E0B7-44BE-9A79-A5BB53139690}" destId="{0C1A199B-D814-49AC-947D-E55DEDFB9E71}" srcOrd="0" destOrd="0" presId="urn:microsoft.com/office/officeart/2005/8/layout/orgChart1"/>
    <dgm:cxn modelId="{56B92043-1F22-47A2-A7F4-5121C943B844}" type="presParOf" srcId="{7EBB8334-E0B7-44BE-9A79-A5BB53139690}" destId="{02FFB8C3-DE6D-4311-851E-19001FDB02FE}" srcOrd="1" destOrd="0" presId="urn:microsoft.com/office/officeart/2005/8/layout/orgChart1"/>
    <dgm:cxn modelId="{8EF40E82-3A4E-44D6-B5BE-890A8BED1DF4}" type="presParOf" srcId="{03F5D9DC-106E-46C4-B599-759DB9FAE763}" destId="{1E1F44BD-C60C-4BA3-9B02-4357B66DC0D4}" srcOrd="1" destOrd="0" presId="urn:microsoft.com/office/officeart/2005/8/layout/orgChart1"/>
    <dgm:cxn modelId="{56187A68-B711-4D05-BE93-B9C106F71965}" type="presParOf" srcId="{03F5D9DC-106E-46C4-B599-759DB9FAE763}" destId="{D6F9652D-0570-4194-A239-D9E98A0BCBB8}" srcOrd="2" destOrd="0" presId="urn:microsoft.com/office/officeart/2005/8/layout/orgChart1"/>
    <dgm:cxn modelId="{9A9CB1FA-3DDC-4EF2-AA41-11CBEB3F3F02}" type="presParOf" srcId="{292D49DE-4D27-41F9-845E-ED6FF2A9F73F}" destId="{920DAE59-2BA2-44B5-9D5C-314C510B43F4}" srcOrd="2" destOrd="0" presId="urn:microsoft.com/office/officeart/2005/8/layout/orgChart1"/>
    <dgm:cxn modelId="{D8ED238B-2B7B-4A61-93DA-ADAB4CC8DEB3}" type="presParOf" srcId="{292D49DE-4D27-41F9-845E-ED6FF2A9F73F}" destId="{79F73C2D-FBA4-4600-929D-DDD955B7F5B6}" srcOrd="3" destOrd="0" presId="urn:microsoft.com/office/officeart/2005/8/layout/orgChart1"/>
    <dgm:cxn modelId="{84A5F415-C7D6-4A5A-BCCF-956DFC04F4B8}" type="presParOf" srcId="{79F73C2D-FBA4-4600-929D-DDD955B7F5B6}" destId="{B22BF2A5-D398-445E-BCBD-2DFCBB944496}" srcOrd="0" destOrd="0" presId="urn:microsoft.com/office/officeart/2005/8/layout/orgChart1"/>
    <dgm:cxn modelId="{B4DBD130-9A73-49B0-83C0-A55D6669B79A}" type="presParOf" srcId="{B22BF2A5-D398-445E-BCBD-2DFCBB944496}" destId="{9964A203-1FF3-4334-87DF-B7921FC89EDF}" srcOrd="0" destOrd="0" presId="urn:microsoft.com/office/officeart/2005/8/layout/orgChart1"/>
    <dgm:cxn modelId="{C3C4E12B-CBF3-4415-8C31-28179FB4E6F9}" type="presParOf" srcId="{B22BF2A5-D398-445E-BCBD-2DFCBB944496}" destId="{749F9665-5636-414B-9895-7C36DD63F223}" srcOrd="1" destOrd="0" presId="urn:microsoft.com/office/officeart/2005/8/layout/orgChart1"/>
    <dgm:cxn modelId="{C1DA3834-F664-4F8E-97DC-F0F3E0E6B302}" type="presParOf" srcId="{79F73C2D-FBA4-4600-929D-DDD955B7F5B6}" destId="{C3AC6E44-04D0-4449-B97A-8812465364E5}" srcOrd="1" destOrd="0" presId="urn:microsoft.com/office/officeart/2005/8/layout/orgChart1"/>
    <dgm:cxn modelId="{D5B635F7-69EF-40A2-9113-FC3C1F3CE5A4}" type="presParOf" srcId="{79F73C2D-FBA4-4600-929D-DDD955B7F5B6}" destId="{385A2674-A75E-482F-95A1-667DFEB0AC47}" srcOrd="2" destOrd="0" presId="urn:microsoft.com/office/officeart/2005/8/layout/orgChart1"/>
    <dgm:cxn modelId="{43E471B7-7ED2-47B4-8392-FBB853E1DAE6}" type="presParOf" srcId="{D955111E-CDA0-4411-9317-FF58A12B95A8}" destId="{F8B98B53-7696-4B11-9E96-FC3E86D8EC12}" srcOrd="2" destOrd="0" presId="urn:microsoft.com/office/officeart/2005/8/layout/orgChart1"/>
    <dgm:cxn modelId="{A989FF7C-C056-46B8-BA4F-65542ED3A74B}" type="presParOf" srcId="{9CCA9CA6-4F62-4BD8-84FF-1CDFC08258EC}" destId="{28B5357E-781F-4E28-AC68-021EC5096CC6}" srcOrd="2" destOrd="0" presId="urn:microsoft.com/office/officeart/2005/8/layout/orgChart1"/>
    <dgm:cxn modelId="{2B271462-DF8B-402E-9D2A-ACB64AC2FC3F}" type="presParOf" srcId="{9CCA9CA6-4F62-4BD8-84FF-1CDFC08258EC}" destId="{E86CD3E9-A529-44D7-A5DC-279344178229}" srcOrd="3" destOrd="0" presId="urn:microsoft.com/office/officeart/2005/8/layout/orgChart1"/>
    <dgm:cxn modelId="{9D91F156-590C-4A4B-AC38-46B0F1BDA100}" type="presParOf" srcId="{E86CD3E9-A529-44D7-A5DC-279344178229}" destId="{77500A39-9583-4A92-A748-04B17E624649}" srcOrd="0" destOrd="0" presId="urn:microsoft.com/office/officeart/2005/8/layout/orgChart1"/>
    <dgm:cxn modelId="{8AD73BCD-E782-4E25-A102-C261B5D9EE0C}" type="presParOf" srcId="{77500A39-9583-4A92-A748-04B17E624649}" destId="{0D25EDCD-CC90-4433-AD83-70A397FF82F8}" srcOrd="0" destOrd="0" presId="urn:microsoft.com/office/officeart/2005/8/layout/orgChart1"/>
    <dgm:cxn modelId="{5A062FB2-6143-4101-9B41-A916DEE70E81}" type="presParOf" srcId="{77500A39-9583-4A92-A748-04B17E624649}" destId="{9C229191-982F-40D3-837D-557970F58E04}" srcOrd="1" destOrd="0" presId="urn:microsoft.com/office/officeart/2005/8/layout/orgChart1"/>
    <dgm:cxn modelId="{EFA30A25-4901-4FB4-A44C-93B58CDD319F}" type="presParOf" srcId="{E86CD3E9-A529-44D7-A5DC-279344178229}" destId="{F3427E9F-38CB-49B7-8496-75A98B1EA591}" srcOrd="1" destOrd="0" presId="urn:microsoft.com/office/officeart/2005/8/layout/orgChart1"/>
    <dgm:cxn modelId="{51223E5C-273D-460D-B938-CFA830759FD8}" type="presParOf" srcId="{F3427E9F-38CB-49B7-8496-75A98B1EA591}" destId="{3C913477-45E1-4818-84EF-ED7478350168}" srcOrd="0" destOrd="0" presId="urn:microsoft.com/office/officeart/2005/8/layout/orgChart1"/>
    <dgm:cxn modelId="{F9FA2C3E-BB66-4318-A874-315C0FD352E9}" type="presParOf" srcId="{F3427E9F-38CB-49B7-8496-75A98B1EA591}" destId="{BE784352-2609-4EB7-B8A6-93EA3542CDEB}" srcOrd="1" destOrd="0" presId="urn:microsoft.com/office/officeart/2005/8/layout/orgChart1"/>
    <dgm:cxn modelId="{14DE3C02-8342-42E8-A01D-BD86B429A778}" type="presParOf" srcId="{BE784352-2609-4EB7-B8A6-93EA3542CDEB}" destId="{44FBE59F-EAA1-4E26-A0E9-EDC18A7E1726}" srcOrd="0" destOrd="0" presId="urn:microsoft.com/office/officeart/2005/8/layout/orgChart1"/>
    <dgm:cxn modelId="{CE6AFD86-6514-4D68-97F5-476AAD9E7FAD}" type="presParOf" srcId="{44FBE59F-EAA1-4E26-A0E9-EDC18A7E1726}" destId="{27DCC45E-709B-4A59-950B-F9680969947D}" srcOrd="0" destOrd="0" presId="urn:microsoft.com/office/officeart/2005/8/layout/orgChart1"/>
    <dgm:cxn modelId="{1D4A63BE-482D-497B-AD85-73C34E776A52}" type="presParOf" srcId="{44FBE59F-EAA1-4E26-A0E9-EDC18A7E1726}" destId="{E0D3EE15-CAD2-4551-9326-CFD18334C751}" srcOrd="1" destOrd="0" presId="urn:microsoft.com/office/officeart/2005/8/layout/orgChart1"/>
    <dgm:cxn modelId="{337B57A7-0B60-4EC7-B599-CFDC4AC51387}" type="presParOf" srcId="{BE784352-2609-4EB7-B8A6-93EA3542CDEB}" destId="{3E7E603D-28B9-4E0D-866A-AD959850090F}" srcOrd="1" destOrd="0" presId="urn:microsoft.com/office/officeart/2005/8/layout/orgChart1"/>
    <dgm:cxn modelId="{993C22AA-D820-47DE-B0FA-ED525ED5DBD4}" type="presParOf" srcId="{BE784352-2609-4EB7-B8A6-93EA3542CDEB}" destId="{BEF8599C-E869-449B-8D51-E8B8CCECAC93}" srcOrd="2" destOrd="0" presId="urn:microsoft.com/office/officeart/2005/8/layout/orgChart1"/>
    <dgm:cxn modelId="{5E3EB579-95DA-4BCC-BA77-096F381CA2D5}" type="presParOf" srcId="{F3427E9F-38CB-49B7-8496-75A98B1EA591}" destId="{F52D005E-9972-4A92-B930-193C4773E87A}" srcOrd="2" destOrd="0" presId="urn:microsoft.com/office/officeart/2005/8/layout/orgChart1"/>
    <dgm:cxn modelId="{13298620-1D3F-4C7B-A9B3-11888EB06D49}" type="presParOf" srcId="{F3427E9F-38CB-49B7-8496-75A98B1EA591}" destId="{2475283C-1B0B-405E-92AD-C341C9C1B150}" srcOrd="3" destOrd="0" presId="urn:microsoft.com/office/officeart/2005/8/layout/orgChart1"/>
    <dgm:cxn modelId="{8A3891C0-BC89-4B5A-B62E-3EAD2678BF9D}" type="presParOf" srcId="{2475283C-1B0B-405E-92AD-C341C9C1B150}" destId="{2C313279-6638-4FD1-B753-93E5C3EF1568}" srcOrd="0" destOrd="0" presId="urn:microsoft.com/office/officeart/2005/8/layout/orgChart1"/>
    <dgm:cxn modelId="{284FCD6B-8515-4038-99DB-41A77D120624}" type="presParOf" srcId="{2C313279-6638-4FD1-B753-93E5C3EF1568}" destId="{0C1BCCD8-0FD3-403C-A851-05B5CDEFB3CB}" srcOrd="0" destOrd="0" presId="urn:microsoft.com/office/officeart/2005/8/layout/orgChart1"/>
    <dgm:cxn modelId="{CE9A2E95-F178-47AA-A6DF-235D3E828084}" type="presParOf" srcId="{2C313279-6638-4FD1-B753-93E5C3EF1568}" destId="{A73725DA-B4F2-4DEE-ADB6-BAC95A5FF308}" srcOrd="1" destOrd="0" presId="urn:microsoft.com/office/officeart/2005/8/layout/orgChart1"/>
    <dgm:cxn modelId="{FF40F73F-65ED-4824-B65A-0D4678AEF561}" type="presParOf" srcId="{2475283C-1B0B-405E-92AD-C341C9C1B150}" destId="{E85FB6D2-F1E7-4D56-8F2B-44966DA3F4FD}" srcOrd="1" destOrd="0" presId="urn:microsoft.com/office/officeart/2005/8/layout/orgChart1"/>
    <dgm:cxn modelId="{81880168-C45D-45EA-A965-BDCFD5205370}" type="presParOf" srcId="{2475283C-1B0B-405E-92AD-C341C9C1B150}" destId="{7D950949-928C-41CD-9578-22A77579A245}" srcOrd="2" destOrd="0" presId="urn:microsoft.com/office/officeart/2005/8/layout/orgChart1"/>
    <dgm:cxn modelId="{0EC349A0-6D7B-40A1-8CA4-5B0E56B7B53D}" type="presParOf" srcId="{E86CD3E9-A529-44D7-A5DC-279344178229}" destId="{962C4344-B946-4D9A-A5D2-066B15C7B40D}" srcOrd="2" destOrd="0" presId="urn:microsoft.com/office/officeart/2005/8/layout/orgChart1"/>
    <dgm:cxn modelId="{86C8F056-373A-4165-AB68-96CCE9B81B1E}" type="presParOf" srcId="{9CCA9CA6-4F62-4BD8-84FF-1CDFC08258EC}" destId="{0C26CA8A-6EC4-485A-9779-CB4E535EAFD5}" srcOrd="4" destOrd="0" presId="urn:microsoft.com/office/officeart/2005/8/layout/orgChart1"/>
    <dgm:cxn modelId="{0F2E398C-E10E-4270-B5BB-0B706008E599}" type="presParOf" srcId="{9CCA9CA6-4F62-4BD8-84FF-1CDFC08258EC}" destId="{390CC479-74EB-4BFF-8676-6A6B546EF91E}" srcOrd="5" destOrd="0" presId="urn:microsoft.com/office/officeart/2005/8/layout/orgChart1"/>
    <dgm:cxn modelId="{E56F3B38-BFA2-40D4-8837-805CEF15F4A1}" type="presParOf" srcId="{390CC479-74EB-4BFF-8676-6A6B546EF91E}" destId="{77812E8C-C62D-410D-8311-7342F1BBDF4C}" srcOrd="0" destOrd="0" presId="urn:microsoft.com/office/officeart/2005/8/layout/orgChart1"/>
    <dgm:cxn modelId="{DC06944B-68E1-414F-BF47-E061C9DDD0BF}" type="presParOf" srcId="{77812E8C-C62D-410D-8311-7342F1BBDF4C}" destId="{D8B03E6F-9A43-4344-89ED-44E3F47E8107}" srcOrd="0" destOrd="0" presId="urn:microsoft.com/office/officeart/2005/8/layout/orgChart1"/>
    <dgm:cxn modelId="{AF37B3F5-F928-4250-A30E-125A2E5F2898}" type="presParOf" srcId="{77812E8C-C62D-410D-8311-7342F1BBDF4C}" destId="{C2DD7B78-F4F0-4B23-99EA-F5D05C48F2DE}" srcOrd="1" destOrd="0" presId="urn:microsoft.com/office/officeart/2005/8/layout/orgChart1"/>
    <dgm:cxn modelId="{168AC53E-DBA7-44E9-A61A-DC2C96A35DB3}" type="presParOf" srcId="{390CC479-74EB-4BFF-8676-6A6B546EF91E}" destId="{3953D88F-2038-4E30-AB78-10DD4E075732}" srcOrd="1" destOrd="0" presId="urn:microsoft.com/office/officeart/2005/8/layout/orgChart1"/>
    <dgm:cxn modelId="{76A25765-EF79-45A0-9EFA-42A09470CA53}" type="presParOf" srcId="{3953D88F-2038-4E30-AB78-10DD4E075732}" destId="{E0C764F1-D624-4714-96F4-0E6103385DA5}" srcOrd="0" destOrd="0" presId="urn:microsoft.com/office/officeart/2005/8/layout/orgChart1"/>
    <dgm:cxn modelId="{52359D8B-0FB0-47C7-A432-898003351B96}" type="presParOf" srcId="{3953D88F-2038-4E30-AB78-10DD4E075732}" destId="{2954E693-F54F-4644-9A0A-A1D96850DF9F}" srcOrd="1" destOrd="0" presId="urn:microsoft.com/office/officeart/2005/8/layout/orgChart1"/>
    <dgm:cxn modelId="{21A05BD6-D09A-47A5-81C1-6360B5AF9E21}" type="presParOf" srcId="{2954E693-F54F-4644-9A0A-A1D96850DF9F}" destId="{74EEDE10-E69A-40C1-8BC8-A895E71CC26E}" srcOrd="0" destOrd="0" presId="urn:microsoft.com/office/officeart/2005/8/layout/orgChart1"/>
    <dgm:cxn modelId="{293B4828-152C-4E46-90EC-B9E269964B5F}" type="presParOf" srcId="{74EEDE10-E69A-40C1-8BC8-A895E71CC26E}" destId="{5B3CECAE-A93C-429A-928F-8F2280E93DE4}" srcOrd="0" destOrd="0" presId="urn:microsoft.com/office/officeart/2005/8/layout/orgChart1"/>
    <dgm:cxn modelId="{A2E66374-5856-4FBF-AB35-603F7A1AC8E8}" type="presParOf" srcId="{74EEDE10-E69A-40C1-8BC8-A895E71CC26E}" destId="{FBE94A7A-594A-41F5-864E-49E8EE0DF0B0}" srcOrd="1" destOrd="0" presId="urn:microsoft.com/office/officeart/2005/8/layout/orgChart1"/>
    <dgm:cxn modelId="{E59DC6EC-0697-4CDD-968D-2408183541B5}" type="presParOf" srcId="{2954E693-F54F-4644-9A0A-A1D96850DF9F}" destId="{8F5DD885-002D-4870-B848-6FCBBDA95A0A}" srcOrd="1" destOrd="0" presId="urn:microsoft.com/office/officeart/2005/8/layout/orgChart1"/>
    <dgm:cxn modelId="{187B927D-70A9-4D53-B4DB-F76972E25DF4}" type="presParOf" srcId="{2954E693-F54F-4644-9A0A-A1D96850DF9F}" destId="{A4A2327E-46B2-4F89-A8AA-5551F780E289}" srcOrd="2" destOrd="0" presId="urn:microsoft.com/office/officeart/2005/8/layout/orgChart1"/>
    <dgm:cxn modelId="{7178C0B8-DC71-4366-A5D2-AF24799F1435}" type="presParOf" srcId="{3953D88F-2038-4E30-AB78-10DD4E075732}" destId="{3F92D30B-EC0D-4096-90C6-F32F5871E06F}" srcOrd="2" destOrd="0" presId="urn:microsoft.com/office/officeart/2005/8/layout/orgChart1"/>
    <dgm:cxn modelId="{D19A67E0-C83F-416B-9993-386C1B9BE7E0}" type="presParOf" srcId="{3953D88F-2038-4E30-AB78-10DD4E075732}" destId="{270EB6AA-988F-4523-BB15-70A97B6C2765}" srcOrd="3" destOrd="0" presId="urn:microsoft.com/office/officeart/2005/8/layout/orgChart1"/>
    <dgm:cxn modelId="{5A89EE84-D9BB-4D83-8E14-1B7373FC61D2}" type="presParOf" srcId="{270EB6AA-988F-4523-BB15-70A97B6C2765}" destId="{4BF36A94-4EDB-4E73-BD9B-DD300BFB69D8}" srcOrd="0" destOrd="0" presId="urn:microsoft.com/office/officeart/2005/8/layout/orgChart1"/>
    <dgm:cxn modelId="{5E4C9411-301D-414C-8342-3B715DDABF62}" type="presParOf" srcId="{4BF36A94-4EDB-4E73-BD9B-DD300BFB69D8}" destId="{C6AF3E3E-59F1-4BBF-A1C7-FB4AD54577DA}" srcOrd="0" destOrd="0" presId="urn:microsoft.com/office/officeart/2005/8/layout/orgChart1"/>
    <dgm:cxn modelId="{3C36D5C0-6BB4-4338-B6E2-EA672504D1B1}" type="presParOf" srcId="{4BF36A94-4EDB-4E73-BD9B-DD300BFB69D8}" destId="{52A91CD9-FCBB-4678-A258-741F7B0C75B0}" srcOrd="1" destOrd="0" presId="urn:microsoft.com/office/officeart/2005/8/layout/orgChart1"/>
    <dgm:cxn modelId="{5F743D45-56AA-495A-B2A3-88EA213C217B}" type="presParOf" srcId="{270EB6AA-988F-4523-BB15-70A97B6C2765}" destId="{A0A0A137-44B7-41AD-B81D-FE516A4C6372}" srcOrd="1" destOrd="0" presId="urn:microsoft.com/office/officeart/2005/8/layout/orgChart1"/>
    <dgm:cxn modelId="{3E308414-AFDA-40F0-B7FC-E0B4E0EB2C1B}" type="presParOf" srcId="{270EB6AA-988F-4523-BB15-70A97B6C2765}" destId="{F99FB40D-F1B8-420A-8D23-5003B4586C5B}" srcOrd="2" destOrd="0" presId="urn:microsoft.com/office/officeart/2005/8/layout/orgChart1"/>
    <dgm:cxn modelId="{37933F7C-3F7D-4EA5-BA98-BEE48EE85037}" type="presParOf" srcId="{390CC479-74EB-4BFF-8676-6A6B546EF91E}" destId="{314464FF-41EA-4A4F-AE25-CC7267EB4AAD}" srcOrd="2" destOrd="0" presId="urn:microsoft.com/office/officeart/2005/8/layout/orgChart1"/>
    <dgm:cxn modelId="{4E36FEAE-2A7B-41C4-A0D3-D10743212CD8}" type="presParOf" srcId="{9CCA9CA6-4F62-4BD8-84FF-1CDFC08258EC}" destId="{6D9769C6-3B1E-471B-8C93-3D39582B20B4}" srcOrd="6" destOrd="0" presId="urn:microsoft.com/office/officeart/2005/8/layout/orgChart1"/>
    <dgm:cxn modelId="{8B44A01A-F4E9-48CC-A6C5-DE93BA0274B9}" type="presParOf" srcId="{9CCA9CA6-4F62-4BD8-84FF-1CDFC08258EC}" destId="{7B38262A-5A14-4356-9383-C24FDC31EE03}" srcOrd="7" destOrd="0" presId="urn:microsoft.com/office/officeart/2005/8/layout/orgChart1"/>
    <dgm:cxn modelId="{75113AC8-45C2-4FF0-93C1-44C6C811FDCC}" type="presParOf" srcId="{7B38262A-5A14-4356-9383-C24FDC31EE03}" destId="{2068AC40-A59A-4A7D-8005-C237549CDD3A}" srcOrd="0" destOrd="0" presId="urn:microsoft.com/office/officeart/2005/8/layout/orgChart1"/>
    <dgm:cxn modelId="{789720D3-837F-4C55-B0E1-0467575D66CB}" type="presParOf" srcId="{2068AC40-A59A-4A7D-8005-C237549CDD3A}" destId="{2BDB5FDA-78A6-4803-8E9E-99E5BEDAB56D}" srcOrd="0" destOrd="0" presId="urn:microsoft.com/office/officeart/2005/8/layout/orgChart1"/>
    <dgm:cxn modelId="{1A84D4C9-5A25-4FDB-9135-C60FB2FFF563}" type="presParOf" srcId="{2068AC40-A59A-4A7D-8005-C237549CDD3A}" destId="{37CC7617-88C5-41E9-A4F5-82031A08D793}" srcOrd="1" destOrd="0" presId="urn:microsoft.com/office/officeart/2005/8/layout/orgChart1"/>
    <dgm:cxn modelId="{86F0897C-A206-42D1-BD40-4E62B8CFA271}" type="presParOf" srcId="{7B38262A-5A14-4356-9383-C24FDC31EE03}" destId="{4D2A96AB-3A85-4DC1-B50E-B5B7F7D84C00}" srcOrd="1" destOrd="0" presId="urn:microsoft.com/office/officeart/2005/8/layout/orgChart1"/>
    <dgm:cxn modelId="{EB18292A-02B5-4B19-8BFB-9A2525C0A7B5}" type="presParOf" srcId="{4D2A96AB-3A85-4DC1-B50E-B5B7F7D84C00}" destId="{08D931D3-0A00-4799-87D1-0A0826C3317C}" srcOrd="0" destOrd="0" presId="urn:microsoft.com/office/officeart/2005/8/layout/orgChart1"/>
    <dgm:cxn modelId="{21F701CF-D307-4903-8967-D20585FEE472}" type="presParOf" srcId="{4D2A96AB-3A85-4DC1-B50E-B5B7F7D84C00}" destId="{71A09ED9-E672-48AB-A20F-E3DE7D553243}" srcOrd="1" destOrd="0" presId="urn:microsoft.com/office/officeart/2005/8/layout/orgChart1"/>
    <dgm:cxn modelId="{A2ED03BF-AB7D-4F1A-8E4A-61194AFC586F}" type="presParOf" srcId="{71A09ED9-E672-48AB-A20F-E3DE7D553243}" destId="{CDEC7A15-3AC5-4A03-AC18-B223E2ADF9A0}" srcOrd="0" destOrd="0" presId="urn:microsoft.com/office/officeart/2005/8/layout/orgChart1"/>
    <dgm:cxn modelId="{7C66806B-6D40-4542-BBC9-40D03D27541F}" type="presParOf" srcId="{CDEC7A15-3AC5-4A03-AC18-B223E2ADF9A0}" destId="{6EE9A3A7-B419-47E5-8245-4D8C5AA08437}" srcOrd="0" destOrd="0" presId="urn:microsoft.com/office/officeart/2005/8/layout/orgChart1"/>
    <dgm:cxn modelId="{77BDCD9D-C320-4738-AA97-F5DB784910DA}" type="presParOf" srcId="{CDEC7A15-3AC5-4A03-AC18-B223E2ADF9A0}" destId="{57027655-ACA6-4A2B-97D3-3C3B81C25519}" srcOrd="1" destOrd="0" presId="urn:microsoft.com/office/officeart/2005/8/layout/orgChart1"/>
    <dgm:cxn modelId="{5D7C9F4F-891B-484E-93F2-3FD7A023D7C8}" type="presParOf" srcId="{71A09ED9-E672-48AB-A20F-E3DE7D553243}" destId="{47880CED-7A2B-49BE-BD34-43CB42C99C8F}" srcOrd="1" destOrd="0" presId="urn:microsoft.com/office/officeart/2005/8/layout/orgChart1"/>
    <dgm:cxn modelId="{080478D8-2B01-4A16-AC52-8F5EC6DB846F}" type="presParOf" srcId="{71A09ED9-E672-48AB-A20F-E3DE7D553243}" destId="{FD175C28-B56B-4D10-A4FD-35F0813817CE}" srcOrd="2" destOrd="0" presId="urn:microsoft.com/office/officeart/2005/8/layout/orgChart1"/>
    <dgm:cxn modelId="{6097C9FE-35F6-4C3B-8981-BC7730D690C3}" type="presParOf" srcId="{4D2A96AB-3A85-4DC1-B50E-B5B7F7D84C00}" destId="{C81F8AAA-0716-471D-8930-2FC4E3B134A0}" srcOrd="2" destOrd="0" presId="urn:microsoft.com/office/officeart/2005/8/layout/orgChart1"/>
    <dgm:cxn modelId="{CD0EC230-ACBD-4DFD-98C6-C86573033CCB}" type="presParOf" srcId="{4D2A96AB-3A85-4DC1-B50E-B5B7F7D84C00}" destId="{ACAE2140-87DC-4EBF-8A23-969D00B36E53}" srcOrd="3" destOrd="0" presId="urn:microsoft.com/office/officeart/2005/8/layout/orgChart1"/>
    <dgm:cxn modelId="{AA3EF88A-B9C1-4B2C-84F9-2FD53C9AD5CF}" type="presParOf" srcId="{ACAE2140-87DC-4EBF-8A23-969D00B36E53}" destId="{5FAE90C1-DE3B-453B-AB1F-A8E34839730D}" srcOrd="0" destOrd="0" presId="urn:microsoft.com/office/officeart/2005/8/layout/orgChart1"/>
    <dgm:cxn modelId="{F4667ACC-C1B7-4310-B9FF-B726E9C71A7E}" type="presParOf" srcId="{5FAE90C1-DE3B-453B-AB1F-A8E34839730D}" destId="{ABE3BF17-5B0B-4602-B6B7-61C905B700D2}" srcOrd="0" destOrd="0" presId="urn:microsoft.com/office/officeart/2005/8/layout/orgChart1"/>
    <dgm:cxn modelId="{4548FFB2-5EB1-4911-A90B-1640EB0B2D7D}" type="presParOf" srcId="{5FAE90C1-DE3B-453B-AB1F-A8E34839730D}" destId="{C1D04823-CB5A-40F0-8646-DE3BFC679BB5}" srcOrd="1" destOrd="0" presId="urn:microsoft.com/office/officeart/2005/8/layout/orgChart1"/>
    <dgm:cxn modelId="{19EFD524-63AC-49A9-9792-2A53601BE470}" type="presParOf" srcId="{ACAE2140-87DC-4EBF-8A23-969D00B36E53}" destId="{066DCA1F-7DF3-4DDE-B918-B38352A604C8}" srcOrd="1" destOrd="0" presId="urn:microsoft.com/office/officeart/2005/8/layout/orgChart1"/>
    <dgm:cxn modelId="{08728EFE-8814-4BD5-881B-312E0A30278F}" type="presParOf" srcId="{ACAE2140-87DC-4EBF-8A23-969D00B36E53}" destId="{18C1584C-273B-4030-8F3F-2A517A517D0E}" srcOrd="2" destOrd="0" presId="urn:microsoft.com/office/officeart/2005/8/layout/orgChart1"/>
    <dgm:cxn modelId="{D0BF3580-0E43-49F0-83F1-CE7F46BFCDB8}" type="presParOf" srcId="{7B38262A-5A14-4356-9383-C24FDC31EE03}" destId="{F5C6E258-93AC-4FE6-A87E-7F7B1DCF6883}" srcOrd="2" destOrd="0" presId="urn:microsoft.com/office/officeart/2005/8/layout/orgChart1"/>
    <dgm:cxn modelId="{39AADFEC-94D7-4AD0-9A48-A7B51DEE617F}" type="presParOf" srcId="{456785DF-B283-468F-AB7D-A59BD2554E67}" destId="{964428F5-ECFE-45B3-9FAD-B59536A9F4F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08DA8D-429A-4A6F-9330-3D2BDFAB0E9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4A495EF9-6B15-408F-A165-7019213575E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rPr>
            <a:t>М’язова тканина</a:t>
          </a:r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 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C7513510-640D-4949-9905-56302ED179ED}" type="parTrans" cxnId="{3BD5EE70-C798-43F7-A561-14383F18CC5A}">
      <dgm:prSet/>
      <dgm:spPr/>
      <dgm:t>
        <a:bodyPr/>
        <a:lstStyle/>
        <a:p>
          <a:endParaRPr lang="uk-UA"/>
        </a:p>
      </dgm:t>
    </dgm:pt>
    <dgm:pt modelId="{B9BF2ABF-E902-4E5E-8937-9F033AAB45FC}" type="sibTrans" cxnId="{3BD5EE70-C798-43F7-A561-14383F18CC5A}">
      <dgm:prSet/>
      <dgm:spPr/>
      <dgm:t>
        <a:bodyPr/>
        <a:lstStyle/>
        <a:p>
          <a:endParaRPr lang="uk-UA"/>
        </a:p>
      </dgm:t>
    </dgm:pt>
    <dgm:pt modelId="{20D639C6-392D-40BB-BB59-2B16F022C37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rPr>
            <a:t>Посмугована</a:t>
          </a:r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 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EF8E5BA8-3DD3-4A0A-847C-80EA1427ABA9}" type="parTrans" cxnId="{793A1E6D-3EF9-4149-9FD1-DB07F9920F86}">
      <dgm:prSet/>
      <dgm:spPr/>
      <dgm:t>
        <a:bodyPr/>
        <a:lstStyle/>
        <a:p>
          <a:endParaRPr lang="uk-UA"/>
        </a:p>
      </dgm:t>
    </dgm:pt>
    <dgm:pt modelId="{19C35ED3-3749-4A5F-885B-0A7EA169AD44}" type="sibTrans" cxnId="{793A1E6D-3EF9-4149-9FD1-DB07F9920F86}">
      <dgm:prSet/>
      <dgm:spPr/>
      <dgm:t>
        <a:bodyPr/>
        <a:lstStyle/>
        <a:p>
          <a:endParaRPr lang="uk-UA"/>
        </a:p>
      </dgm:t>
    </dgm:pt>
    <dgm:pt modelId="{A245415F-41A0-49C6-A44E-325E89DB5FD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rPr>
            <a:t>Непосмугована</a:t>
          </a:r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rPr>
            <a:t> 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50503B3B-702D-4C21-8E17-E062B3BC5CD3}" type="parTrans" cxnId="{F37624BD-9DF4-4858-9A9A-B70EC781F23F}">
      <dgm:prSet/>
      <dgm:spPr/>
      <dgm:t>
        <a:bodyPr/>
        <a:lstStyle/>
        <a:p>
          <a:endParaRPr lang="uk-UA"/>
        </a:p>
      </dgm:t>
    </dgm:pt>
    <dgm:pt modelId="{0740B8C3-8D7E-438F-8C4F-40B5D4EF7C24}" type="sibTrans" cxnId="{F37624BD-9DF4-4858-9A9A-B70EC781F23F}">
      <dgm:prSet/>
      <dgm:spPr/>
      <dgm:t>
        <a:bodyPr/>
        <a:lstStyle/>
        <a:p>
          <a:endParaRPr lang="uk-UA"/>
        </a:p>
      </dgm:t>
    </dgm:pt>
    <dgm:pt modelId="{AEF984B0-6F92-4D14-ACAD-4646A94BE22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rPr>
            <a:t>Серцева</a:t>
          </a:r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 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E6E3BE24-9AA3-43F2-9689-9486B8FA57F8}" type="parTrans" cxnId="{BFEBEBB7-7794-45BF-B022-431C1A61EA95}">
      <dgm:prSet/>
      <dgm:spPr/>
      <dgm:t>
        <a:bodyPr/>
        <a:lstStyle/>
        <a:p>
          <a:endParaRPr lang="uk-UA"/>
        </a:p>
      </dgm:t>
    </dgm:pt>
    <dgm:pt modelId="{BDCA1ABF-706B-4C18-BFAC-9881FA897925}" type="sibTrans" cxnId="{BFEBEBB7-7794-45BF-B022-431C1A61EA95}">
      <dgm:prSet/>
      <dgm:spPr/>
      <dgm:t>
        <a:bodyPr/>
        <a:lstStyle/>
        <a:p>
          <a:endParaRPr lang="uk-UA"/>
        </a:p>
      </dgm:t>
    </dgm:pt>
    <dgm:pt modelId="{0A3E79A3-433F-431D-A036-D7815AF529DC}" type="pres">
      <dgm:prSet presAssocID="{0608DA8D-429A-4A6F-9330-3D2BDFAB0E9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999C3B-69CB-4F60-9D1B-A08CFFAD893A}" type="pres">
      <dgm:prSet presAssocID="{4A495EF9-6B15-408F-A165-7019213575E6}" presName="hierRoot1" presStyleCnt="0">
        <dgm:presLayoutVars>
          <dgm:hierBranch/>
        </dgm:presLayoutVars>
      </dgm:prSet>
      <dgm:spPr/>
    </dgm:pt>
    <dgm:pt modelId="{C5C15643-003C-420E-AC82-130F8D71DE00}" type="pres">
      <dgm:prSet presAssocID="{4A495EF9-6B15-408F-A165-7019213575E6}" presName="rootComposite1" presStyleCnt="0"/>
      <dgm:spPr/>
    </dgm:pt>
    <dgm:pt modelId="{C60C6173-8B06-48B6-80D5-0FEB2166F0E5}" type="pres">
      <dgm:prSet presAssocID="{4A495EF9-6B15-408F-A165-7019213575E6}" presName="rootText1" presStyleLbl="node0" presStyleIdx="0" presStyleCnt="1">
        <dgm:presLayoutVars>
          <dgm:chPref val="3"/>
        </dgm:presLayoutVars>
      </dgm:prSet>
      <dgm:spPr/>
    </dgm:pt>
    <dgm:pt modelId="{42A0FBE7-67F2-47B3-9300-4B844A5B555C}" type="pres">
      <dgm:prSet presAssocID="{4A495EF9-6B15-408F-A165-7019213575E6}" presName="rootConnector1" presStyleLbl="node1" presStyleIdx="0" presStyleCnt="0"/>
      <dgm:spPr/>
    </dgm:pt>
    <dgm:pt modelId="{F2152718-206C-42A1-9D3D-4F8FDCBFD2EC}" type="pres">
      <dgm:prSet presAssocID="{4A495EF9-6B15-408F-A165-7019213575E6}" presName="hierChild2" presStyleCnt="0"/>
      <dgm:spPr/>
    </dgm:pt>
    <dgm:pt modelId="{85E8967D-B214-474C-98AD-C2EA0EFE0C4C}" type="pres">
      <dgm:prSet presAssocID="{EF8E5BA8-3DD3-4A0A-847C-80EA1427ABA9}" presName="Name35" presStyleLbl="parChTrans1D2" presStyleIdx="0" presStyleCnt="3"/>
      <dgm:spPr/>
    </dgm:pt>
    <dgm:pt modelId="{83B13A07-3FF2-4EA4-BDCF-BD163AB8532D}" type="pres">
      <dgm:prSet presAssocID="{20D639C6-392D-40BB-BB59-2B16F022C373}" presName="hierRoot2" presStyleCnt="0">
        <dgm:presLayoutVars>
          <dgm:hierBranch/>
        </dgm:presLayoutVars>
      </dgm:prSet>
      <dgm:spPr/>
    </dgm:pt>
    <dgm:pt modelId="{5213A45B-5832-4B1F-AA17-843CE0207433}" type="pres">
      <dgm:prSet presAssocID="{20D639C6-392D-40BB-BB59-2B16F022C373}" presName="rootComposite" presStyleCnt="0"/>
      <dgm:spPr/>
    </dgm:pt>
    <dgm:pt modelId="{9A4C4BA6-4B6D-43AD-9B07-BFB947A2355B}" type="pres">
      <dgm:prSet presAssocID="{20D639C6-392D-40BB-BB59-2B16F022C373}" presName="rootText" presStyleLbl="node2" presStyleIdx="0" presStyleCnt="3" custScaleX="137380" custLinFactNeighborX="-49766" custLinFactNeighborY="-5075">
        <dgm:presLayoutVars>
          <dgm:chPref val="3"/>
        </dgm:presLayoutVars>
      </dgm:prSet>
      <dgm:spPr/>
    </dgm:pt>
    <dgm:pt modelId="{BE0D92C2-02FC-4963-8FA3-5675B4E8328F}" type="pres">
      <dgm:prSet presAssocID="{20D639C6-392D-40BB-BB59-2B16F022C373}" presName="rootConnector" presStyleLbl="node2" presStyleIdx="0" presStyleCnt="3"/>
      <dgm:spPr/>
    </dgm:pt>
    <dgm:pt modelId="{9ABF6F97-AD12-4971-81BC-0E62C610023C}" type="pres">
      <dgm:prSet presAssocID="{20D639C6-392D-40BB-BB59-2B16F022C373}" presName="hierChild4" presStyleCnt="0"/>
      <dgm:spPr/>
    </dgm:pt>
    <dgm:pt modelId="{84D7F1BF-047E-473A-B7C8-E12071D65058}" type="pres">
      <dgm:prSet presAssocID="{20D639C6-392D-40BB-BB59-2B16F022C373}" presName="hierChild5" presStyleCnt="0"/>
      <dgm:spPr/>
    </dgm:pt>
    <dgm:pt modelId="{13733C3B-122C-4BD8-A587-9C73205B26CF}" type="pres">
      <dgm:prSet presAssocID="{50503B3B-702D-4C21-8E17-E062B3BC5CD3}" presName="Name35" presStyleLbl="parChTrans1D2" presStyleIdx="1" presStyleCnt="3"/>
      <dgm:spPr/>
    </dgm:pt>
    <dgm:pt modelId="{49272709-80DD-4C24-B172-DAE4D567291A}" type="pres">
      <dgm:prSet presAssocID="{A245415F-41A0-49C6-A44E-325E89DB5FDA}" presName="hierRoot2" presStyleCnt="0">
        <dgm:presLayoutVars>
          <dgm:hierBranch/>
        </dgm:presLayoutVars>
      </dgm:prSet>
      <dgm:spPr/>
    </dgm:pt>
    <dgm:pt modelId="{69C0EDBC-410A-4501-A204-63BD1263F31D}" type="pres">
      <dgm:prSet presAssocID="{A245415F-41A0-49C6-A44E-325E89DB5FDA}" presName="rootComposite" presStyleCnt="0"/>
      <dgm:spPr/>
    </dgm:pt>
    <dgm:pt modelId="{92FB99AD-5897-4DBC-8F04-5F57FC1B874C}" type="pres">
      <dgm:prSet presAssocID="{A245415F-41A0-49C6-A44E-325E89DB5FDA}" presName="rootText" presStyleLbl="node2" presStyleIdx="1" presStyleCnt="3" custScaleX="147604">
        <dgm:presLayoutVars>
          <dgm:chPref val="3"/>
        </dgm:presLayoutVars>
      </dgm:prSet>
      <dgm:spPr/>
    </dgm:pt>
    <dgm:pt modelId="{51FAE94B-CB21-40F4-867C-B86F94461CAF}" type="pres">
      <dgm:prSet presAssocID="{A245415F-41A0-49C6-A44E-325E89DB5FDA}" presName="rootConnector" presStyleLbl="node2" presStyleIdx="1" presStyleCnt="3"/>
      <dgm:spPr/>
    </dgm:pt>
    <dgm:pt modelId="{9B742AFB-7DD4-4F39-90F6-53B14661C6E3}" type="pres">
      <dgm:prSet presAssocID="{A245415F-41A0-49C6-A44E-325E89DB5FDA}" presName="hierChild4" presStyleCnt="0"/>
      <dgm:spPr/>
    </dgm:pt>
    <dgm:pt modelId="{4EEA6120-5715-450E-8344-8D4F9AFD9A5E}" type="pres">
      <dgm:prSet presAssocID="{A245415F-41A0-49C6-A44E-325E89DB5FDA}" presName="hierChild5" presStyleCnt="0"/>
      <dgm:spPr/>
    </dgm:pt>
    <dgm:pt modelId="{5A327E3A-44E7-4B70-9FD8-84F096A71A3C}" type="pres">
      <dgm:prSet presAssocID="{E6E3BE24-9AA3-43F2-9689-9486B8FA57F8}" presName="Name35" presStyleLbl="parChTrans1D2" presStyleIdx="2" presStyleCnt="3"/>
      <dgm:spPr/>
    </dgm:pt>
    <dgm:pt modelId="{359EA34A-2BEE-401B-946A-5F1DF791C160}" type="pres">
      <dgm:prSet presAssocID="{AEF984B0-6F92-4D14-ACAD-4646A94BE220}" presName="hierRoot2" presStyleCnt="0">
        <dgm:presLayoutVars>
          <dgm:hierBranch/>
        </dgm:presLayoutVars>
      </dgm:prSet>
      <dgm:spPr/>
    </dgm:pt>
    <dgm:pt modelId="{0DD14384-0D2E-4088-8509-7C962735644B}" type="pres">
      <dgm:prSet presAssocID="{AEF984B0-6F92-4D14-ACAD-4646A94BE220}" presName="rootComposite" presStyleCnt="0"/>
      <dgm:spPr/>
    </dgm:pt>
    <dgm:pt modelId="{C96B5FA8-38BB-4B2E-821D-DC686038E9DD}" type="pres">
      <dgm:prSet presAssocID="{AEF984B0-6F92-4D14-ACAD-4646A94BE220}" presName="rootText" presStyleLbl="node2" presStyleIdx="2" presStyleCnt="3" custScaleX="132268" custLinFactNeighborX="50246" custLinFactNeighborY="-5075">
        <dgm:presLayoutVars>
          <dgm:chPref val="3"/>
        </dgm:presLayoutVars>
      </dgm:prSet>
      <dgm:spPr/>
    </dgm:pt>
    <dgm:pt modelId="{8A326F5F-AFE8-41F1-B6E9-AEA4D0AE0A59}" type="pres">
      <dgm:prSet presAssocID="{AEF984B0-6F92-4D14-ACAD-4646A94BE220}" presName="rootConnector" presStyleLbl="node2" presStyleIdx="2" presStyleCnt="3"/>
      <dgm:spPr/>
    </dgm:pt>
    <dgm:pt modelId="{710603FA-DE39-4C40-BC3E-FF0F43D17131}" type="pres">
      <dgm:prSet presAssocID="{AEF984B0-6F92-4D14-ACAD-4646A94BE220}" presName="hierChild4" presStyleCnt="0"/>
      <dgm:spPr/>
    </dgm:pt>
    <dgm:pt modelId="{172463F4-CADA-4A66-AFA8-AB83BC9A9F29}" type="pres">
      <dgm:prSet presAssocID="{AEF984B0-6F92-4D14-ACAD-4646A94BE220}" presName="hierChild5" presStyleCnt="0"/>
      <dgm:spPr/>
    </dgm:pt>
    <dgm:pt modelId="{82E4BA21-BFD6-4E08-85F6-CEA18C3839CA}" type="pres">
      <dgm:prSet presAssocID="{4A495EF9-6B15-408F-A165-7019213575E6}" presName="hierChild3" presStyleCnt="0"/>
      <dgm:spPr/>
    </dgm:pt>
  </dgm:ptLst>
  <dgm:cxnLst>
    <dgm:cxn modelId="{F37624BD-9DF4-4858-9A9A-B70EC781F23F}" srcId="{4A495EF9-6B15-408F-A165-7019213575E6}" destId="{A245415F-41A0-49C6-A44E-325E89DB5FDA}" srcOrd="1" destOrd="0" parTransId="{50503B3B-702D-4C21-8E17-E062B3BC5CD3}" sibTransId="{0740B8C3-8D7E-438F-8C4F-40B5D4EF7C24}"/>
    <dgm:cxn modelId="{A51BA89D-F9A8-40B8-A1BB-2E8967BE8D9D}" type="presOf" srcId="{50503B3B-702D-4C21-8E17-E062B3BC5CD3}" destId="{13733C3B-122C-4BD8-A587-9C73205B26CF}" srcOrd="0" destOrd="0" presId="urn:microsoft.com/office/officeart/2005/8/layout/orgChart1"/>
    <dgm:cxn modelId="{2E475B9C-18AD-4B6F-874F-052D45630EAB}" type="presOf" srcId="{AEF984B0-6F92-4D14-ACAD-4646A94BE220}" destId="{C96B5FA8-38BB-4B2E-821D-DC686038E9DD}" srcOrd="0" destOrd="0" presId="urn:microsoft.com/office/officeart/2005/8/layout/orgChart1"/>
    <dgm:cxn modelId="{6E507FAB-7DEC-4BFC-927E-E910F726BAFE}" type="presOf" srcId="{EF8E5BA8-3DD3-4A0A-847C-80EA1427ABA9}" destId="{85E8967D-B214-474C-98AD-C2EA0EFE0C4C}" srcOrd="0" destOrd="0" presId="urn:microsoft.com/office/officeart/2005/8/layout/orgChart1"/>
    <dgm:cxn modelId="{3BD5EE70-C798-43F7-A561-14383F18CC5A}" srcId="{0608DA8D-429A-4A6F-9330-3D2BDFAB0E93}" destId="{4A495EF9-6B15-408F-A165-7019213575E6}" srcOrd="0" destOrd="0" parTransId="{C7513510-640D-4949-9905-56302ED179ED}" sibTransId="{B9BF2ABF-E902-4E5E-8937-9F033AAB45FC}"/>
    <dgm:cxn modelId="{BFEBEBB7-7794-45BF-B022-431C1A61EA95}" srcId="{4A495EF9-6B15-408F-A165-7019213575E6}" destId="{AEF984B0-6F92-4D14-ACAD-4646A94BE220}" srcOrd="2" destOrd="0" parTransId="{E6E3BE24-9AA3-43F2-9689-9486B8FA57F8}" sibTransId="{BDCA1ABF-706B-4C18-BFAC-9881FA897925}"/>
    <dgm:cxn modelId="{61CF0E38-78AA-4272-982A-BFDAFDA3734C}" type="presOf" srcId="{0608DA8D-429A-4A6F-9330-3D2BDFAB0E93}" destId="{0A3E79A3-433F-431D-A036-D7815AF529DC}" srcOrd="0" destOrd="0" presId="urn:microsoft.com/office/officeart/2005/8/layout/orgChart1"/>
    <dgm:cxn modelId="{015EFC8C-9670-461E-A0D3-67C20BA88BD1}" type="presOf" srcId="{4A495EF9-6B15-408F-A165-7019213575E6}" destId="{C60C6173-8B06-48B6-80D5-0FEB2166F0E5}" srcOrd="0" destOrd="0" presId="urn:microsoft.com/office/officeart/2005/8/layout/orgChart1"/>
    <dgm:cxn modelId="{2455EFF1-7BE2-464A-9900-84B18C7DE2E3}" type="presOf" srcId="{AEF984B0-6F92-4D14-ACAD-4646A94BE220}" destId="{8A326F5F-AFE8-41F1-B6E9-AEA4D0AE0A59}" srcOrd="1" destOrd="0" presId="urn:microsoft.com/office/officeart/2005/8/layout/orgChart1"/>
    <dgm:cxn modelId="{F9D124EF-58B5-49C7-938E-F2EF4351228E}" type="presOf" srcId="{A245415F-41A0-49C6-A44E-325E89DB5FDA}" destId="{51FAE94B-CB21-40F4-867C-B86F94461CAF}" srcOrd="1" destOrd="0" presId="urn:microsoft.com/office/officeart/2005/8/layout/orgChart1"/>
    <dgm:cxn modelId="{38AC8B5F-05BA-4929-94E2-1A908AC7C4F3}" type="presOf" srcId="{20D639C6-392D-40BB-BB59-2B16F022C373}" destId="{9A4C4BA6-4B6D-43AD-9B07-BFB947A2355B}" srcOrd="0" destOrd="0" presId="urn:microsoft.com/office/officeart/2005/8/layout/orgChart1"/>
    <dgm:cxn modelId="{793A1E6D-3EF9-4149-9FD1-DB07F9920F86}" srcId="{4A495EF9-6B15-408F-A165-7019213575E6}" destId="{20D639C6-392D-40BB-BB59-2B16F022C373}" srcOrd="0" destOrd="0" parTransId="{EF8E5BA8-3DD3-4A0A-847C-80EA1427ABA9}" sibTransId="{19C35ED3-3749-4A5F-885B-0A7EA169AD44}"/>
    <dgm:cxn modelId="{68F47044-D285-45B2-A606-C003A435B899}" type="presOf" srcId="{20D639C6-392D-40BB-BB59-2B16F022C373}" destId="{BE0D92C2-02FC-4963-8FA3-5675B4E8328F}" srcOrd="1" destOrd="0" presId="urn:microsoft.com/office/officeart/2005/8/layout/orgChart1"/>
    <dgm:cxn modelId="{45601EB1-D500-4548-9FE6-443295E4BDF1}" type="presOf" srcId="{4A495EF9-6B15-408F-A165-7019213575E6}" destId="{42A0FBE7-67F2-47B3-9300-4B844A5B555C}" srcOrd="1" destOrd="0" presId="urn:microsoft.com/office/officeart/2005/8/layout/orgChart1"/>
    <dgm:cxn modelId="{C775A37D-80D2-4EA0-A38A-0B372ABABB1A}" type="presOf" srcId="{E6E3BE24-9AA3-43F2-9689-9486B8FA57F8}" destId="{5A327E3A-44E7-4B70-9FD8-84F096A71A3C}" srcOrd="0" destOrd="0" presId="urn:microsoft.com/office/officeart/2005/8/layout/orgChart1"/>
    <dgm:cxn modelId="{CDA32ED0-990E-4EA4-B5DF-F185F25C0178}" type="presOf" srcId="{A245415F-41A0-49C6-A44E-325E89DB5FDA}" destId="{92FB99AD-5897-4DBC-8F04-5F57FC1B874C}" srcOrd="0" destOrd="0" presId="urn:microsoft.com/office/officeart/2005/8/layout/orgChart1"/>
    <dgm:cxn modelId="{8AAFDEB6-E1DD-4140-8121-C22379876594}" type="presParOf" srcId="{0A3E79A3-433F-431D-A036-D7815AF529DC}" destId="{FD999C3B-69CB-4F60-9D1B-A08CFFAD893A}" srcOrd="0" destOrd="0" presId="urn:microsoft.com/office/officeart/2005/8/layout/orgChart1"/>
    <dgm:cxn modelId="{2DBCFC03-3999-459A-9AA1-95269E667FD4}" type="presParOf" srcId="{FD999C3B-69CB-4F60-9D1B-A08CFFAD893A}" destId="{C5C15643-003C-420E-AC82-130F8D71DE00}" srcOrd="0" destOrd="0" presId="urn:microsoft.com/office/officeart/2005/8/layout/orgChart1"/>
    <dgm:cxn modelId="{75D63B8A-9736-4749-92C9-BF3C4BEEA8CB}" type="presParOf" srcId="{C5C15643-003C-420E-AC82-130F8D71DE00}" destId="{C60C6173-8B06-48B6-80D5-0FEB2166F0E5}" srcOrd="0" destOrd="0" presId="urn:microsoft.com/office/officeart/2005/8/layout/orgChart1"/>
    <dgm:cxn modelId="{DCE40D3F-7773-477C-B6B1-BB46E308C72F}" type="presParOf" srcId="{C5C15643-003C-420E-AC82-130F8D71DE00}" destId="{42A0FBE7-67F2-47B3-9300-4B844A5B555C}" srcOrd="1" destOrd="0" presId="urn:microsoft.com/office/officeart/2005/8/layout/orgChart1"/>
    <dgm:cxn modelId="{C3FEE2A3-D456-4C00-AC05-362485A3A2E1}" type="presParOf" srcId="{FD999C3B-69CB-4F60-9D1B-A08CFFAD893A}" destId="{F2152718-206C-42A1-9D3D-4F8FDCBFD2EC}" srcOrd="1" destOrd="0" presId="urn:microsoft.com/office/officeart/2005/8/layout/orgChart1"/>
    <dgm:cxn modelId="{B0894DBF-BCFC-44BF-91B3-E3B493BE0551}" type="presParOf" srcId="{F2152718-206C-42A1-9D3D-4F8FDCBFD2EC}" destId="{85E8967D-B214-474C-98AD-C2EA0EFE0C4C}" srcOrd="0" destOrd="0" presId="urn:microsoft.com/office/officeart/2005/8/layout/orgChart1"/>
    <dgm:cxn modelId="{96217F01-F44E-4386-9DAF-29775A807F6C}" type="presParOf" srcId="{F2152718-206C-42A1-9D3D-4F8FDCBFD2EC}" destId="{83B13A07-3FF2-4EA4-BDCF-BD163AB8532D}" srcOrd="1" destOrd="0" presId="urn:microsoft.com/office/officeart/2005/8/layout/orgChart1"/>
    <dgm:cxn modelId="{AFB3627B-F7B9-47AD-816E-03068B2F091F}" type="presParOf" srcId="{83B13A07-3FF2-4EA4-BDCF-BD163AB8532D}" destId="{5213A45B-5832-4B1F-AA17-843CE0207433}" srcOrd="0" destOrd="0" presId="urn:microsoft.com/office/officeart/2005/8/layout/orgChart1"/>
    <dgm:cxn modelId="{81BFA494-EDDB-4084-9584-86A3C1385BD3}" type="presParOf" srcId="{5213A45B-5832-4B1F-AA17-843CE0207433}" destId="{9A4C4BA6-4B6D-43AD-9B07-BFB947A2355B}" srcOrd="0" destOrd="0" presId="urn:microsoft.com/office/officeart/2005/8/layout/orgChart1"/>
    <dgm:cxn modelId="{DDEE6916-8CB8-43A6-981B-9E341014091D}" type="presParOf" srcId="{5213A45B-5832-4B1F-AA17-843CE0207433}" destId="{BE0D92C2-02FC-4963-8FA3-5675B4E8328F}" srcOrd="1" destOrd="0" presId="urn:microsoft.com/office/officeart/2005/8/layout/orgChart1"/>
    <dgm:cxn modelId="{49D2E1BF-4D3A-4505-8EAE-DCCAE4E839E1}" type="presParOf" srcId="{83B13A07-3FF2-4EA4-BDCF-BD163AB8532D}" destId="{9ABF6F97-AD12-4971-81BC-0E62C610023C}" srcOrd="1" destOrd="0" presId="urn:microsoft.com/office/officeart/2005/8/layout/orgChart1"/>
    <dgm:cxn modelId="{30DD6D64-BF07-413E-8F10-2E29D477DA35}" type="presParOf" srcId="{83B13A07-3FF2-4EA4-BDCF-BD163AB8532D}" destId="{84D7F1BF-047E-473A-B7C8-E12071D65058}" srcOrd="2" destOrd="0" presId="urn:microsoft.com/office/officeart/2005/8/layout/orgChart1"/>
    <dgm:cxn modelId="{E9318558-2DAF-4D0F-9891-5747241A9AF1}" type="presParOf" srcId="{F2152718-206C-42A1-9D3D-4F8FDCBFD2EC}" destId="{13733C3B-122C-4BD8-A587-9C73205B26CF}" srcOrd="2" destOrd="0" presId="urn:microsoft.com/office/officeart/2005/8/layout/orgChart1"/>
    <dgm:cxn modelId="{9A50985A-F4FA-483F-8C14-7FF3CAD72C89}" type="presParOf" srcId="{F2152718-206C-42A1-9D3D-4F8FDCBFD2EC}" destId="{49272709-80DD-4C24-B172-DAE4D567291A}" srcOrd="3" destOrd="0" presId="urn:microsoft.com/office/officeart/2005/8/layout/orgChart1"/>
    <dgm:cxn modelId="{A3A98963-0241-4E94-92CA-1E4BC37C57A4}" type="presParOf" srcId="{49272709-80DD-4C24-B172-DAE4D567291A}" destId="{69C0EDBC-410A-4501-A204-63BD1263F31D}" srcOrd="0" destOrd="0" presId="urn:microsoft.com/office/officeart/2005/8/layout/orgChart1"/>
    <dgm:cxn modelId="{03D915E1-03AB-4EB8-A48D-322A6C260360}" type="presParOf" srcId="{69C0EDBC-410A-4501-A204-63BD1263F31D}" destId="{92FB99AD-5897-4DBC-8F04-5F57FC1B874C}" srcOrd="0" destOrd="0" presId="urn:microsoft.com/office/officeart/2005/8/layout/orgChart1"/>
    <dgm:cxn modelId="{17D5F6F7-D54B-42AC-B05D-050C6A707303}" type="presParOf" srcId="{69C0EDBC-410A-4501-A204-63BD1263F31D}" destId="{51FAE94B-CB21-40F4-867C-B86F94461CAF}" srcOrd="1" destOrd="0" presId="urn:microsoft.com/office/officeart/2005/8/layout/orgChart1"/>
    <dgm:cxn modelId="{D929EE25-BA09-4FF7-8DBF-BB5D0C17D382}" type="presParOf" srcId="{49272709-80DD-4C24-B172-DAE4D567291A}" destId="{9B742AFB-7DD4-4F39-90F6-53B14661C6E3}" srcOrd="1" destOrd="0" presId="urn:microsoft.com/office/officeart/2005/8/layout/orgChart1"/>
    <dgm:cxn modelId="{8FF64A19-421C-4E23-9BA9-ACD52CDEC010}" type="presParOf" srcId="{49272709-80DD-4C24-B172-DAE4D567291A}" destId="{4EEA6120-5715-450E-8344-8D4F9AFD9A5E}" srcOrd="2" destOrd="0" presId="urn:microsoft.com/office/officeart/2005/8/layout/orgChart1"/>
    <dgm:cxn modelId="{63CF8008-AA64-46D1-A72E-636F51D0EE16}" type="presParOf" srcId="{F2152718-206C-42A1-9D3D-4F8FDCBFD2EC}" destId="{5A327E3A-44E7-4B70-9FD8-84F096A71A3C}" srcOrd="4" destOrd="0" presId="urn:microsoft.com/office/officeart/2005/8/layout/orgChart1"/>
    <dgm:cxn modelId="{F35047C2-584B-4897-AB04-5E6195223928}" type="presParOf" srcId="{F2152718-206C-42A1-9D3D-4F8FDCBFD2EC}" destId="{359EA34A-2BEE-401B-946A-5F1DF791C160}" srcOrd="5" destOrd="0" presId="urn:microsoft.com/office/officeart/2005/8/layout/orgChart1"/>
    <dgm:cxn modelId="{CAC03D6C-1CB3-4FE3-84C0-201D4D2F4649}" type="presParOf" srcId="{359EA34A-2BEE-401B-946A-5F1DF791C160}" destId="{0DD14384-0D2E-4088-8509-7C962735644B}" srcOrd="0" destOrd="0" presId="urn:microsoft.com/office/officeart/2005/8/layout/orgChart1"/>
    <dgm:cxn modelId="{6F561C78-C973-441B-9CF1-433E1E1EBE36}" type="presParOf" srcId="{0DD14384-0D2E-4088-8509-7C962735644B}" destId="{C96B5FA8-38BB-4B2E-821D-DC686038E9DD}" srcOrd="0" destOrd="0" presId="urn:microsoft.com/office/officeart/2005/8/layout/orgChart1"/>
    <dgm:cxn modelId="{3967E207-DC2A-47A9-AADC-765D6B9C6E5B}" type="presParOf" srcId="{0DD14384-0D2E-4088-8509-7C962735644B}" destId="{8A326F5F-AFE8-41F1-B6E9-AEA4D0AE0A59}" srcOrd="1" destOrd="0" presId="urn:microsoft.com/office/officeart/2005/8/layout/orgChart1"/>
    <dgm:cxn modelId="{DE875545-A58B-45EA-A486-C32ADDDA4ECC}" type="presParOf" srcId="{359EA34A-2BEE-401B-946A-5F1DF791C160}" destId="{710603FA-DE39-4C40-BC3E-FF0F43D17131}" srcOrd="1" destOrd="0" presId="urn:microsoft.com/office/officeart/2005/8/layout/orgChart1"/>
    <dgm:cxn modelId="{5C0CE334-C3B6-44BC-BB72-2EB0B67ACD5B}" type="presParOf" srcId="{359EA34A-2BEE-401B-946A-5F1DF791C160}" destId="{172463F4-CADA-4A66-AFA8-AB83BC9A9F29}" srcOrd="2" destOrd="0" presId="urn:microsoft.com/office/officeart/2005/8/layout/orgChart1"/>
    <dgm:cxn modelId="{B3FFD865-F373-4707-B1E4-A6A957D01C59}" type="presParOf" srcId="{FD999C3B-69CB-4F60-9D1B-A08CFFAD893A}" destId="{82E4BA21-BFD6-4E08-85F6-CEA18C3839C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1F8AAA-0716-471D-8930-2FC4E3B134A0}">
      <dsp:nvSpPr>
        <dsp:cNvPr id="0" name=""/>
        <dsp:cNvSpPr/>
      </dsp:nvSpPr>
      <dsp:spPr>
        <a:xfrm>
          <a:off x="7091204" y="2708662"/>
          <a:ext cx="267053" cy="2083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3017"/>
              </a:lnTo>
              <a:lnTo>
                <a:pt x="267053" y="20830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931D3-0A00-4799-87D1-0A0826C3317C}">
      <dsp:nvSpPr>
        <dsp:cNvPr id="0" name=""/>
        <dsp:cNvSpPr/>
      </dsp:nvSpPr>
      <dsp:spPr>
        <a:xfrm>
          <a:off x="7091204" y="2708662"/>
          <a:ext cx="267053" cy="8189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8963"/>
              </a:lnTo>
              <a:lnTo>
                <a:pt x="267053" y="8189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9769C6-3B1E-471B-8C93-3D39582B20B4}">
      <dsp:nvSpPr>
        <dsp:cNvPr id="0" name=""/>
        <dsp:cNvSpPr/>
      </dsp:nvSpPr>
      <dsp:spPr>
        <a:xfrm>
          <a:off x="4571999" y="1444609"/>
          <a:ext cx="3231346" cy="373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937"/>
              </a:lnTo>
              <a:lnTo>
                <a:pt x="3231346" y="186937"/>
              </a:lnTo>
              <a:lnTo>
                <a:pt x="3231346" y="3738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92D30B-EC0D-4096-90C6-F32F5871E06F}">
      <dsp:nvSpPr>
        <dsp:cNvPr id="0" name=""/>
        <dsp:cNvSpPr/>
      </dsp:nvSpPr>
      <dsp:spPr>
        <a:xfrm>
          <a:off x="4936973" y="2708662"/>
          <a:ext cx="267053" cy="2083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3017"/>
              </a:lnTo>
              <a:lnTo>
                <a:pt x="267053" y="20830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C764F1-D624-4714-96F4-0E6103385DA5}">
      <dsp:nvSpPr>
        <dsp:cNvPr id="0" name=""/>
        <dsp:cNvSpPr/>
      </dsp:nvSpPr>
      <dsp:spPr>
        <a:xfrm>
          <a:off x="4936973" y="2708662"/>
          <a:ext cx="267053" cy="8189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8963"/>
              </a:lnTo>
              <a:lnTo>
                <a:pt x="267053" y="8189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CA8A-6EC4-485A-9779-CB4E535EAFD5}">
      <dsp:nvSpPr>
        <dsp:cNvPr id="0" name=""/>
        <dsp:cNvSpPr/>
      </dsp:nvSpPr>
      <dsp:spPr>
        <a:xfrm>
          <a:off x="4571999" y="1444609"/>
          <a:ext cx="1077115" cy="373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937"/>
              </a:lnTo>
              <a:lnTo>
                <a:pt x="1077115" y="186937"/>
              </a:lnTo>
              <a:lnTo>
                <a:pt x="1077115" y="3738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2D005E-9972-4A92-B930-193C4773E87A}">
      <dsp:nvSpPr>
        <dsp:cNvPr id="0" name=""/>
        <dsp:cNvSpPr/>
      </dsp:nvSpPr>
      <dsp:spPr>
        <a:xfrm>
          <a:off x="3939973" y="2708662"/>
          <a:ext cx="267053" cy="2083017"/>
        </a:xfrm>
        <a:custGeom>
          <a:avLst/>
          <a:gdLst/>
          <a:ahLst/>
          <a:cxnLst/>
          <a:rect l="0" t="0" r="0" b="0"/>
          <a:pathLst>
            <a:path>
              <a:moveTo>
                <a:pt x="267053" y="0"/>
              </a:moveTo>
              <a:lnTo>
                <a:pt x="267053" y="2083017"/>
              </a:lnTo>
              <a:lnTo>
                <a:pt x="0" y="20830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13477-45E1-4818-84EF-ED7478350168}">
      <dsp:nvSpPr>
        <dsp:cNvPr id="0" name=""/>
        <dsp:cNvSpPr/>
      </dsp:nvSpPr>
      <dsp:spPr>
        <a:xfrm>
          <a:off x="3939973" y="2708662"/>
          <a:ext cx="267053" cy="818963"/>
        </a:xfrm>
        <a:custGeom>
          <a:avLst/>
          <a:gdLst/>
          <a:ahLst/>
          <a:cxnLst/>
          <a:rect l="0" t="0" r="0" b="0"/>
          <a:pathLst>
            <a:path>
              <a:moveTo>
                <a:pt x="267053" y="0"/>
              </a:moveTo>
              <a:lnTo>
                <a:pt x="267053" y="818963"/>
              </a:lnTo>
              <a:lnTo>
                <a:pt x="0" y="8189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B5357E-781F-4E28-AC68-021EC5096CC6}">
      <dsp:nvSpPr>
        <dsp:cNvPr id="0" name=""/>
        <dsp:cNvSpPr/>
      </dsp:nvSpPr>
      <dsp:spPr>
        <a:xfrm>
          <a:off x="3494884" y="1444609"/>
          <a:ext cx="1077115" cy="373874"/>
        </a:xfrm>
        <a:custGeom>
          <a:avLst/>
          <a:gdLst/>
          <a:ahLst/>
          <a:cxnLst/>
          <a:rect l="0" t="0" r="0" b="0"/>
          <a:pathLst>
            <a:path>
              <a:moveTo>
                <a:pt x="1077115" y="0"/>
              </a:moveTo>
              <a:lnTo>
                <a:pt x="1077115" y="186937"/>
              </a:lnTo>
              <a:lnTo>
                <a:pt x="0" y="186937"/>
              </a:lnTo>
              <a:lnTo>
                <a:pt x="0" y="3738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DAE59-2BA2-44B5-9D5C-314C510B43F4}">
      <dsp:nvSpPr>
        <dsp:cNvPr id="0" name=""/>
        <dsp:cNvSpPr/>
      </dsp:nvSpPr>
      <dsp:spPr>
        <a:xfrm>
          <a:off x="1785742" y="2708662"/>
          <a:ext cx="267053" cy="2083017"/>
        </a:xfrm>
        <a:custGeom>
          <a:avLst/>
          <a:gdLst/>
          <a:ahLst/>
          <a:cxnLst/>
          <a:rect l="0" t="0" r="0" b="0"/>
          <a:pathLst>
            <a:path>
              <a:moveTo>
                <a:pt x="267053" y="0"/>
              </a:moveTo>
              <a:lnTo>
                <a:pt x="267053" y="2083017"/>
              </a:lnTo>
              <a:lnTo>
                <a:pt x="0" y="20830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3E93E6-C659-4722-91B8-A75465F9C714}">
      <dsp:nvSpPr>
        <dsp:cNvPr id="0" name=""/>
        <dsp:cNvSpPr/>
      </dsp:nvSpPr>
      <dsp:spPr>
        <a:xfrm>
          <a:off x="1785742" y="2708662"/>
          <a:ext cx="267053" cy="818963"/>
        </a:xfrm>
        <a:custGeom>
          <a:avLst/>
          <a:gdLst/>
          <a:ahLst/>
          <a:cxnLst/>
          <a:rect l="0" t="0" r="0" b="0"/>
          <a:pathLst>
            <a:path>
              <a:moveTo>
                <a:pt x="267053" y="0"/>
              </a:moveTo>
              <a:lnTo>
                <a:pt x="267053" y="818963"/>
              </a:lnTo>
              <a:lnTo>
                <a:pt x="0" y="8189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A1199-1147-4714-9F11-E66C9D96C8A4}">
      <dsp:nvSpPr>
        <dsp:cNvPr id="0" name=""/>
        <dsp:cNvSpPr/>
      </dsp:nvSpPr>
      <dsp:spPr>
        <a:xfrm>
          <a:off x="1340653" y="1444609"/>
          <a:ext cx="3231346" cy="373874"/>
        </a:xfrm>
        <a:custGeom>
          <a:avLst/>
          <a:gdLst/>
          <a:ahLst/>
          <a:cxnLst/>
          <a:rect l="0" t="0" r="0" b="0"/>
          <a:pathLst>
            <a:path>
              <a:moveTo>
                <a:pt x="3231346" y="0"/>
              </a:moveTo>
              <a:lnTo>
                <a:pt x="3231346" y="186937"/>
              </a:lnTo>
              <a:lnTo>
                <a:pt x="0" y="186937"/>
              </a:lnTo>
              <a:lnTo>
                <a:pt x="0" y="3738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FE46F6-DB9F-4F49-930D-B53438B0C5B8}">
      <dsp:nvSpPr>
        <dsp:cNvPr id="0" name=""/>
        <dsp:cNvSpPr/>
      </dsp:nvSpPr>
      <dsp:spPr>
        <a:xfrm>
          <a:off x="3681821" y="554431"/>
          <a:ext cx="1780356" cy="8901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5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rPr>
            <a:t>Сполучна тканина</a:t>
          </a:r>
          <a:endParaRPr kumimoji="0" lang="ru-RU" sz="1500" b="0" i="0" u="none" strike="noStrike" kern="1200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endParaRPr>
        </a:p>
      </dsp:txBody>
      <dsp:txXfrm>
        <a:off x="3681821" y="554431"/>
        <a:ext cx="1780356" cy="890178"/>
      </dsp:txXfrm>
    </dsp:sp>
    <dsp:sp modelId="{27BDF3DA-ADCC-4A32-AFE2-0D1AFBA7BE5B}">
      <dsp:nvSpPr>
        <dsp:cNvPr id="0" name=""/>
        <dsp:cNvSpPr/>
      </dsp:nvSpPr>
      <dsp:spPr>
        <a:xfrm>
          <a:off x="450474" y="1818484"/>
          <a:ext cx="1780356" cy="8901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5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rPr>
            <a:t>Опорно-трофічна</a:t>
          </a:r>
          <a:r>
            <a:rPr kumimoji="0" lang="uk-UA" sz="15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 </a:t>
          </a:r>
          <a:endParaRPr kumimoji="0" lang="ru-RU" sz="15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450474" y="1818484"/>
        <a:ext cx="1780356" cy="890178"/>
      </dsp:txXfrm>
    </dsp:sp>
    <dsp:sp modelId="{0C1A199B-D814-49AC-947D-E55DEDFB9E71}">
      <dsp:nvSpPr>
        <dsp:cNvPr id="0" name=""/>
        <dsp:cNvSpPr/>
      </dsp:nvSpPr>
      <dsp:spPr>
        <a:xfrm>
          <a:off x="5385" y="3082537"/>
          <a:ext cx="1780356" cy="8901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5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rPr>
            <a:t>Пухка</a:t>
          </a:r>
          <a:r>
            <a:rPr kumimoji="0" lang="uk-UA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 </a:t>
          </a:r>
          <a:endParaRPr kumimoji="0" lang="ru-RU" sz="15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5385" y="3082537"/>
        <a:ext cx="1780356" cy="890178"/>
      </dsp:txXfrm>
    </dsp:sp>
    <dsp:sp modelId="{9964A203-1FF3-4334-87DF-B7921FC89EDF}">
      <dsp:nvSpPr>
        <dsp:cNvPr id="0" name=""/>
        <dsp:cNvSpPr/>
      </dsp:nvSpPr>
      <dsp:spPr>
        <a:xfrm>
          <a:off x="5385" y="4346590"/>
          <a:ext cx="1780356" cy="8901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5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rPr>
            <a:t>Щільна</a:t>
          </a:r>
          <a:r>
            <a:rPr kumimoji="0" lang="uk-UA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 </a:t>
          </a:r>
          <a:endParaRPr kumimoji="0" lang="ru-RU" sz="15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5385" y="4346590"/>
        <a:ext cx="1780356" cy="890178"/>
      </dsp:txXfrm>
    </dsp:sp>
    <dsp:sp modelId="{0D25EDCD-CC90-4433-AD83-70A397FF82F8}">
      <dsp:nvSpPr>
        <dsp:cNvPr id="0" name=""/>
        <dsp:cNvSpPr/>
      </dsp:nvSpPr>
      <dsp:spPr>
        <a:xfrm>
          <a:off x="2604706" y="1818484"/>
          <a:ext cx="1780356" cy="8901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5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rPr>
            <a:t>Спеціалізована</a:t>
          </a:r>
          <a:endParaRPr kumimoji="0" lang="ru-RU" sz="15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2604706" y="1818484"/>
        <a:ext cx="1780356" cy="890178"/>
      </dsp:txXfrm>
    </dsp:sp>
    <dsp:sp modelId="{27DCC45E-709B-4A59-950B-F9680969947D}">
      <dsp:nvSpPr>
        <dsp:cNvPr id="0" name=""/>
        <dsp:cNvSpPr/>
      </dsp:nvSpPr>
      <dsp:spPr>
        <a:xfrm>
          <a:off x="2159617" y="3082537"/>
          <a:ext cx="1780356" cy="8901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5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rPr>
            <a:t>Жирова</a:t>
          </a:r>
          <a:r>
            <a:rPr kumimoji="0" lang="uk-UA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 </a:t>
          </a:r>
          <a:endParaRPr kumimoji="0" lang="ru-RU" sz="15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2159617" y="3082537"/>
        <a:ext cx="1780356" cy="890178"/>
      </dsp:txXfrm>
    </dsp:sp>
    <dsp:sp modelId="{0C1BCCD8-0FD3-403C-A851-05B5CDEFB3CB}">
      <dsp:nvSpPr>
        <dsp:cNvPr id="0" name=""/>
        <dsp:cNvSpPr/>
      </dsp:nvSpPr>
      <dsp:spPr>
        <a:xfrm>
          <a:off x="2159617" y="4346590"/>
          <a:ext cx="1780356" cy="8901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5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rPr>
            <a:t>Пігментні клітини</a:t>
          </a:r>
          <a:endParaRPr kumimoji="0" lang="ru-RU" sz="1500" b="0" i="0" u="none" strike="noStrike" kern="1200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endParaRPr>
        </a:p>
      </dsp:txBody>
      <dsp:txXfrm>
        <a:off x="2159617" y="4346590"/>
        <a:ext cx="1780356" cy="890178"/>
      </dsp:txXfrm>
    </dsp:sp>
    <dsp:sp modelId="{D8B03E6F-9A43-4344-89ED-44E3F47E8107}">
      <dsp:nvSpPr>
        <dsp:cNvPr id="0" name=""/>
        <dsp:cNvSpPr/>
      </dsp:nvSpPr>
      <dsp:spPr>
        <a:xfrm>
          <a:off x="4758937" y="1818484"/>
          <a:ext cx="1780356" cy="8901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5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rPr>
            <a:t>Опорна </a:t>
          </a:r>
          <a:r>
            <a:rPr kumimoji="0" lang="uk-UA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  </a:t>
          </a:r>
          <a:endParaRPr kumimoji="0" lang="ru-RU" sz="15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4758937" y="1818484"/>
        <a:ext cx="1780356" cy="890178"/>
      </dsp:txXfrm>
    </dsp:sp>
    <dsp:sp modelId="{5B3CECAE-A93C-429A-928F-8F2280E93DE4}">
      <dsp:nvSpPr>
        <dsp:cNvPr id="0" name=""/>
        <dsp:cNvSpPr/>
      </dsp:nvSpPr>
      <dsp:spPr>
        <a:xfrm>
          <a:off x="5204026" y="3082537"/>
          <a:ext cx="1780356" cy="8901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5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rPr>
            <a:t>Кісткова</a:t>
          </a:r>
          <a:r>
            <a:rPr kumimoji="0" lang="uk-UA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 </a:t>
          </a:r>
          <a:endParaRPr kumimoji="0" lang="ru-RU" sz="15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5204026" y="3082537"/>
        <a:ext cx="1780356" cy="890178"/>
      </dsp:txXfrm>
    </dsp:sp>
    <dsp:sp modelId="{C6AF3E3E-59F1-4BBF-A1C7-FB4AD54577DA}">
      <dsp:nvSpPr>
        <dsp:cNvPr id="0" name=""/>
        <dsp:cNvSpPr/>
      </dsp:nvSpPr>
      <dsp:spPr>
        <a:xfrm>
          <a:off x="5204026" y="4346590"/>
          <a:ext cx="1780356" cy="8901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5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rPr>
            <a:t>Хрящова</a:t>
          </a:r>
          <a:r>
            <a:rPr kumimoji="0" lang="uk-UA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 </a:t>
          </a:r>
          <a:endParaRPr kumimoji="0" lang="ru-RU" sz="15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5204026" y="4346590"/>
        <a:ext cx="1780356" cy="890178"/>
      </dsp:txXfrm>
    </dsp:sp>
    <dsp:sp modelId="{2BDB5FDA-78A6-4803-8E9E-99E5BEDAB56D}">
      <dsp:nvSpPr>
        <dsp:cNvPr id="0" name=""/>
        <dsp:cNvSpPr/>
      </dsp:nvSpPr>
      <dsp:spPr>
        <a:xfrm>
          <a:off x="6913168" y="1818484"/>
          <a:ext cx="1780356" cy="8901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5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rPr>
            <a:t>Трофічна </a:t>
          </a:r>
          <a:endParaRPr kumimoji="0" lang="ru-RU" sz="1500" b="1" i="0" u="none" strike="noStrike" kern="1200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endParaRPr>
        </a:p>
      </dsp:txBody>
      <dsp:txXfrm>
        <a:off x="6913168" y="1818484"/>
        <a:ext cx="1780356" cy="890178"/>
      </dsp:txXfrm>
    </dsp:sp>
    <dsp:sp modelId="{6EE9A3A7-B419-47E5-8245-4D8C5AA08437}">
      <dsp:nvSpPr>
        <dsp:cNvPr id="0" name=""/>
        <dsp:cNvSpPr/>
      </dsp:nvSpPr>
      <dsp:spPr>
        <a:xfrm>
          <a:off x="7358257" y="3082537"/>
          <a:ext cx="1780356" cy="8901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5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rPr>
            <a:t>Кров</a:t>
          </a:r>
          <a:r>
            <a:rPr kumimoji="0" lang="uk-UA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 </a:t>
          </a:r>
          <a:endParaRPr kumimoji="0" lang="ru-RU" sz="15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7358257" y="3082537"/>
        <a:ext cx="1780356" cy="890178"/>
      </dsp:txXfrm>
    </dsp:sp>
    <dsp:sp modelId="{ABE3BF17-5B0B-4602-B6B7-61C905B700D2}">
      <dsp:nvSpPr>
        <dsp:cNvPr id="0" name=""/>
        <dsp:cNvSpPr/>
      </dsp:nvSpPr>
      <dsp:spPr>
        <a:xfrm>
          <a:off x="7358257" y="4346590"/>
          <a:ext cx="1780356" cy="8901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5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rPr>
            <a:t>Лімфа</a:t>
          </a:r>
          <a:endParaRPr kumimoji="0" lang="ru-RU" sz="1500" b="0" i="0" u="none" strike="noStrike" kern="1200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endParaRPr>
        </a:p>
      </dsp:txBody>
      <dsp:txXfrm>
        <a:off x="7358257" y="4346590"/>
        <a:ext cx="1780356" cy="89017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327E3A-44E7-4B70-9FD8-84F096A71A3C}">
      <dsp:nvSpPr>
        <dsp:cNvPr id="0" name=""/>
        <dsp:cNvSpPr/>
      </dsp:nvSpPr>
      <dsp:spPr>
        <a:xfrm>
          <a:off x="4572000" y="723729"/>
          <a:ext cx="3089568" cy="266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097"/>
              </a:lnTo>
              <a:lnTo>
                <a:pt x="3089568" y="115097"/>
              </a:lnTo>
              <a:lnTo>
                <a:pt x="3089568" y="2668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733C3B-122C-4BD8-A587-9C73205B26CF}">
      <dsp:nvSpPr>
        <dsp:cNvPr id="0" name=""/>
        <dsp:cNvSpPr/>
      </dsp:nvSpPr>
      <dsp:spPr>
        <a:xfrm>
          <a:off x="4526280" y="723729"/>
          <a:ext cx="91440" cy="3035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1776"/>
              </a:lnTo>
              <a:lnTo>
                <a:pt x="82666" y="151776"/>
              </a:lnTo>
              <a:lnTo>
                <a:pt x="82666" y="3035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E8967D-B214-474C-98AD-C2EA0EFE0C4C}">
      <dsp:nvSpPr>
        <dsp:cNvPr id="0" name=""/>
        <dsp:cNvSpPr/>
      </dsp:nvSpPr>
      <dsp:spPr>
        <a:xfrm>
          <a:off x="1526316" y="723729"/>
          <a:ext cx="3045683" cy="266874"/>
        </a:xfrm>
        <a:custGeom>
          <a:avLst/>
          <a:gdLst/>
          <a:ahLst/>
          <a:cxnLst/>
          <a:rect l="0" t="0" r="0" b="0"/>
          <a:pathLst>
            <a:path>
              <a:moveTo>
                <a:pt x="3045683" y="0"/>
              </a:moveTo>
              <a:lnTo>
                <a:pt x="3045683" y="115097"/>
              </a:lnTo>
              <a:lnTo>
                <a:pt x="0" y="115097"/>
              </a:lnTo>
              <a:lnTo>
                <a:pt x="0" y="2668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0C6173-8B06-48B6-80D5-0FEB2166F0E5}">
      <dsp:nvSpPr>
        <dsp:cNvPr id="0" name=""/>
        <dsp:cNvSpPr/>
      </dsp:nvSpPr>
      <dsp:spPr>
        <a:xfrm>
          <a:off x="3849253" y="983"/>
          <a:ext cx="1445493" cy="722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0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rPr>
            <a:t>М’язова тканина</a:t>
          </a:r>
          <a:r>
            <a:rPr kumimoji="0" lang="uk-UA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 </a:t>
          </a:r>
          <a:endParaRPr kumimoji="0" lang="ru-RU" sz="20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3849253" y="983"/>
        <a:ext cx="1445493" cy="722746"/>
      </dsp:txXfrm>
    </dsp:sp>
    <dsp:sp modelId="{9A4C4BA6-4B6D-43AD-9B07-BFB947A2355B}">
      <dsp:nvSpPr>
        <dsp:cNvPr id="0" name=""/>
        <dsp:cNvSpPr/>
      </dsp:nvSpPr>
      <dsp:spPr>
        <a:xfrm>
          <a:off x="533407" y="990603"/>
          <a:ext cx="1985818" cy="722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0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rPr>
            <a:t>Посмугована</a:t>
          </a:r>
          <a:r>
            <a:rPr kumimoji="0" lang="uk-UA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 </a:t>
          </a:r>
          <a:endParaRPr kumimoji="0" lang="ru-RU" sz="20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533407" y="990603"/>
        <a:ext cx="1985818" cy="722746"/>
      </dsp:txXfrm>
    </dsp:sp>
    <dsp:sp modelId="{92FB99AD-5897-4DBC-8F04-5F57FC1B874C}">
      <dsp:nvSpPr>
        <dsp:cNvPr id="0" name=""/>
        <dsp:cNvSpPr/>
      </dsp:nvSpPr>
      <dsp:spPr>
        <a:xfrm>
          <a:off x="3542143" y="1027283"/>
          <a:ext cx="2133605" cy="722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0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rPr>
            <a:t>Непосмугована</a:t>
          </a:r>
          <a:r>
            <a:rPr kumimoji="0" lang="uk-UA" sz="20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rPr>
            <a:t> </a:t>
          </a:r>
          <a:endParaRPr kumimoji="0" lang="ru-RU" sz="20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3542143" y="1027283"/>
        <a:ext cx="2133605" cy="722746"/>
      </dsp:txXfrm>
    </dsp:sp>
    <dsp:sp modelId="{C96B5FA8-38BB-4B2E-821D-DC686038E9DD}">
      <dsp:nvSpPr>
        <dsp:cNvPr id="0" name=""/>
        <dsp:cNvSpPr/>
      </dsp:nvSpPr>
      <dsp:spPr>
        <a:xfrm>
          <a:off x="6705605" y="990603"/>
          <a:ext cx="1911924" cy="722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0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rPr>
            <a:t>Серцева</a:t>
          </a:r>
          <a:r>
            <a:rPr kumimoji="0" lang="uk-UA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 </a:t>
          </a:r>
          <a:endParaRPr kumimoji="0" lang="ru-RU" sz="20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6705605" y="990603"/>
        <a:ext cx="1911924" cy="7227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8.bin"/><Relationship Id="rId2" Type="http://schemas.microsoft.com/office/2006/relationships/legacyDiagramText" Target="legacyDiagramText7.bin"/><Relationship Id="rId1" Type="http://schemas.microsoft.com/office/2006/relationships/legacyDiagramText" Target="legacyDiagramText6.bin"/><Relationship Id="rId4" Type="http://schemas.microsoft.com/office/2006/relationships/legacyDiagramText" Target="legacyDiagramText9.bin"/></Relationships>
</file>

<file path=ppt/drawings/_rels/vmlDrawing3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2.bin"/><Relationship Id="rId2" Type="http://schemas.microsoft.com/office/2006/relationships/legacyDiagramText" Target="legacyDiagramText11.bin"/><Relationship Id="rId1" Type="http://schemas.microsoft.com/office/2006/relationships/legacyDiagramText" Target="legacyDiagramText10.bin"/><Relationship Id="rId5" Type="http://schemas.microsoft.com/office/2006/relationships/legacyDiagramText" Target="legacyDiagramText14.bin"/><Relationship Id="rId4" Type="http://schemas.microsoft.com/office/2006/relationships/legacyDiagramText" Target="legacyDiagramText13.bin"/></Relationships>
</file>

<file path=ppt/drawings/_rels/vmlDrawing4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7.bin"/><Relationship Id="rId2" Type="http://schemas.microsoft.com/office/2006/relationships/legacyDiagramText" Target="legacyDiagramText16.bin"/><Relationship Id="rId1" Type="http://schemas.microsoft.com/office/2006/relationships/legacyDiagramText" Target="legacyDiagramText15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265D8-5F0D-41A5-9381-BA816C1E3C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287CF-186C-4F94-938C-6FFAECDDF6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D28E9-CAD1-4676-A5EF-DE614DC119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F74DFF8-EAB9-4A06-8470-8082C33623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C6C7F98-C10A-4976-89FC-6BDD6B79AC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83AC9-70BB-4C24-B5CF-4DA6B710C7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2C7AB-91B1-4133-8D99-FDEFB7D22D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89A98-D099-46D7-BB3B-D752874D97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4F87B-25A0-4928-A524-68490B373F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D5942-F578-478A-ACD7-22E0C2A629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8C141-50BF-4CED-94D1-6579F5E562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6902F-0203-47B0-A712-D92E743D65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B6F4C-956A-4BA0-8265-F8F5F5A64A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DDFC14B-771C-470C-BE32-9EFC6FE7D9F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362200"/>
            <a:ext cx="7772400" cy="1676400"/>
          </a:xfrm>
        </p:spPr>
        <p:txBody>
          <a:bodyPr/>
          <a:lstStyle/>
          <a:p>
            <a:r>
              <a:rPr lang="uk-UA" sz="9300" b="1"/>
              <a:t>тканини</a:t>
            </a:r>
            <a:endParaRPr lang="ru-RU" sz="9300" b="1"/>
          </a:p>
        </p:txBody>
      </p:sp>
      <p:pic>
        <p:nvPicPr>
          <p:cNvPr id="5124" name="Picture 4" descr="нейро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14300"/>
            <a:ext cx="3352800" cy="2514600"/>
          </a:xfrm>
          <a:prstGeom prst="rect">
            <a:avLst/>
          </a:prstGeom>
          <a:noFill/>
        </p:spPr>
      </p:pic>
      <p:pic>
        <p:nvPicPr>
          <p:cNvPr id="5125" name="Picture 5" descr="рыхлая волокнистая соеденительн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3276600" cy="2457450"/>
          </a:xfrm>
          <a:prstGeom prst="rect">
            <a:avLst/>
          </a:prstGeom>
          <a:noFill/>
        </p:spPr>
      </p:pic>
      <p:pic>
        <p:nvPicPr>
          <p:cNvPr id="5126" name="Picture 6" descr="соединит-ткан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86200"/>
            <a:ext cx="8458200" cy="2794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uk-UA" b="1"/>
              <a:t>НЕРВОВА  ТКАНИНА</a:t>
            </a:r>
            <a:endParaRPr lang="ru-RU" b="1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762000"/>
            <a:ext cx="8229600" cy="2798763"/>
          </a:xfrm>
        </p:spPr>
        <p:txBody>
          <a:bodyPr/>
          <a:lstStyle/>
          <a:p>
            <a:r>
              <a:rPr lang="uk-UA" sz="2800"/>
              <a:t>Здатна до збудження та його передачі </a:t>
            </a:r>
            <a:endParaRPr lang="ru-RU" sz="2800"/>
          </a:p>
        </p:txBody>
      </p:sp>
      <p:graphicFrame>
        <p:nvGraphicFramePr>
          <p:cNvPr id="53254" name="Organization Chart 6"/>
          <p:cNvGraphicFramePr>
            <a:graphicFrameLocks/>
          </p:cNvGraphicFramePr>
          <p:nvPr>
            <p:ph sz="half" idx="2"/>
          </p:nvPr>
        </p:nvGraphicFramePr>
        <p:xfrm>
          <a:off x="457200" y="4419600"/>
          <a:ext cx="8229600" cy="2189163"/>
        </p:xfrm>
        <a:graphic>
          <a:graphicData uri="http://schemas.openxmlformats.org/drawingml/2006/compatibility">
            <com:legacyDrawing xmlns:com="http://schemas.openxmlformats.org/drawingml/2006/compatibility" spid="_x0000_s53254"/>
          </a:graphicData>
        </a:graphic>
      </p:graphicFrame>
      <p:pic>
        <p:nvPicPr>
          <p:cNvPr id="53262" name="Picture 14" descr="br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562100"/>
            <a:ext cx="3810000" cy="2854325"/>
          </a:xfrm>
          <a:prstGeom prst="rect">
            <a:avLst/>
          </a:prstGeom>
          <a:noFill/>
        </p:spPr>
      </p:pic>
      <p:pic>
        <p:nvPicPr>
          <p:cNvPr id="53263" name="Picture 15" descr="нейрон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409700"/>
            <a:ext cx="3581400" cy="2686050"/>
          </a:xfrm>
          <a:prstGeom prst="rect">
            <a:avLst/>
          </a:prstGeom>
          <a:noFill/>
        </p:spPr>
      </p:pic>
      <p:pic>
        <p:nvPicPr>
          <p:cNvPr id="53264" name="Picture 16" descr="4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5275" y="1371600"/>
            <a:ext cx="127635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7200" b="1"/>
              <a:t>ТИПИ  ТКАНИН</a:t>
            </a:r>
            <a:endParaRPr lang="ru-RU" sz="7200" b="1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2187575"/>
          </a:xfrm>
        </p:spPr>
        <p:txBody>
          <a:bodyPr/>
          <a:lstStyle/>
          <a:p>
            <a:r>
              <a:rPr lang="uk-UA" sz="3600" b="1"/>
              <a:t>Тканиниа</a:t>
            </a:r>
            <a:r>
              <a:rPr lang="uk-UA" sz="2800"/>
              <a:t> – сукупність міжклітинної речовини та клітин, подібних за будовою, походженням і функціями.</a:t>
            </a:r>
          </a:p>
          <a:p>
            <a:pPr>
              <a:buFontTx/>
              <a:buNone/>
            </a:pPr>
            <a:endParaRPr lang="ru-RU" sz="2800"/>
          </a:p>
        </p:txBody>
      </p:sp>
      <p:graphicFrame>
        <p:nvGraphicFramePr>
          <p:cNvPr id="34820" name="Organization Chart 4"/>
          <p:cNvGraphicFramePr>
            <a:graphicFrameLocks/>
          </p:cNvGraphicFramePr>
          <p:nvPr>
            <p:ph sz="half" idx="2"/>
          </p:nvPr>
        </p:nvGraphicFramePr>
        <p:xfrm>
          <a:off x="457200" y="3503613"/>
          <a:ext cx="8229600" cy="2622550"/>
        </p:xfrm>
        <a:graphic>
          <a:graphicData uri="http://schemas.openxmlformats.org/drawingml/2006/compatibility">
            <com:legacyDrawing xmlns:com="http://schemas.openxmlformats.org/drawingml/2006/compatibility" spid="_x0000_s34820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712788"/>
          </a:xfrm>
        </p:spPr>
        <p:txBody>
          <a:bodyPr/>
          <a:lstStyle/>
          <a:p>
            <a:r>
              <a:rPr lang="uk-UA" sz="4000" b="1"/>
              <a:t>ЕПІТЕЛІАЛЬНА ТКАНИНА</a:t>
            </a:r>
            <a:endParaRPr lang="ru-RU" sz="4000" b="1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85800"/>
            <a:ext cx="8229600" cy="2819400"/>
          </a:xfrm>
        </p:spPr>
        <p:txBody>
          <a:bodyPr/>
          <a:lstStyle/>
          <a:p>
            <a:r>
              <a:rPr lang="uk-UA"/>
              <a:t>Вкриває поверхню тіла, вистилає слизові оболонки, розмежовує середовища та порожнини.</a:t>
            </a:r>
          </a:p>
          <a:p>
            <a:r>
              <a:rPr lang="uk-UA"/>
              <a:t> Клітини розташовані щільно</a:t>
            </a:r>
          </a:p>
          <a:p>
            <a:r>
              <a:rPr lang="uk-UA"/>
              <a:t>Має високу здатність до регенерації</a:t>
            </a:r>
          </a:p>
          <a:p>
            <a:pPr>
              <a:buFontTx/>
              <a:buNone/>
            </a:pPr>
            <a:endParaRPr lang="uk-UA"/>
          </a:p>
          <a:p>
            <a:pPr>
              <a:buFontTx/>
              <a:buNone/>
            </a:pPr>
            <a:endParaRPr lang="uk-UA"/>
          </a:p>
          <a:p>
            <a:endParaRPr lang="ru-RU"/>
          </a:p>
        </p:txBody>
      </p:sp>
      <p:pic>
        <p:nvPicPr>
          <p:cNvPr id="35844" name="Picture 4" descr="400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3733800"/>
            <a:ext cx="2711450" cy="2895600"/>
          </a:xfrm>
          <a:prstGeom prst="rect">
            <a:avLst/>
          </a:prstGeom>
          <a:noFill/>
        </p:spPr>
      </p:pic>
      <p:pic>
        <p:nvPicPr>
          <p:cNvPr id="35845" name="Picture 5" descr="400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0850" y="3733800"/>
            <a:ext cx="2711450" cy="2895600"/>
          </a:xfrm>
          <a:prstGeom prst="rect">
            <a:avLst/>
          </a:prstGeom>
          <a:noFill/>
        </p:spPr>
      </p:pic>
      <p:pic>
        <p:nvPicPr>
          <p:cNvPr id="35846" name="Picture 6" descr="400-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8813" y="3657600"/>
            <a:ext cx="29972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8"/>
          </a:xfrm>
        </p:spPr>
        <p:txBody>
          <a:bodyPr/>
          <a:lstStyle/>
          <a:p>
            <a:r>
              <a:rPr lang="uk-UA" b="1"/>
              <a:t>ЕПІТЕЛІАЛЬНА ТКАНИНА</a:t>
            </a:r>
            <a:endParaRPr lang="ru-RU" b="1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2000"/>
            <a:ext cx="8229600" cy="2667000"/>
          </a:xfrm>
        </p:spPr>
        <p:txBody>
          <a:bodyPr/>
          <a:lstStyle/>
          <a:p>
            <a:pPr>
              <a:buFontTx/>
              <a:buNone/>
            </a:pPr>
            <a:r>
              <a:rPr lang="uk-UA" sz="2800"/>
              <a:t>Функції :</a:t>
            </a:r>
          </a:p>
          <a:p>
            <a:r>
              <a:rPr lang="uk-UA" sz="2800"/>
              <a:t>Бар'єрна</a:t>
            </a:r>
          </a:p>
          <a:p>
            <a:r>
              <a:rPr lang="uk-UA" sz="2800"/>
              <a:t>Захисна</a:t>
            </a:r>
          </a:p>
          <a:p>
            <a:r>
              <a:rPr lang="uk-UA" sz="2800"/>
              <a:t>Комунікативна </a:t>
            </a:r>
          </a:p>
          <a:p>
            <a:r>
              <a:rPr lang="uk-UA" sz="2800"/>
              <a:t>Секреторна </a:t>
            </a:r>
            <a:endParaRPr lang="ru-RU" sz="2800"/>
          </a:p>
        </p:txBody>
      </p:sp>
      <p:graphicFrame>
        <p:nvGraphicFramePr>
          <p:cNvPr id="36869" name="Organization Chart 5"/>
          <p:cNvGraphicFramePr>
            <a:graphicFrameLocks/>
          </p:cNvGraphicFramePr>
          <p:nvPr>
            <p:ph sz="half" idx="2"/>
          </p:nvPr>
        </p:nvGraphicFramePr>
        <p:xfrm>
          <a:off x="381000" y="5105400"/>
          <a:ext cx="8229600" cy="1752600"/>
        </p:xfrm>
        <a:graphic>
          <a:graphicData uri="http://schemas.openxmlformats.org/drawingml/2006/compatibility">
            <com:legacyDrawing xmlns:com="http://schemas.openxmlformats.org/drawingml/2006/compatibility" spid="_x0000_s36869"/>
          </a:graphicData>
        </a:graphic>
      </p:graphicFrame>
      <p:pic>
        <p:nvPicPr>
          <p:cNvPr id="36878" name="Picture 14" descr="Tkanka_nablonkow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685800"/>
            <a:ext cx="5943600" cy="4151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b="1"/>
              <a:t>ЕПІТЕЛІАЛЬНА ТКАНИНА</a:t>
            </a:r>
            <a:endParaRPr lang="ru-RU" b="1"/>
          </a:p>
        </p:txBody>
      </p:sp>
      <p:graphicFrame>
        <p:nvGraphicFramePr>
          <p:cNvPr id="43028" name="Organization Chart 20"/>
          <p:cNvGraphicFramePr>
            <a:graphicFrameLocks/>
          </p:cNvGraphicFramePr>
          <p:nvPr>
            <p:ph type="dgm" idx="1"/>
          </p:nvPr>
        </p:nvGraphicFramePr>
        <p:xfrm>
          <a:off x="0" y="1600200"/>
          <a:ext cx="9144000" cy="5035550"/>
        </p:xfrm>
        <a:graphic>
          <a:graphicData uri="http://schemas.openxmlformats.org/drawingml/2006/compatibility">
            <com:legacyDrawing xmlns:com="http://schemas.openxmlformats.org/drawingml/2006/compatibility" spid="_x0000_s43028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uk-UA" b="1"/>
              <a:t>СПОЛУЧНА ТКАНИНА</a:t>
            </a:r>
            <a:endParaRPr lang="ru-RU" b="1"/>
          </a:p>
        </p:txBody>
      </p:sp>
      <p:graphicFrame>
        <p:nvGraphicFramePr>
          <p:cNvPr id="6" name="Схема 5"/>
          <p:cNvGraphicFramePr/>
          <p:nvPr/>
        </p:nvGraphicFramePr>
        <p:xfrm>
          <a:off x="0" y="1066800"/>
          <a:ext cx="9144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8"/>
          </a:xfrm>
        </p:spPr>
        <p:txBody>
          <a:bodyPr/>
          <a:lstStyle/>
          <a:p>
            <a:r>
              <a:rPr lang="uk-UA" sz="4000" b="1"/>
              <a:t>СПОЛУЧНА ТКАНИНА</a:t>
            </a:r>
            <a:endParaRPr lang="ru-RU" sz="4000" b="1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229600" cy="4530725"/>
          </a:xfrm>
        </p:spPr>
        <p:txBody>
          <a:bodyPr/>
          <a:lstStyle/>
          <a:p>
            <a:pPr>
              <a:buFontTx/>
              <a:buNone/>
            </a:pPr>
            <a:r>
              <a:rPr lang="uk-UA" dirty="0"/>
              <a:t>Функції</a:t>
            </a:r>
          </a:p>
          <a:p>
            <a:r>
              <a:rPr lang="uk-UA" dirty="0"/>
              <a:t>Структурна</a:t>
            </a:r>
          </a:p>
          <a:p>
            <a:r>
              <a:rPr lang="uk-UA" dirty="0"/>
              <a:t>Опорна</a:t>
            </a:r>
          </a:p>
          <a:p>
            <a:r>
              <a:rPr lang="uk-UA" dirty="0"/>
              <a:t>Захисна</a:t>
            </a:r>
          </a:p>
          <a:p>
            <a:r>
              <a:rPr lang="uk-UA" dirty="0"/>
              <a:t>Транспортна</a:t>
            </a:r>
          </a:p>
          <a:p>
            <a:r>
              <a:rPr lang="uk-UA" dirty="0"/>
              <a:t>Трофічна</a:t>
            </a:r>
          </a:p>
          <a:p>
            <a:r>
              <a:rPr lang="uk-UA" dirty="0" smtClean="0"/>
              <a:t>Запасна </a:t>
            </a:r>
            <a:endParaRPr lang="ru-RU" dirty="0"/>
          </a:p>
        </p:txBody>
      </p:sp>
      <p:pic>
        <p:nvPicPr>
          <p:cNvPr id="46084" name="Picture 4" descr="соединит-ткан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648200"/>
            <a:ext cx="7162800" cy="2052638"/>
          </a:xfrm>
          <a:prstGeom prst="rect">
            <a:avLst/>
          </a:prstGeom>
          <a:noFill/>
        </p:spPr>
      </p:pic>
      <p:pic>
        <p:nvPicPr>
          <p:cNvPr id="46085" name="Picture 5" descr="401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838200"/>
            <a:ext cx="2662436" cy="3200400"/>
          </a:xfrm>
          <a:prstGeom prst="rect">
            <a:avLst/>
          </a:prstGeom>
          <a:noFill/>
        </p:spPr>
      </p:pic>
      <p:pic>
        <p:nvPicPr>
          <p:cNvPr id="46087" name="Picture 7" descr="коленный суста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838200"/>
            <a:ext cx="2895599" cy="32478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65188"/>
          </a:xfrm>
        </p:spPr>
        <p:txBody>
          <a:bodyPr/>
          <a:lstStyle/>
          <a:p>
            <a:r>
              <a:rPr lang="uk-UA" b="1"/>
              <a:t>М</a:t>
            </a:r>
            <a:r>
              <a:rPr lang="en-US" b="1"/>
              <a:t>’</a:t>
            </a:r>
            <a:r>
              <a:rPr lang="uk-UA" b="1"/>
              <a:t>ЯЗОВА ТКАНИНА</a:t>
            </a:r>
            <a:r>
              <a:rPr lang="uk-UA"/>
              <a:t> </a:t>
            </a:r>
            <a:endParaRPr lang="ru-R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8229600" cy="914400"/>
          </a:xfrm>
        </p:spPr>
        <p:txBody>
          <a:bodyPr/>
          <a:lstStyle/>
          <a:p>
            <a:r>
              <a:rPr lang="uk-UA" sz="2400" dirty="0"/>
              <a:t>Виконує моторну функцію</a:t>
            </a:r>
          </a:p>
          <a:p>
            <a:r>
              <a:rPr lang="uk-UA" sz="2400" dirty="0"/>
              <a:t>Здатна до </a:t>
            </a:r>
            <a:r>
              <a:rPr lang="uk-UA" sz="2400" dirty="0" smtClean="0"/>
              <a:t>збудження і скорочення</a:t>
            </a:r>
            <a:endParaRPr lang="uk-UA" sz="2400" dirty="0"/>
          </a:p>
          <a:p>
            <a:endParaRPr lang="ru-RU" sz="2400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0" y="1752600"/>
          <a:ext cx="9144000" cy="1751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7118" name="Picture 14" descr="пп-гл-сер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3683000"/>
            <a:ext cx="88392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8"/>
          </a:xfrm>
        </p:spPr>
        <p:txBody>
          <a:bodyPr/>
          <a:lstStyle/>
          <a:p>
            <a:r>
              <a:rPr lang="uk-UA" b="1"/>
              <a:t>М</a:t>
            </a:r>
            <a:r>
              <a:rPr lang="en-US" b="1"/>
              <a:t>’</a:t>
            </a:r>
            <a:r>
              <a:rPr lang="uk-UA" b="1"/>
              <a:t>ЯЗОВА ТКАНИНА</a:t>
            </a:r>
            <a:endParaRPr lang="ru-RU" b="1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>
              <a:buFontTx/>
              <a:buNone/>
            </a:pPr>
            <a:r>
              <a:rPr lang="uk-UA" sz="2800" dirty="0"/>
              <a:t>Скелетний м'яз – симпласт.</a:t>
            </a:r>
          </a:p>
          <a:p>
            <a:pPr>
              <a:buFontTx/>
              <a:buNone/>
            </a:pPr>
            <a:endParaRPr lang="uk-UA" sz="2800" dirty="0"/>
          </a:p>
          <a:p>
            <a:pPr>
              <a:buFontTx/>
              <a:buNone/>
            </a:pPr>
            <a:endParaRPr lang="uk-UA" sz="2800" dirty="0"/>
          </a:p>
          <a:p>
            <a:pPr>
              <a:buFontTx/>
              <a:buNone/>
            </a:pPr>
            <a:endParaRPr lang="uk-UA" sz="2800" dirty="0"/>
          </a:p>
          <a:p>
            <a:pPr>
              <a:buFontTx/>
              <a:buNone/>
            </a:pPr>
            <a:endParaRPr lang="uk-UA" sz="2800" dirty="0"/>
          </a:p>
          <a:p>
            <a:pPr>
              <a:buFontTx/>
              <a:buNone/>
            </a:pPr>
            <a:endParaRPr lang="uk-UA" sz="2800" dirty="0"/>
          </a:p>
          <a:p>
            <a:pPr>
              <a:buFontTx/>
              <a:buNone/>
            </a:pPr>
            <a:endParaRPr lang="uk-UA" sz="2800" dirty="0"/>
          </a:p>
          <a:p>
            <a:pPr>
              <a:buFontTx/>
              <a:buNone/>
            </a:pPr>
            <a:endParaRPr lang="uk-UA" sz="2800" dirty="0"/>
          </a:p>
          <a:p>
            <a:pPr algn="r">
              <a:buFontTx/>
              <a:buNone/>
            </a:pPr>
            <a:r>
              <a:rPr lang="uk-UA" sz="2800" dirty="0"/>
              <a:t>                            </a:t>
            </a:r>
            <a:r>
              <a:rPr lang="uk-UA" sz="2800" dirty="0" err="1"/>
              <a:t>Кардіоміоцити</a:t>
            </a:r>
            <a:r>
              <a:rPr lang="uk-UA" sz="2800" dirty="0"/>
              <a:t> – </a:t>
            </a:r>
          </a:p>
          <a:p>
            <a:pPr algn="r">
              <a:buFontTx/>
              <a:buNone/>
            </a:pPr>
            <a:r>
              <a:rPr lang="uk-UA" sz="2800" dirty="0"/>
              <a:t>поодинокі клітини.</a:t>
            </a:r>
            <a:endParaRPr lang="ru-RU" sz="2800" dirty="0"/>
          </a:p>
        </p:txBody>
      </p:sp>
      <p:pic>
        <p:nvPicPr>
          <p:cNvPr id="52228" name="Picture 4" descr="сердечная мыш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219200"/>
            <a:ext cx="3429000" cy="3429000"/>
          </a:xfrm>
          <a:prstGeom prst="rect">
            <a:avLst/>
          </a:prstGeom>
          <a:noFill/>
        </p:spPr>
      </p:pic>
      <p:pic>
        <p:nvPicPr>
          <p:cNvPr id="52229" name="Picture 5" descr="070203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619375"/>
            <a:ext cx="5181600" cy="4238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163</Words>
  <Application>Microsoft Office PowerPoint</Application>
  <PresentationFormat>Экран (4:3)</PresentationFormat>
  <Paragraphs>74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Verdana</vt:lpstr>
      <vt:lpstr>Wingdings</vt:lpstr>
      <vt:lpstr>Оформление по умолчанию</vt:lpstr>
      <vt:lpstr>тканини</vt:lpstr>
      <vt:lpstr>ТИПИ  ТКАНИН</vt:lpstr>
      <vt:lpstr>ЕПІТЕЛІАЛЬНА ТКАНИНА</vt:lpstr>
      <vt:lpstr>ЕПІТЕЛІАЛЬНА ТКАНИНА</vt:lpstr>
      <vt:lpstr>ЕПІТЕЛІАЛЬНА ТКАНИНА</vt:lpstr>
      <vt:lpstr>СПОЛУЧНА ТКАНИНА</vt:lpstr>
      <vt:lpstr>СПОЛУЧНА ТКАНИНА</vt:lpstr>
      <vt:lpstr>М’ЯЗОВА ТКАНИНА </vt:lpstr>
      <vt:lpstr>М’ЯЗОВА ТКАНИНА</vt:lpstr>
      <vt:lpstr>НЕРВОВА  ТКАНИНА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Руслан</dc:creator>
  <cp:lastModifiedBy>Руслан</cp:lastModifiedBy>
  <cp:revision>7</cp:revision>
  <cp:lastPrinted>1601-01-01T00:00:00Z</cp:lastPrinted>
  <dcterms:created xsi:type="dcterms:W3CDTF">1601-01-01T00:00:00Z</dcterms:created>
  <dcterms:modified xsi:type="dcterms:W3CDTF">2010-09-14T05:01:55Z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