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6" r:id="rId1"/>
  </p:sldMasterIdLst>
  <p:notesMasterIdLst>
    <p:notesMasterId r:id="rId11"/>
  </p:notesMasterIdLst>
  <p:sldIdLst>
    <p:sldId id="456" r:id="rId2"/>
    <p:sldId id="625" r:id="rId3"/>
    <p:sldId id="619" r:id="rId4"/>
    <p:sldId id="608" r:id="rId5"/>
    <p:sldId id="607" r:id="rId6"/>
    <p:sldId id="410" r:id="rId7"/>
    <p:sldId id="412" r:id="rId8"/>
    <p:sldId id="312" r:id="rId9"/>
    <p:sldId id="415" r:id="rId10"/>
  </p:sldIdLst>
  <p:sldSz cx="12192000" cy="6858000"/>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31" autoAdjust="0"/>
    <p:restoredTop sz="94559"/>
  </p:normalViewPr>
  <p:slideViewPr>
    <p:cSldViewPr>
      <p:cViewPr varScale="1">
        <p:scale>
          <a:sx n="71" d="100"/>
          <a:sy n="71" d="100"/>
        </p:scale>
        <p:origin x="78" y="324"/>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ED0F059-0B8C-B14A-A211-7AC91C5D11C5}" type="datetimeFigureOut">
              <a:rPr lang="ru-RU" smtClean="0"/>
              <a:t>10.11.2020</a:t>
            </a:fld>
            <a:endParaRPr lang="ru-RU"/>
          </a:p>
        </p:txBody>
      </p:sp>
      <p:sp>
        <p:nvSpPr>
          <p:cNvPr id="4" name="Образ слайда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3286FD2-11F4-2940-B780-F03C2FBBC86F}" type="slidenum">
              <a:rPr lang="ru-RU" smtClean="0"/>
              <a:t>‹#›</a:t>
            </a:fld>
            <a:endParaRPr lang="ru-RU"/>
          </a:p>
        </p:txBody>
      </p:sp>
    </p:spTree>
    <p:extLst>
      <p:ext uri="{BB962C8B-B14F-4D97-AF65-F5344CB8AC3E}">
        <p14:creationId xmlns:p14="http://schemas.microsoft.com/office/powerpoint/2010/main" val="3523634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Tree>
    <p:extLst>
      <p:ext uri="{BB962C8B-B14F-4D97-AF65-F5344CB8AC3E}">
        <p14:creationId xmlns:p14="http://schemas.microsoft.com/office/powerpoint/2010/main" val="27706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Tree>
    <p:extLst>
      <p:ext uri="{BB962C8B-B14F-4D97-AF65-F5344CB8AC3E}">
        <p14:creationId xmlns:p14="http://schemas.microsoft.com/office/powerpoint/2010/main" val="1942124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marL="9525">
              <a:spcBef>
                <a:spcPts val="45"/>
              </a:spcBef>
            </a:pPr>
            <a:r>
              <a:rPr lang="en-GB" spc="15"/>
              <a:t>YEP Startup Incubators</a:t>
            </a:r>
            <a:endParaRPr lang="en-GB" spc="41" dirty="0"/>
          </a:p>
        </p:txBody>
      </p:sp>
      <p:sp>
        <p:nvSpPr>
          <p:cNvPr id="6" name="Slide Number Placeholder 5"/>
          <p:cNvSpPr>
            <a:spLocks noGrp="1"/>
          </p:cNvSpPr>
          <p:nvPr>
            <p:ph type="sldNum" sz="quarter" idx="12"/>
          </p:nvPr>
        </p:nvSpPr>
        <p:spPr/>
        <p:txBody>
          <a:bodyPr/>
          <a:lstStyle/>
          <a:p>
            <a:pPr marL="9525">
              <a:lnSpc>
                <a:spcPts val="1568"/>
              </a:lnSpc>
            </a:pPr>
            <a:r>
              <a:rPr lang="ru-RU"/>
              <a:t>|</a:t>
            </a:r>
            <a:r>
              <a:rPr lang="ru-RU" spc="307"/>
              <a:t> </a:t>
            </a:r>
            <a:fld id="{81D60167-4931-47E6-BA6A-407CBD079E47}" type="slidenum">
              <a:rPr smtClean="0"/>
              <a:pPr marL="9525">
                <a:lnSpc>
                  <a:spcPts val="1568"/>
                </a:lnSpc>
              </a:pPr>
              <a:t>‹#›</a:t>
            </a:fld>
            <a:endParaRPr dirty="0"/>
          </a:p>
        </p:txBody>
      </p:sp>
    </p:spTree>
    <p:extLst>
      <p:ext uri="{BB962C8B-B14F-4D97-AF65-F5344CB8AC3E}">
        <p14:creationId xmlns:p14="http://schemas.microsoft.com/office/powerpoint/2010/main" val="1712733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marL="9525">
              <a:spcBef>
                <a:spcPts val="45"/>
              </a:spcBef>
            </a:pPr>
            <a:r>
              <a:rPr lang="en-GB" spc="15"/>
              <a:t>YEP Startup Incubators</a:t>
            </a:r>
            <a:endParaRPr lang="en-GB" spc="41" dirty="0"/>
          </a:p>
        </p:txBody>
      </p:sp>
      <p:sp>
        <p:nvSpPr>
          <p:cNvPr id="6" name="Slide Number Placeholder 5"/>
          <p:cNvSpPr>
            <a:spLocks noGrp="1"/>
          </p:cNvSpPr>
          <p:nvPr>
            <p:ph type="sldNum" sz="quarter" idx="12"/>
          </p:nvPr>
        </p:nvSpPr>
        <p:spPr/>
        <p:txBody>
          <a:bodyPr/>
          <a:lstStyle/>
          <a:p>
            <a:pPr marL="9525">
              <a:lnSpc>
                <a:spcPts val="1568"/>
              </a:lnSpc>
            </a:pPr>
            <a:r>
              <a:rPr lang="ru-RU"/>
              <a:t>|</a:t>
            </a:r>
            <a:r>
              <a:rPr lang="ru-RU" spc="307"/>
              <a:t> </a:t>
            </a:r>
            <a:fld id="{81D60167-4931-47E6-BA6A-407CBD079E47}" type="slidenum">
              <a:rPr smtClean="0"/>
              <a:pPr marL="9525">
                <a:lnSpc>
                  <a:spcPts val="1568"/>
                </a:lnSpc>
              </a:pPr>
              <a:t>‹#›</a:t>
            </a:fld>
            <a:endParaRPr dirty="0"/>
          </a:p>
        </p:txBody>
      </p:sp>
    </p:spTree>
    <p:extLst>
      <p:ext uri="{BB962C8B-B14F-4D97-AF65-F5344CB8AC3E}">
        <p14:creationId xmlns:p14="http://schemas.microsoft.com/office/powerpoint/2010/main" val="265086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marL="9525">
              <a:spcBef>
                <a:spcPts val="45"/>
              </a:spcBef>
            </a:pPr>
            <a:r>
              <a:rPr lang="en-GB" spc="15"/>
              <a:t>YEP Startup Incubators</a:t>
            </a:r>
            <a:endParaRPr lang="en-GB" spc="41" dirty="0"/>
          </a:p>
        </p:txBody>
      </p:sp>
      <p:sp>
        <p:nvSpPr>
          <p:cNvPr id="6" name="Slide Number Placeholder 5"/>
          <p:cNvSpPr>
            <a:spLocks noGrp="1"/>
          </p:cNvSpPr>
          <p:nvPr>
            <p:ph type="sldNum" sz="quarter" idx="12"/>
          </p:nvPr>
        </p:nvSpPr>
        <p:spPr/>
        <p:txBody>
          <a:bodyPr/>
          <a:lstStyle/>
          <a:p>
            <a:pPr marL="9525">
              <a:lnSpc>
                <a:spcPts val="1568"/>
              </a:lnSpc>
            </a:pPr>
            <a:r>
              <a:rPr lang="ru-RU"/>
              <a:t>|</a:t>
            </a:r>
            <a:r>
              <a:rPr lang="ru-RU" spc="307"/>
              <a:t> </a:t>
            </a:r>
            <a:fld id="{81D60167-4931-47E6-BA6A-407CBD079E47}" type="slidenum">
              <a:rPr smtClean="0"/>
              <a:pPr marL="9525">
                <a:lnSpc>
                  <a:spcPts val="1568"/>
                </a:lnSpc>
              </a:pPr>
              <a:t>‹#›</a:t>
            </a:fld>
            <a:endParaRPr dirty="0"/>
          </a:p>
        </p:txBody>
      </p:sp>
    </p:spTree>
    <p:extLst>
      <p:ext uri="{BB962C8B-B14F-4D97-AF65-F5344CB8AC3E}">
        <p14:creationId xmlns:p14="http://schemas.microsoft.com/office/powerpoint/2010/main" val="420543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SCREEN IMAGE BAC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3"/>
            <a:ext cx="12192000" cy="276999"/>
          </a:xfrm>
          <a:prstGeom prst="rect">
            <a:avLst/>
          </a:prstGeom>
        </p:spPr>
        <p:txBody>
          <a:bodyPr/>
          <a:lstStyle/>
          <a:p>
            <a:pPr lvl="0"/>
            <a:endParaRPr lang="uk-UA" noProof="0"/>
          </a:p>
        </p:txBody>
      </p:sp>
    </p:spTree>
    <p:extLst>
      <p:ext uri="{BB962C8B-B14F-4D97-AF65-F5344CB8AC3E}">
        <p14:creationId xmlns:p14="http://schemas.microsoft.com/office/powerpoint/2010/main" val="1768253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050" b="1" i="0">
                <a:solidFill>
                  <a:schemeClr val="bg1"/>
                </a:solidFill>
                <a:latin typeface="Trebuchet MS"/>
                <a:cs typeface="Trebuchet MS"/>
              </a:defRPr>
            </a:lvl1pPr>
          </a:lstStyle>
          <a:p>
            <a:pPr marL="9525">
              <a:spcBef>
                <a:spcPts val="45"/>
              </a:spcBef>
            </a:pPr>
            <a:r>
              <a:rPr lang="en-GB" spc="15"/>
              <a:t>YEP Startup Incubators</a:t>
            </a:r>
            <a:endParaRPr lang="en-GB" spc="41"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1350" b="1" i="0">
                <a:solidFill>
                  <a:schemeClr val="bg1"/>
                </a:solidFill>
                <a:latin typeface="Arial"/>
                <a:cs typeface="Arial"/>
              </a:defRPr>
            </a:lvl1pPr>
          </a:lstStyle>
          <a:p>
            <a:pPr marL="9525">
              <a:lnSpc>
                <a:spcPts val="1568"/>
              </a:lnSpc>
            </a:pPr>
            <a:r>
              <a:rPr lang="ru-RU"/>
              <a:t>|</a:t>
            </a:r>
            <a:r>
              <a:rPr lang="ru-RU" spc="307"/>
              <a:t> </a:t>
            </a:r>
            <a:fld id="{81D60167-4931-47E6-BA6A-407CBD079E47}" type="slidenum">
              <a:rPr smtClean="0"/>
              <a:pPr marL="9525">
                <a:lnSpc>
                  <a:spcPts val="1568"/>
                </a:lnSpc>
              </a:pPr>
              <a:t>‹#›</a:t>
            </a:fld>
            <a:endParaRPr dirty="0"/>
          </a:p>
        </p:txBody>
      </p:sp>
    </p:spTree>
    <p:extLst>
      <p:ext uri="{BB962C8B-B14F-4D97-AF65-F5344CB8AC3E}">
        <p14:creationId xmlns:p14="http://schemas.microsoft.com/office/powerpoint/2010/main" val="2356962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50" b="1" i="0">
                <a:solidFill>
                  <a:schemeClr val="bg1"/>
                </a:solidFill>
                <a:latin typeface="Trebuchet MS"/>
                <a:cs typeface="Trebuchet MS"/>
              </a:defRPr>
            </a:lvl1pPr>
          </a:lstStyle>
          <a:p>
            <a:pPr marL="9525">
              <a:spcBef>
                <a:spcPts val="45"/>
              </a:spcBef>
            </a:pPr>
            <a:r>
              <a:rPr lang="en-GB" spc="15"/>
              <a:t>YEP Startup Incubators</a:t>
            </a:r>
            <a:endParaRPr lang="en-GB" spc="41"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defRPr sz="1350" b="1" i="0">
                <a:solidFill>
                  <a:schemeClr val="bg1"/>
                </a:solidFill>
                <a:latin typeface="Arial"/>
                <a:cs typeface="Arial"/>
              </a:defRPr>
            </a:lvl1pPr>
          </a:lstStyle>
          <a:p>
            <a:pPr marL="9525">
              <a:lnSpc>
                <a:spcPts val="1568"/>
              </a:lnSpc>
            </a:pPr>
            <a:r>
              <a:rPr lang="ru-RU"/>
              <a:t>|</a:t>
            </a:r>
            <a:r>
              <a:rPr lang="ru-RU" spc="307"/>
              <a:t> </a:t>
            </a:r>
            <a:fld id="{81D60167-4931-47E6-BA6A-407CBD079E47}" type="slidenum">
              <a:rPr smtClean="0"/>
              <a:pPr marL="9525">
                <a:lnSpc>
                  <a:spcPts val="1568"/>
                </a:lnSpc>
              </a:pPr>
              <a:t>‹#›</a:t>
            </a:fld>
            <a:endParaRPr dirty="0"/>
          </a:p>
        </p:txBody>
      </p:sp>
    </p:spTree>
    <p:extLst>
      <p:ext uri="{BB962C8B-B14F-4D97-AF65-F5344CB8AC3E}">
        <p14:creationId xmlns:p14="http://schemas.microsoft.com/office/powerpoint/2010/main" val="1187166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marL="9525">
              <a:spcBef>
                <a:spcPts val="45"/>
              </a:spcBef>
            </a:pPr>
            <a:r>
              <a:rPr lang="en-GB" spc="15"/>
              <a:t>YEP Startup Incubators</a:t>
            </a:r>
            <a:endParaRPr lang="en-GB" spc="41" dirty="0"/>
          </a:p>
        </p:txBody>
      </p:sp>
      <p:sp>
        <p:nvSpPr>
          <p:cNvPr id="6" name="Slide Number Placeholder 5"/>
          <p:cNvSpPr>
            <a:spLocks noGrp="1"/>
          </p:cNvSpPr>
          <p:nvPr>
            <p:ph type="sldNum" sz="quarter" idx="12"/>
          </p:nvPr>
        </p:nvSpPr>
        <p:spPr/>
        <p:txBody>
          <a:bodyPr/>
          <a:lstStyle/>
          <a:p>
            <a:pPr marL="9525">
              <a:lnSpc>
                <a:spcPts val="1568"/>
              </a:lnSpc>
            </a:pPr>
            <a:r>
              <a:rPr lang="ru-RU"/>
              <a:t>|</a:t>
            </a:r>
            <a:r>
              <a:rPr lang="ru-RU" spc="307"/>
              <a:t> </a:t>
            </a:r>
            <a:fld id="{81D60167-4931-47E6-BA6A-407CBD079E47}" type="slidenum">
              <a:rPr smtClean="0"/>
              <a:pPr marL="9525">
                <a:lnSpc>
                  <a:spcPts val="1568"/>
                </a:lnSpc>
              </a:pPr>
              <a:t>‹#›</a:t>
            </a:fld>
            <a:endParaRPr dirty="0"/>
          </a:p>
        </p:txBody>
      </p:sp>
    </p:spTree>
    <p:extLst>
      <p:ext uri="{BB962C8B-B14F-4D97-AF65-F5344CB8AC3E}">
        <p14:creationId xmlns:p14="http://schemas.microsoft.com/office/powerpoint/2010/main" val="96067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marL="9525">
              <a:spcBef>
                <a:spcPts val="45"/>
              </a:spcBef>
            </a:pPr>
            <a:r>
              <a:rPr lang="en-GB" spc="15"/>
              <a:t>YEP Startup Incubators</a:t>
            </a:r>
            <a:endParaRPr lang="en-GB" spc="41" dirty="0"/>
          </a:p>
        </p:txBody>
      </p:sp>
      <p:sp>
        <p:nvSpPr>
          <p:cNvPr id="6" name="Slide Number Placeholder 5"/>
          <p:cNvSpPr>
            <a:spLocks noGrp="1"/>
          </p:cNvSpPr>
          <p:nvPr>
            <p:ph type="sldNum" sz="quarter" idx="12"/>
          </p:nvPr>
        </p:nvSpPr>
        <p:spPr/>
        <p:txBody>
          <a:bodyPr/>
          <a:lstStyle/>
          <a:p>
            <a:pPr marL="9525">
              <a:lnSpc>
                <a:spcPts val="1568"/>
              </a:lnSpc>
            </a:pPr>
            <a:r>
              <a:rPr lang="ru-RU"/>
              <a:t>|</a:t>
            </a:r>
            <a:r>
              <a:rPr lang="ru-RU" spc="307"/>
              <a:t> </a:t>
            </a:r>
            <a:fld id="{81D60167-4931-47E6-BA6A-407CBD079E47}" type="slidenum">
              <a:rPr smtClean="0"/>
              <a:pPr marL="9525">
                <a:lnSpc>
                  <a:spcPts val="1568"/>
                </a:lnSpc>
              </a:pPr>
              <a:t>‹#›</a:t>
            </a:fld>
            <a:endParaRPr dirty="0"/>
          </a:p>
        </p:txBody>
      </p:sp>
    </p:spTree>
    <p:extLst>
      <p:ext uri="{BB962C8B-B14F-4D97-AF65-F5344CB8AC3E}">
        <p14:creationId xmlns:p14="http://schemas.microsoft.com/office/powerpoint/2010/main" val="2355506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pPr marL="9525">
              <a:spcBef>
                <a:spcPts val="45"/>
              </a:spcBef>
            </a:pPr>
            <a:r>
              <a:rPr lang="en-GB" spc="15"/>
              <a:t>YEP Startup Incubators</a:t>
            </a:r>
            <a:endParaRPr lang="en-GB" spc="41" dirty="0"/>
          </a:p>
        </p:txBody>
      </p:sp>
      <p:sp>
        <p:nvSpPr>
          <p:cNvPr id="7" name="Slide Number Placeholder 6"/>
          <p:cNvSpPr>
            <a:spLocks noGrp="1"/>
          </p:cNvSpPr>
          <p:nvPr>
            <p:ph type="sldNum" sz="quarter" idx="12"/>
          </p:nvPr>
        </p:nvSpPr>
        <p:spPr/>
        <p:txBody>
          <a:bodyPr/>
          <a:lstStyle/>
          <a:p>
            <a:pPr marL="9525">
              <a:lnSpc>
                <a:spcPts val="1568"/>
              </a:lnSpc>
            </a:pPr>
            <a:r>
              <a:rPr lang="ru-RU"/>
              <a:t>|</a:t>
            </a:r>
            <a:r>
              <a:rPr lang="ru-RU" spc="307"/>
              <a:t> </a:t>
            </a:r>
            <a:fld id="{81D60167-4931-47E6-BA6A-407CBD079E47}" type="slidenum">
              <a:rPr smtClean="0"/>
              <a:pPr marL="9525">
                <a:lnSpc>
                  <a:spcPts val="1568"/>
                </a:lnSpc>
              </a:pPr>
              <a:t>‹#›</a:t>
            </a:fld>
            <a:endParaRPr dirty="0"/>
          </a:p>
        </p:txBody>
      </p:sp>
    </p:spTree>
    <p:extLst>
      <p:ext uri="{BB962C8B-B14F-4D97-AF65-F5344CB8AC3E}">
        <p14:creationId xmlns:p14="http://schemas.microsoft.com/office/powerpoint/2010/main" val="3124598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pPr marL="9525">
              <a:spcBef>
                <a:spcPts val="45"/>
              </a:spcBef>
            </a:pPr>
            <a:r>
              <a:rPr lang="en-GB" spc="15"/>
              <a:t>YEP Startup Incubators</a:t>
            </a:r>
            <a:endParaRPr lang="en-GB" spc="41" dirty="0"/>
          </a:p>
        </p:txBody>
      </p:sp>
      <p:sp>
        <p:nvSpPr>
          <p:cNvPr id="9" name="Slide Number Placeholder 8"/>
          <p:cNvSpPr>
            <a:spLocks noGrp="1"/>
          </p:cNvSpPr>
          <p:nvPr>
            <p:ph type="sldNum" sz="quarter" idx="12"/>
          </p:nvPr>
        </p:nvSpPr>
        <p:spPr/>
        <p:txBody>
          <a:bodyPr/>
          <a:lstStyle/>
          <a:p>
            <a:pPr marL="9525">
              <a:lnSpc>
                <a:spcPts val="1568"/>
              </a:lnSpc>
            </a:pPr>
            <a:r>
              <a:rPr lang="ru-RU"/>
              <a:t>|</a:t>
            </a:r>
            <a:r>
              <a:rPr lang="ru-RU" spc="307"/>
              <a:t> </a:t>
            </a:r>
            <a:fld id="{81D60167-4931-47E6-BA6A-407CBD079E47}" type="slidenum">
              <a:rPr smtClean="0"/>
              <a:pPr marL="9525">
                <a:lnSpc>
                  <a:spcPts val="1568"/>
                </a:lnSpc>
              </a:pPr>
              <a:t>‹#›</a:t>
            </a:fld>
            <a:endParaRPr dirty="0"/>
          </a:p>
        </p:txBody>
      </p:sp>
    </p:spTree>
    <p:extLst>
      <p:ext uri="{BB962C8B-B14F-4D97-AF65-F5344CB8AC3E}">
        <p14:creationId xmlns:p14="http://schemas.microsoft.com/office/powerpoint/2010/main" val="161292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pPr marL="9525">
              <a:spcBef>
                <a:spcPts val="45"/>
              </a:spcBef>
            </a:pPr>
            <a:r>
              <a:rPr lang="en-GB" spc="15"/>
              <a:t>YEP Startup Incubators</a:t>
            </a:r>
            <a:endParaRPr lang="en-GB" spc="41" dirty="0"/>
          </a:p>
        </p:txBody>
      </p:sp>
      <p:sp>
        <p:nvSpPr>
          <p:cNvPr id="5" name="Slide Number Placeholder 4"/>
          <p:cNvSpPr>
            <a:spLocks noGrp="1"/>
          </p:cNvSpPr>
          <p:nvPr>
            <p:ph type="sldNum" sz="quarter" idx="12"/>
          </p:nvPr>
        </p:nvSpPr>
        <p:spPr/>
        <p:txBody>
          <a:bodyPr/>
          <a:lstStyle/>
          <a:p>
            <a:pPr marL="9525">
              <a:lnSpc>
                <a:spcPts val="1568"/>
              </a:lnSpc>
            </a:pPr>
            <a:r>
              <a:rPr lang="ru-RU"/>
              <a:t>|</a:t>
            </a:r>
            <a:r>
              <a:rPr lang="ru-RU" spc="307"/>
              <a:t> </a:t>
            </a:r>
            <a:fld id="{81D60167-4931-47E6-BA6A-407CBD079E47}" type="slidenum">
              <a:rPr smtClean="0"/>
              <a:pPr marL="9525">
                <a:lnSpc>
                  <a:spcPts val="1568"/>
                </a:lnSpc>
              </a:pPr>
              <a:t>‹#›</a:t>
            </a:fld>
            <a:endParaRPr dirty="0"/>
          </a:p>
        </p:txBody>
      </p:sp>
    </p:spTree>
    <p:extLst>
      <p:ext uri="{BB962C8B-B14F-4D97-AF65-F5344CB8AC3E}">
        <p14:creationId xmlns:p14="http://schemas.microsoft.com/office/powerpoint/2010/main" val="410758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pPr marL="9525">
              <a:spcBef>
                <a:spcPts val="45"/>
              </a:spcBef>
            </a:pPr>
            <a:r>
              <a:rPr lang="en-GB" spc="15"/>
              <a:t>YEP Startup Incubators</a:t>
            </a:r>
            <a:endParaRPr lang="en-GB" spc="41" dirty="0"/>
          </a:p>
        </p:txBody>
      </p:sp>
      <p:sp>
        <p:nvSpPr>
          <p:cNvPr id="4" name="Slide Number Placeholder 3"/>
          <p:cNvSpPr>
            <a:spLocks noGrp="1"/>
          </p:cNvSpPr>
          <p:nvPr>
            <p:ph type="sldNum" sz="quarter" idx="12"/>
          </p:nvPr>
        </p:nvSpPr>
        <p:spPr/>
        <p:txBody>
          <a:bodyPr/>
          <a:lstStyle/>
          <a:p>
            <a:pPr marL="9525">
              <a:lnSpc>
                <a:spcPts val="1568"/>
              </a:lnSpc>
            </a:pPr>
            <a:r>
              <a:rPr lang="ru-RU"/>
              <a:t>|</a:t>
            </a:r>
            <a:r>
              <a:rPr lang="ru-RU" spc="307"/>
              <a:t> </a:t>
            </a:r>
            <a:fld id="{81D60167-4931-47E6-BA6A-407CBD079E47}" type="slidenum">
              <a:rPr smtClean="0"/>
              <a:pPr marL="9525">
                <a:lnSpc>
                  <a:spcPts val="1568"/>
                </a:lnSpc>
              </a:pPr>
              <a:t>‹#›</a:t>
            </a:fld>
            <a:endParaRPr dirty="0"/>
          </a:p>
        </p:txBody>
      </p:sp>
    </p:spTree>
    <p:extLst>
      <p:ext uri="{BB962C8B-B14F-4D97-AF65-F5344CB8AC3E}">
        <p14:creationId xmlns:p14="http://schemas.microsoft.com/office/powerpoint/2010/main" val="4244727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
Второй уровень
Третий уровень
Четвертый уровень
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pPr marL="9525">
              <a:spcBef>
                <a:spcPts val="45"/>
              </a:spcBef>
            </a:pPr>
            <a:r>
              <a:rPr lang="en-GB" spc="15"/>
              <a:t>YEP Startup Incubators</a:t>
            </a:r>
            <a:endParaRPr lang="en-GB" spc="41" dirty="0"/>
          </a:p>
        </p:txBody>
      </p:sp>
      <p:sp>
        <p:nvSpPr>
          <p:cNvPr id="7" name="Slide Number Placeholder 6"/>
          <p:cNvSpPr>
            <a:spLocks noGrp="1"/>
          </p:cNvSpPr>
          <p:nvPr>
            <p:ph type="sldNum" sz="quarter" idx="12"/>
          </p:nvPr>
        </p:nvSpPr>
        <p:spPr/>
        <p:txBody>
          <a:bodyPr/>
          <a:lstStyle/>
          <a:p>
            <a:pPr marL="9525">
              <a:lnSpc>
                <a:spcPts val="1568"/>
              </a:lnSpc>
            </a:pPr>
            <a:r>
              <a:rPr lang="ru-RU"/>
              <a:t>|</a:t>
            </a:r>
            <a:r>
              <a:rPr lang="ru-RU" spc="307"/>
              <a:t> </a:t>
            </a:r>
            <a:fld id="{81D60167-4931-47E6-BA6A-407CBD079E47}" type="slidenum">
              <a:rPr smtClean="0"/>
              <a:pPr marL="9525">
                <a:lnSpc>
                  <a:spcPts val="1568"/>
                </a:lnSpc>
              </a:pPr>
              <a:t>‹#›</a:t>
            </a:fld>
            <a:endParaRPr dirty="0"/>
          </a:p>
        </p:txBody>
      </p:sp>
    </p:spTree>
    <p:extLst>
      <p:ext uri="{BB962C8B-B14F-4D97-AF65-F5344CB8AC3E}">
        <p14:creationId xmlns:p14="http://schemas.microsoft.com/office/powerpoint/2010/main" val="416636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pPr marL="9525">
              <a:spcBef>
                <a:spcPts val="45"/>
              </a:spcBef>
            </a:pPr>
            <a:r>
              <a:rPr lang="en-GB" spc="15"/>
              <a:t>YEP Startup Incubators</a:t>
            </a:r>
            <a:endParaRPr lang="en-GB" spc="41" dirty="0"/>
          </a:p>
        </p:txBody>
      </p:sp>
      <p:sp>
        <p:nvSpPr>
          <p:cNvPr id="7" name="Slide Number Placeholder 6"/>
          <p:cNvSpPr>
            <a:spLocks noGrp="1"/>
          </p:cNvSpPr>
          <p:nvPr>
            <p:ph type="sldNum" sz="quarter" idx="12"/>
          </p:nvPr>
        </p:nvSpPr>
        <p:spPr/>
        <p:txBody>
          <a:bodyPr/>
          <a:lstStyle/>
          <a:p>
            <a:pPr marL="9525">
              <a:lnSpc>
                <a:spcPts val="1568"/>
              </a:lnSpc>
            </a:pPr>
            <a:r>
              <a:rPr lang="ru-RU"/>
              <a:t>|</a:t>
            </a:r>
            <a:r>
              <a:rPr lang="ru-RU" spc="307"/>
              <a:t> </a:t>
            </a:r>
            <a:fld id="{81D60167-4931-47E6-BA6A-407CBD079E47}" type="slidenum">
              <a:rPr smtClean="0"/>
              <a:pPr marL="9525">
                <a:lnSpc>
                  <a:spcPts val="1568"/>
                </a:lnSpc>
              </a:pPr>
              <a:t>‹#›</a:t>
            </a:fld>
            <a:endParaRPr dirty="0"/>
          </a:p>
        </p:txBody>
      </p:sp>
    </p:spTree>
    <p:extLst>
      <p:ext uri="{BB962C8B-B14F-4D97-AF65-F5344CB8AC3E}">
        <p14:creationId xmlns:p14="http://schemas.microsoft.com/office/powerpoint/2010/main" val="2093369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9525">
              <a:spcBef>
                <a:spcPts val="45"/>
              </a:spcBef>
            </a:pPr>
            <a:r>
              <a:rPr lang="en-GB" spc="15"/>
              <a:t>YEP Startup Incubators</a:t>
            </a:r>
            <a:endParaRPr lang="en-GB" spc="41"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9525">
              <a:lnSpc>
                <a:spcPts val="1568"/>
              </a:lnSpc>
            </a:pPr>
            <a:r>
              <a:rPr lang="ru-RU"/>
              <a:t>|</a:t>
            </a:r>
            <a:r>
              <a:rPr lang="ru-RU" spc="307"/>
              <a:t> </a:t>
            </a:r>
            <a:fld id="{81D60167-4931-47E6-BA6A-407CBD079E47}" type="slidenum">
              <a:rPr smtClean="0"/>
              <a:pPr marL="9525">
                <a:lnSpc>
                  <a:spcPts val="1568"/>
                </a:lnSpc>
              </a:pPr>
              <a:t>‹#›</a:t>
            </a:fld>
            <a:endParaRPr dirty="0"/>
          </a:p>
        </p:txBody>
      </p:sp>
    </p:spTree>
    <p:extLst>
      <p:ext uri="{BB962C8B-B14F-4D97-AF65-F5344CB8AC3E}">
        <p14:creationId xmlns:p14="http://schemas.microsoft.com/office/powerpoint/2010/main" val="221184201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tiff"/><Relationship Id="rId5" Type="http://schemas.openxmlformats.org/officeDocument/2006/relationships/image" Target="../media/image2.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6.tif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14.xml"/><Relationship Id="rId4" Type="http://schemas.openxmlformats.org/officeDocument/2006/relationships/image" Target="../media/image1.tiff"/></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9.tif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pic>
        <p:nvPicPr>
          <p:cNvPr id="3" name="Рисунок 2">
            <a:extLst>
              <a:ext uri="{FF2B5EF4-FFF2-40B4-BE49-F238E27FC236}">
                <a16:creationId xmlns:a16="http://schemas.microsoft.com/office/drawing/2014/main" id="{26DF041A-180F-A34E-B590-95B7F61A970A}"/>
              </a:ext>
            </a:extLst>
          </p:cNvPr>
          <p:cNvPicPr>
            <a:picLocks noChangeAspect="1"/>
          </p:cNvPicPr>
          <p:nvPr/>
        </p:nvPicPr>
        <p:blipFill>
          <a:blip r:embed="rId3"/>
          <a:stretch>
            <a:fillRect/>
          </a:stretch>
        </p:blipFill>
        <p:spPr>
          <a:xfrm>
            <a:off x="11201400" y="152400"/>
            <a:ext cx="857250" cy="857250"/>
          </a:xfrm>
          <a:prstGeom prst="rect">
            <a:avLst/>
          </a:prstGeom>
        </p:spPr>
      </p:pic>
      <p:sp>
        <p:nvSpPr>
          <p:cNvPr id="2" name="TextBox 1">
            <a:extLst>
              <a:ext uri="{FF2B5EF4-FFF2-40B4-BE49-F238E27FC236}">
                <a16:creationId xmlns:a16="http://schemas.microsoft.com/office/drawing/2014/main" id="{14B756D2-921D-2C4E-A566-C6CC1ECA5CDD}"/>
              </a:ext>
            </a:extLst>
          </p:cNvPr>
          <p:cNvSpPr txBox="1"/>
          <p:nvPr/>
        </p:nvSpPr>
        <p:spPr>
          <a:xfrm>
            <a:off x="2438400" y="2971800"/>
            <a:ext cx="7931980" cy="2800767"/>
          </a:xfrm>
          <a:prstGeom prst="rect">
            <a:avLst/>
          </a:prstGeom>
          <a:noFill/>
        </p:spPr>
        <p:txBody>
          <a:bodyPr wrap="none" rtlCol="0">
            <a:spAutoFit/>
          </a:bodyPr>
          <a:lstStyle/>
          <a:p>
            <a:r>
              <a:rPr lang="en-US" sz="8800" dirty="0">
                <a:solidFill>
                  <a:schemeClr val="accent2"/>
                </a:solidFill>
                <a:latin typeface="Adobe Heiti Std R" panose="020B0400000000000000" pitchFamily="34" charset="-128"/>
                <a:ea typeface="Adobe Heiti Std R" panose="020B0400000000000000" pitchFamily="34" charset="-128"/>
                <a:cs typeface="Arial"/>
                <a:sym typeface="Arial"/>
              </a:rPr>
              <a:t>LEAN CANVAS</a:t>
            </a:r>
          </a:p>
          <a:p>
            <a:endParaRPr lang="ru-RU" sz="8800" dirty="0"/>
          </a:p>
        </p:txBody>
      </p:sp>
    </p:spTree>
    <p:extLst>
      <p:ext uri="{BB962C8B-B14F-4D97-AF65-F5344CB8AC3E}">
        <p14:creationId xmlns:p14="http://schemas.microsoft.com/office/powerpoint/2010/main" val="3199134890"/>
      </p:ext>
    </p:extLst>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3657167903"/>
              </p:ext>
            </p:extLst>
          </p:nvPr>
        </p:nvGraphicFramePr>
        <p:xfrm>
          <a:off x="228600" y="0"/>
          <a:ext cx="11734800" cy="6858000"/>
        </p:xfrm>
        <a:graphic>
          <a:graphicData uri="http://schemas.openxmlformats.org/presentationml/2006/ole">
            <mc:AlternateContent xmlns:mc="http://schemas.openxmlformats.org/markup-compatibility/2006">
              <mc:Choice xmlns:v="urn:schemas-microsoft-com:vml" Requires="v">
                <p:oleObj spid="_x0000_s1027" name="Acrobat Document" r:id="rId4" imgW="38195177" imgH="27022410" progId="Acrobat.Document.11">
                  <p:embed/>
                </p:oleObj>
              </mc:Choice>
              <mc:Fallback>
                <p:oleObj name="Acrobat Document" r:id="rId4" imgW="38195177" imgH="27022410" progId="Acrobat.Document.11">
                  <p:embed/>
                  <p:pic>
                    <p:nvPicPr>
                      <p:cNvPr id="0" name=""/>
                      <p:cNvPicPr/>
                      <p:nvPr/>
                    </p:nvPicPr>
                    <p:blipFill>
                      <a:blip r:embed="rId5"/>
                      <a:stretch>
                        <a:fillRect/>
                      </a:stretch>
                    </p:blipFill>
                    <p:spPr>
                      <a:xfrm>
                        <a:off x="228600" y="0"/>
                        <a:ext cx="11734800" cy="6858000"/>
                      </a:xfrm>
                      <a:prstGeom prst="rect">
                        <a:avLst/>
                      </a:prstGeom>
                    </p:spPr>
                  </p:pic>
                </p:oleObj>
              </mc:Fallback>
            </mc:AlternateContent>
          </a:graphicData>
        </a:graphic>
      </p:graphicFrame>
      <p:pic>
        <p:nvPicPr>
          <p:cNvPr id="3" name="Рисунок 2">
            <a:extLst>
              <a:ext uri="{FF2B5EF4-FFF2-40B4-BE49-F238E27FC236}">
                <a16:creationId xmlns:a16="http://schemas.microsoft.com/office/drawing/2014/main" id="{26DF041A-180F-A34E-B590-95B7F61A970A}"/>
              </a:ext>
            </a:extLst>
          </p:cNvPr>
          <p:cNvPicPr>
            <a:picLocks noChangeAspect="1"/>
          </p:cNvPicPr>
          <p:nvPr/>
        </p:nvPicPr>
        <p:blipFill>
          <a:blip r:embed="rId6"/>
          <a:stretch>
            <a:fillRect/>
          </a:stretch>
        </p:blipFill>
        <p:spPr>
          <a:xfrm>
            <a:off x="11201400" y="152400"/>
            <a:ext cx="857250" cy="857250"/>
          </a:xfrm>
          <a:prstGeom prst="rect">
            <a:avLst/>
          </a:prstGeom>
        </p:spPr>
      </p:pic>
    </p:spTree>
    <p:extLst>
      <p:ext uri="{BB962C8B-B14F-4D97-AF65-F5344CB8AC3E}">
        <p14:creationId xmlns:p14="http://schemas.microsoft.com/office/powerpoint/2010/main" val="2400479638"/>
      </p:ext>
    </p:extLst>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FE0A42-51CE-B04C-A16C-A185B441EDC5}"/>
              </a:ext>
            </a:extLst>
          </p:cNvPr>
          <p:cNvSpPr>
            <a:spLocks noGrp="1"/>
          </p:cNvSpPr>
          <p:nvPr>
            <p:ph type="title"/>
          </p:nvPr>
        </p:nvSpPr>
        <p:spPr/>
        <p:txBody>
          <a:bodyPr/>
          <a:lstStyle/>
          <a:p>
            <a:endParaRPr lang="ru-RU"/>
          </a:p>
        </p:txBody>
      </p:sp>
      <p:sp>
        <p:nvSpPr>
          <p:cNvPr id="3" name="Нижний колонтитул 2">
            <a:extLst>
              <a:ext uri="{FF2B5EF4-FFF2-40B4-BE49-F238E27FC236}">
                <a16:creationId xmlns:a16="http://schemas.microsoft.com/office/drawing/2014/main" id="{F5203200-2743-C741-B982-BBC3A510B349}"/>
              </a:ext>
            </a:extLst>
          </p:cNvPr>
          <p:cNvSpPr>
            <a:spLocks noGrp="1"/>
          </p:cNvSpPr>
          <p:nvPr>
            <p:ph type="ftr" sz="quarter" idx="5"/>
          </p:nvPr>
        </p:nvSpPr>
        <p:spPr/>
        <p:txBody>
          <a:bodyPr/>
          <a:lstStyle/>
          <a:p>
            <a:pPr marL="9525">
              <a:spcBef>
                <a:spcPts val="45"/>
              </a:spcBef>
            </a:pPr>
            <a:r>
              <a:rPr lang="en-GB" spc="15"/>
              <a:t>YEP Startup Incubators</a:t>
            </a:r>
            <a:endParaRPr lang="en-GB" spc="41" dirty="0"/>
          </a:p>
        </p:txBody>
      </p:sp>
      <p:pic>
        <p:nvPicPr>
          <p:cNvPr id="5" name="Рисунок 4">
            <a:extLst>
              <a:ext uri="{FF2B5EF4-FFF2-40B4-BE49-F238E27FC236}">
                <a16:creationId xmlns:a16="http://schemas.microsoft.com/office/drawing/2014/main" id="{D524509C-9D18-B04F-BF3E-2404C6452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7733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2E15FD-0977-5E40-A9C4-274F0831325A}"/>
              </a:ext>
            </a:extLst>
          </p:cNvPr>
          <p:cNvSpPr>
            <a:spLocks noGrp="1"/>
          </p:cNvSpPr>
          <p:nvPr>
            <p:ph type="title"/>
          </p:nvPr>
        </p:nvSpPr>
        <p:spPr/>
        <p:txBody>
          <a:bodyPr/>
          <a:lstStyle/>
          <a:p>
            <a:endParaRPr lang="ru-RU"/>
          </a:p>
        </p:txBody>
      </p:sp>
      <p:sp>
        <p:nvSpPr>
          <p:cNvPr id="3" name="Нижний колонтитул 2">
            <a:extLst>
              <a:ext uri="{FF2B5EF4-FFF2-40B4-BE49-F238E27FC236}">
                <a16:creationId xmlns:a16="http://schemas.microsoft.com/office/drawing/2014/main" id="{34040F39-AFF6-4749-8316-DCB288B19E85}"/>
              </a:ext>
            </a:extLst>
          </p:cNvPr>
          <p:cNvSpPr>
            <a:spLocks noGrp="1"/>
          </p:cNvSpPr>
          <p:nvPr>
            <p:ph type="ftr" sz="quarter" idx="5"/>
          </p:nvPr>
        </p:nvSpPr>
        <p:spPr/>
        <p:txBody>
          <a:bodyPr/>
          <a:lstStyle/>
          <a:p>
            <a:pPr marL="9525">
              <a:spcBef>
                <a:spcPts val="45"/>
              </a:spcBef>
            </a:pPr>
            <a:r>
              <a:rPr lang="en-GB" spc="15"/>
              <a:t>YEP Startup Incubators</a:t>
            </a:r>
            <a:endParaRPr lang="en-GB" spc="41" dirty="0"/>
          </a:p>
        </p:txBody>
      </p:sp>
      <p:pic>
        <p:nvPicPr>
          <p:cNvPr id="5" name="Рисунок 4">
            <a:extLst>
              <a:ext uri="{FF2B5EF4-FFF2-40B4-BE49-F238E27FC236}">
                <a16:creationId xmlns:a16="http://schemas.microsoft.com/office/drawing/2014/main" id="{7E687110-A161-6844-9484-685D664A7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4326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84703C-5128-8C4E-98FD-DF4BF365F8CB}"/>
              </a:ext>
            </a:extLst>
          </p:cNvPr>
          <p:cNvSpPr>
            <a:spLocks noGrp="1"/>
          </p:cNvSpPr>
          <p:nvPr>
            <p:ph type="title"/>
          </p:nvPr>
        </p:nvSpPr>
        <p:spPr/>
        <p:txBody>
          <a:bodyPr/>
          <a:lstStyle/>
          <a:p>
            <a:endParaRPr lang="ru-RU"/>
          </a:p>
        </p:txBody>
      </p:sp>
      <p:sp>
        <p:nvSpPr>
          <p:cNvPr id="3" name="Нижний колонтитул 2">
            <a:extLst>
              <a:ext uri="{FF2B5EF4-FFF2-40B4-BE49-F238E27FC236}">
                <a16:creationId xmlns:a16="http://schemas.microsoft.com/office/drawing/2014/main" id="{F6D0D1BD-6C5A-2B4A-A315-5B10A6012DD0}"/>
              </a:ext>
            </a:extLst>
          </p:cNvPr>
          <p:cNvSpPr>
            <a:spLocks noGrp="1"/>
          </p:cNvSpPr>
          <p:nvPr>
            <p:ph type="ftr" sz="quarter" idx="5"/>
          </p:nvPr>
        </p:nvSpPr>
        <p:spPr/>
        <p:txBody>
          <a:bodyPr/>
          <a:lstStyle/>
          <a:p>
            <a:pPr marL="9525">
              <a:spcBef>
                <a:spcPts val="45"/>
              </a:spcBef>
            </a:pPr>
            <a:r>
              <a:rPr lang="en-GB" spc="15"/>
              <a:t>YEP Startup Incubators</a:t>
            </a:r>
            <a:endParaRPr lang="en-GB" spc="41" dirty="0"/>
          </a:p>
        </p:txBody>
      </p:sp>
      <p:pic>
        <p:nvPicPr>
          <p:cNvPr id="5" name="Рисунок 4">
            <a:extLst>
              <a:ext uri="{FF2B5EF4-FFF2-40B4-BE49-F238E27FC236}">
                <a16:creationId xmlns:a16="http://schemas.microsoft.com/office/drawing/2014/main" id="{1FC93589-CCDD-4F4C-AC8B-06480FA2C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45286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3B43775-A370-A74D-9500-480CBA545C8B}"/>
              </a:ext>
            </a:extLst>
          </p:cNvPr>
          <p:cNvPicPr>
            <a:picLocks noChangeAspect="1"/>
          </p:cNvPicPr>
          <p:nvPr/>
        </p:nvPicPr>
        <p:blipFill>
          <a:blip r:embed="rId2">
            <a:alphaModFix amt="20000"/>
          </a:blip>
          <a:stretch>
            <a:fillRect/>
          </a:stretch>
        </p:blipFill>
        <p:spPr>
          <a:xfrm>
            <a:off x="0" y="-228600"/>
            <a:ext cx="12192000" cy="7315200"/>
          </a:xfrm>
          <a:prstGeom prst="rect">
            <a:avLst/>
          </a:prstGeom>
        </p:spPr>
      </p:pic>
      <p:sp>
        <p:nvSpPr>
          <p:cNvPr id="2" name="Прямоугольник 1">
            <a:extLst>
              <a:ext uri="{FF2B5EF4-FFF2-40B4-BE49-F238E27FC236}">
                <a16:creationId xmlns:a16="http://schemas.microsoft.com/office/drawing/2014/main" id="{F5A60B9B-9405-F64E-BC45-951A873D5D20}"/>
              </a:ext>
            </a:extLst>
          </p:cNvPr>
          <p:cNvSpPr/>
          <p:nvPr/>
        </p:nvSpPr>
        <p:spPr>
          <a:xfrm>
            <a:off x="1638300" y="1905000"/>
            <a:ext cx="8915400" cy="4154984"/>
          </a:xfrm>
          <a:prstGeom prst="rect">
            <a:avLst/>
          </a:prstGeom>
        </p:spPr>
        <p:txBody>
          <a:bodyPr wrap="square">
            <a:spAutoFit/>
          </a:bodyPr>
          <a:lstStyle/>
          <a:p>
            <a:pPr algn="ctr"/>
            <a:r>
              <a:rPr lang="en-GB" sz="4400" dirty="0"/>
              <a:t>Think of two customers. Both were born in 1948, male, raised in Great Britain, married, successful and wealthy. Both of them have at least two children, like dogs and love the Alps</a:t>
            </a:r>
            <a:endParaRPr lang="ru-RU" sz="4400" dirty="0"/>
          </a:p>
        </p:txBody>
      </p:sp>
      <p:sp>
        <p:nvSpPr>
          <p:cNvPr id="4" name="Нижний колонтитул 3">
            <a:extLst>
              <a:ext uri="{FF2B5EF4-FFF2-40B4-BE49-F238E27FC236}">
                <a16:creationId xmlns:a16="http://schemas.microsoft.com/office/drawing/2014/main" id="{4D6A2C5C-41FE-B84F-8961-D001ABCB7885}"/>
              </a:ext>
            </a:extLst>
          </p:cNvPr>
          <p:cNvSpPr>
            <a:spLocks noGrp="1"/>
          </p:cNvSpPr>
          <p:nvPr>
            <p:ph type="ftr" sz="quarter" idx="5"/>
          </p:nvPr>
        </p:nvSpPr>
        <p:spPr/>
        <p:txBody>
          <a:bodyPr/>
          <a:lstStyle/>
          <a:p>
            <a:pPr marL="9525">
              <a:spcBef>
                <a:spcPts val="45"/>
              </a:spcBef>
            </a:pPr>
            <a:r>
              <a:rPr lang="en-GB" spc="15"/>
              <a:t>YEP Startup Incubators</a:t>
            </a:r>
            <a:endParaRPr lang="en-GB" spc="41" dirty="0"/>
          </a:p>
        </p:txBody>
      </p:sp>
      <p:pic>
        <p:nvPicPr>
          <p:cNvPr id="5" name="Рисунок 4">
            <a:extLst>
              <a:ext uri="{FF2B5EF4-FFF2-40B4-BE49-F238E27FC236}">
                <a16:creationId xmlns:a16="http://schemas.microsoft.com/office/drawing/2014/main" id="{26DF041A-180F-A34E-B590-95B7F61A970A}"/>
              </a:ext>
            </a:extLst>
          </p:cNvPr>
          <p:cNvPicPr>
            <a:picLocks noChangeAspect="1"/>
          </p:cNvPicPr>
          <p:nvPr/>
        </p:nvPicPr>
        <p:blipFill>
          <a:blip r:embed="rId3"/>
          <a:stretch>
            <a:fillRect/>
          </a:stretch>
        </p:blipFill>
        <p:spPr>
          <a:xfrm>
            <a:off x="11677650" y="33528"/>
            <a:ext cx="514350" cy="514350"/>
          </a:xfrm>
          <a:prstGeom prst="rect">
            <a:avLst/>
          </a:prstGeom>
        </p:spPr>
      </p:pic>
    </p:spTree>
    <p:extLst>
      <p:ext uri="{BB962C8B-B14F-4D97-AF65-F5344CB8AC3E}">
        <p14:creationId xmlns:p14="http://schemas.microsoft.com/office/powerpoint/2010/main" val="1972494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810EBD1-D159-2348-8C4E-CF4311CD0F85}"/>
              </a:ext>
            </a:extLst>
          </p:cNvPr>
          <p:cNvPicPr>
            <a:picLocks noChangeAspect="1"/>
          </p:cNvPicPr>
          <p:nvPr/>
        </p:nvPicPr>
        <p:blipFill>
          <a:blip r:embed="rId2"/>
          <a:stretch>
            <a:fillRect/>
          </a:stretch>
        </p:blipFill>
        <p:spPr>
          <a:xfrm>
            <a:off x="6324599" y="1114425"/>
            <a:ext cx="3800877" cy="5067836"/>
          </a:xfrm>
          <a:prstGeom prst="rect">
            <a:avLst/>
          </a:prstGeom>
        </p:spPr>
      </p:pic>
      <p:pic>
        <p:nvPicPr>
          <p:cNvPr id="4" name="Рисунок 3">
            <a:extLst>
              <a:ext uri="{FF2B5EF4-FFF2-40B4-BE49-F238E27FC236}">
                <a16:creationId xmlns:a16="http://schemas.microsoft.com/office/drawing/2014/main" id="{633A2ED8-0F40-2D4D-916E-BB3FE68F7148}"/>
              </a:ext>
            </a:extLst>
          </p:cNvPr>
          <p:cNvPicPr>
            <a:picLocks noChangeAspect="1"/>
          </p:cNvPicPr>
          <p:nvPr/>
        </p:nvPicPr>
        <p:blipFill>
          <a:blip r:embed="rId3"/>
          <a:stretch>
            <a:fillRect/>
          </a:stretch>
        </p:blipFill>
        <p:spPr>
          <a:xfrm>
            <a:off x="2175657" y="1114425"/>
            <a:ext cx="3725886" cy="5067836"/>
          </a:xfrm>
          <a:prstGeom prst="rect">
            <a:avLst/>
          </a:prstGeom>
        </p:spPr>
      </p:pic>
      <p:sp>
        <p:nvSpPr>
          <p:cNvPr id="2" name="Нижний колонтитул 1">
            <a:extLst>
              <a:ext uri="{FF2B5EF4-FFF2-40B4-BE49-F238E27FC236}">
                <a16:creationId xmlns:a16="http://schemas.microsoft.com/office/drawing/2014/main" id="{34C8DEF7-1B05-EB42-B219-E632051B0A94}"/>
              </a:ext>
            </a:extLst>
          </p:cNvPr>
          <p:cNvSpPr>
            <a:spLocks noGrp="1"/>
          </p:cNvSpPr>
          <p:nvPr>
            <p:ph type="ftr" sz="quarter" idx="5"/>
          </p:nvPr>
        </p:nvSpPr>
        <p:spPr/>
        <p:txBody>
          <a:bodyPr/>
          <a:lstStyle/>
          <a:p>
            <a:pPr marL="9525">
              <a:spcBef>
                <a:spcPts val="45"/>
              </a:spcBef>
            </a:pPr>
            <a:r>
              <a:rPr lang="en-GB" spc="15"/>
              <a:t>YEP Startup Incubators</a:t>
            </a:r>
            <a:endParaRPr lang="en-GB" spc="41" dirty="0"/>
          </a:p>
        </p:txBody>
      </p:sp>
      <p:pic>
        <p:nvPicPr>
          <p:cNvPr id="5" name="Рисунок 4">
            <a:extLst>
              <a:ext uri="{FF2B5EF4-FFF2-40B4-BE49-F238E27FC236}">
                <a16:creationId xmlns:a16="http://schemas.microsoft.com/office/drawing/2014/main" id="{26DF041A-180F-A34E-B590-95B7F61A970A}"/>
              </a:ext>
            </a:extLst>
          </p:cNvPr>
          <p:cNvPicPr>
            <a:picLocks noChangeAspect="1"/>
          </p:cNvPicPr>
          <p:nvPr/>
        </p:nvPicPr>
        <p:blipFill>
          <a:blip r:embed="rId4"/>
          <a:stretch>
            <a:fillRect/>
          </a:stretch>
        </p:blipFill>
        <p:spPr>
          <a:xfrm>
            <a:off x="11281791" y="33528"/>
            <a:ext cx="885825" cy="885825"/>
          </a:xfrm>
          <a:prstGeom prst="rect">
            <a:avLst/>
          </a:prstGeom>
        </p:spPr>
      </p:pic>
    </p:spTree>
    <p:extLst>
      <p:ext uri="{BB962C8B-B14F-4D97-AF65-F5344CB8AC3E}">
        <p14:creationId xmlns:p14="http://schemas.microsoft.com/office/powerpoint/2010/main" val="331900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F2DCC0-4FD4-BE43-B585-0C82DECE2960}"/>
              </a:ext>
            </a:extLst>
          </p:cNvPr>
          <p:cNvSpPr txBox="1"/>
          <p:nvPr/>
        </p:nvSpPr>
        <p:spPr>
          <a:xfrm>
            <a:off x="3448887" y="2228851"/>
            <a:ext cx="5195974" cy="2169825"/>
          </a:xfrm>
          <a:prstGeom prst="rect">
            <a:avLst/>
          </a:prstGeom>
          <a:noFill/>
        </p:spPr>
        <p:txBody>
          <a:bodyPr wrap="none" rtlCol="0">
            <a:spAutoFit/>
          </a:bodyPr>
          <a:lstStyle/>
          <a:p>
            <a:pPr algn="ctr"/>
            <a:r>
              <a:rPr lang="ru-RU" sz="4500" dirty="0">
                <a:solidFill>
                  <a:schemeClr val="accent2"/>
                </a:solidFill>
              </a:rPr>
              <a:t>КЛІЄНТ </a:t>
            </a:r>
            <a:r>
              <a:rPr lang="en-GB" sz="4500" dirty="0">
                <a:solidFill>
                  <a:schemeClr val="accent2"/>
                </a:solidFill>
              </a:rPr>
              <a:t>(CUSTOMER)</a:t>
            </a:r>
            <a:endParaRPr lang="ru-RU" sz="4500" dirty="0">
              <a:solidFill>
                <a:schemeClr val="accent2"/>
              </a:solidFill>
            </a:endParaRPr>
          </a:p>
          <a:p>
            <a:pPr algn="ctr"/>
            <a:r>
              <a:rPr lang="ru-RU" sz="4500" dirty="0">
                <a:solidFill>
                  <a:schemeClr val="accent2"/>
                </a:solidFill>
              </a:rPr>
              <a:t> </a:t>
            </a:r>
            <a:r>
              <a:rPr lang="en-GB" sz="4500" dirty="0">
                <a:solidFill>
                  <a:schemeClr val="accent2"/>
                </a:solidFill>
              </a:rPr>
              <a:t>vs</a:t>
            </a:r>
            <a:endParaRPr lang="ru-RU" sz="4500" dirty="0">
              <a:solidFill>
                <a:schemeClr val="accent2"/>
              </a:solidFill>
            </a:endParaRPr>
          </a:p>
          <a:p>
            <a:pPr algn="ctr"/>
            <a:r>
              <a:rPr lang="en-GB" sz="4500" dirty="0">
                <a:solidFill>
                  <a:schemeClr val="accent2"/>
                </a:solidFill>
              </a:rPr>
              <a:t> </a:t>
            </a:r>
            <a:r>
              <a:rPr lang="ru-RU" sz="4500" dirty="0">
                <a:solidFill>
                  <a:schemeClr val="accent2"/>
                </a:solidFill>
              </a:rPr>
              <a:t>КОРИСТУВАЧ</a:t>
            </a:r>
            <a:r>
              <a:rPr lang="en-GB" sz="4500" dirty="0">
                <a:solidFill>
                  <a:schemeClr val="accent2"/>
                </a:solidFill>
              </a:rPr>
              <a:t> (USER)</a:t>
            </a:r>
            <a:endParaRPr lang="ru-RU" sz="4500" dirty="0">
              <a:solidFill>
                <a:schemeClr val="accent2"/>
              </a:solidFill>
            </a:endParaRPr>
          </a:p>
        </p:txBody>
      </p:sp>
      <p:pic>
        <p:nvPicPr>
          <p:cNvPr id="3" name="Рисунок 2">
            <a:extLst>
              <a:ext uri="{FF2B5EF4-FFF2-40B4-BE49-F238E27FC236}">
                <a16:creationId xmlns:a16="http://schemas.microsoft.com/office/drawing/2014/main" id="{D3520767-99C2-DB4A-A5D5-4B2321E0BB48}"/>
              </a:ext>
            </a:extLst>
          </p:cNvPr>
          <p:cNvPicPr>
            <a:picLocks noChangeAspect="1"/>
          </p:cNvPicPr>
          <p:nvPr/>
        </p:nvPicPr>
        <p:blipFill>
          <a:blip r:embed="rId2"/>
          <a:stretch>
            <a:fillRect/>
          </a:stretch>
        </p:blipFill>
        <p:spPr>
          <a:xfrm>
            <a:off x="609600" y="161448"/>
            <a:ext cx="1926094" cy="1391603"/>
          </a:xfrm>
          <a:prstGeom prst="rect">
            <a:avLst/>
          </a:prstGeom>
        </p:spPr>
      </p:pic>
      <p:sp>
        <p:nvSpPr>
          <p:cNvPr id="4" name="Прямоугольник 3">
            <a:extLst>
              <a:ext uri="{FF2B5EF4-FFF2-40B4-BE49-F238E27FC236}">
                <a16:creationId xmlns:a16="http://schemas.microsoft.com/office/drawing/2014/main" id="{C7FDF938-092C-2C49-81F0-42602D8178B6}"/>
              </a:ext>
            </a:extLst>
          </p:cNvPr>
          <p:cNvSpPr/>
          <p:nvPr/>
        </p:nvSpPr>
        <p:spPr>
          <a:xfrm>
            <a:off x="6005110" y="3290500"/>
            <a:ext cx="227948" cy="300082"/>
          </a:xfrm>
          <a:prstGeom prst="rect">
            <a:avLst/>
          </a:prstGeom>
        </p:spPr>
        <p:txBody>
          <a:bodyPr wrap="none">
            <a:spAutoFit/>
          </a:bodyPr>
          <a:lstStyle/>
          <a:p>
            <a:r>
              <a:rPr lang="ru-RU" sz="1350" dirty="0">
                <a:solidFill>
                  <a:srgbClr val="000000"/>
                </a:solidFill>
                <a:latin typeface="Times" pitchFamily="2" charset="0"/>
              </a:rPr>
              <a:t> </a:t>
            </a:r>
            <a:endParaRPr lang="ru-RU" sz="1350" dirty="0"/>
          </a:p>
        </p:txBody>
      </p:sp>
      <p:sp>
        <p:nvSpPr>
          <p:cNvPr id="5" name="Нижний колонтитул 4">
            <a:extLst>
              <a:ext uri="{FF2B5EF4-FFF2-40B4-BE49-F238E27FC236}">
                <a16:creationId xmlns:a16="http://schemas.microsoft.com/office/drawing/2014/main" id="{97BC9138-F78C-BF4D-BBB6-4956F383E932}"/>
              </a:ext>
            </a:extLst>
          </p:cNvPr>
          <p:cNvSpPr>
            <a:spLocks noGrp="1"/>
          </p:cNvSpPr>
          <p:nvPr>
            <p:ph type="ftr" sz="quarter" idx="5"/>
          </p:nvPr>
        </p:nvSpPr>
        <p:spPr/>
        <p:txBody>
          <a:bodyPr/>
          <a:lstStyle/>
          <a:p>
            <a:pPr marL="9525">
              <a:spcBef>
                <a:spcPts val="45"/>
              </a:spcBef>
            </a:pPr>
            <a:r>
              <a:rPr lang="en-GB" spc="15"/>
              <a:t>YEP Startup Incubators</a:t>
            </a:r>
            <a:endParaRPr lang="en-GB" spc="41" dirty="0"/>
          </a:p>
        </p:txBody>
      </p:sp>
      <p:pic>
        <p:nvPicPr>
          <p:cNvPr id="6" name="Рисунок 5">
            <a:extLst>
              <a:ext uri="{FF2B5EF4-FFF2-40B4-BE49-F238E27FC236}">
                <a16:creationId xmlns:a16="http://schemas.microsoft.com/office/drawing/2014/main" id="{26DF041A-180F-A34E-B590-95B7F61A970A}"/>
              </a:ext>
            </a:extLst>
          </p:cNvPr>
          <p:cNvPicPr>
            <a:picLocks noChangeAspect="1"/>
          </p:cNvPicPr>
          <p:nvPr/>
        </p:nvPicPr>
        <p:blipFill>
          <a:blip r:embed="rId3"/>
          <a:stretch>
            <a:fillRect/>
          </a:stretch>
        </p:blipFill>
        <p:spPr>
          <a:xfrm>
            <a:off x="10973562" y="0"/>
            <a:ext cx="1200150" cy="1200150"/>
          </a:xfrm>
          <a:prstGeom prst="rect">
            <a:avLst/>
          </a:prstGeom>
        </p:spPr>
      </p:pic>
    </p:spTree>
    <p:extLst>
      <p:ext uri="{BB962C8B-B14F-4D97-AF65-F5344CB8AC3E}">
        <p14:creationId xmlns:p14="http://schemas.microsoft.com/office/powerpoint/2010/main" val="1942148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F2DCC0-4FD4-BE43-B585-0C82DECE2960}"/>
              </a:ext>
            </a:extLst>
          </p:cNvPr>
          <p:cNvSpPr txBox="1"/>
          <p:nvPr/>
        </p:nvSpPr>
        <p:spPr>
          <a:xfrm>
            <a:off x="5334000" y="1600200"/>
            <a:ext cx="2135521" cy="4154984"/>
          </a:xfrm>
          <a:prstGeom prst="rect">
            <a:avLst/>
          </a:prstGeom>
          <a:noFill/>
        </p:spPr>
        <p:txBody>
          <a:bodyPr wrap="none" rtlCol="0">
            <a:spAutoFit/>
          </a:bodyPr>
          <a:lstStyle/>
          <a:p>
            <a:pPr algn="ctr"/>
            <a:r>
              <a:rPr lang="ru-RU" sz="8800" dirty="0">
                <a:solidFill>
                  <a:schemeClr val="accent2"/>
                </a:solidFill>
              </a:rPr>
              <a:t>80</a:t>
            </a:r>
            <a:r>
              <a:rPr lang="en-GB" sz="8800" dirty="0">
                <a:solidFill>
                  <a:schemeClr val="accent2"/>
                </a:solidFill>
              </a:rPr>
              <a:t>%</a:t>
            </a:r>
          </a:p>
          <a:p>
            <a:pPr algn="ctr"/>
            <a:r>
              <a:rPr lang="en-GB" sz="8800" dirty="0">
                <a:solidFill>
                  <a:schemeClr val="accent2"/>
                </a:solidFill>
              </a:rPr>
              <a:t>for</a:t>
            </a:r>
          </a:p>
          <a:p>
            <a:pPr algn="ctr"/>
            <a:r>
              <a:rPr lang="en-GB" sz="8800" dirty="0">
                <a:solidFill>
                  <a:schemeClr val="accent2"/>
                </a:solidFill>
              </a:rPr>
              <a:t>20%</a:t>
            </a:r>
            <a:endParaRPr lang="ru-RU" sz="8800" dirty="0">
              <a:solidFill>
                <a:schemeClr val="accent2"/>
              </a:solidFill>
            </a:endParaRPr>
          </a:p>
        </p:txBody>
      </p:sp>
      <p:sp>
        <p:nvSpPr>
          <p:cNvPr id="4" name="Прямоугольник 3">
            <a:extLst>
              <a:ext uri="{FF2B5EF4-FFF2-40B4-BE49-F238E27FC236}">
                <a16:creationId xmlns:a16="http://schemas.microsoft.com/office/drawing/2014/main" id="{C7FDF938-092C-2C49-81F0-42602D8178B6}"/>
              </a:ext>
            </a:extLst>
          </p:cNvPr>
          <p:cNvSpPr/>
          <p:nvPr/>
        </p:nvSpPr>
        <p:spPr>
          <a:xfrm>
            <a:off x="6005110" y="3290500"/>
            <a:ext cx="227948" cy="300082"/>
          </a:xfrm>
          <a:prstGeom prst="rect">
            <a:avLst/>
          </a:prstGeom>
        </p:spPr>
        <p:txBody>
          <a:bodyPr wrap="none">
            <a:spAutoFit/>
          </a:bodyPr>
          <a:lstStyle/>
          <a:p>
            <a:r>
              <a:rPr lang="ru-RU" sz="1350" dirty="0">
                <a:solidFill>
                  <a:srgbClr val="000000"/>
                </a:solidFill>
                <a:latin typeface="Times" pitchFamily="2" charset="0"/>
              </a:rPr>
              <a:t> </a:t>
            </a:r>
            <a:endParaRPr lang="ru-RU" sz="1350" dirty="0"/>
          </a:p>
        </p:txBody>
      </p:sp>
      <p:sp>
        <p:nvSpPr>
          <p:cNvPr id="3" name="Нижний колонтитул 2">
            <a:extLst>
              <a:ext uri="{FF2B5EF4-FFF2-40B4-BE49-F238E27FC236}">
                <a16:creationId xmlns:a16="http://schemas.microsoft.com/office/drawing/2014/main" id="{0B388CE4-D071-A04B-9369-D275E8D5D6D1}"/>
              </a:ext>
            </a:extLst>
          </p:cNvPr>
          <p:cNvSpPr>
            <a:spLocks noGrp="1"/>
          </p:cNvSpPr>
          <p:nvPr>
            <p:ph type="ftr" sz="quarter" idx="5"/>
          </p:nvPr>
        </p:nvSpPr>
        <p:spPr/>
        <p:txBody>
          <a:bodyPr/>
          <a:lstStyle/>
          <a:p>
            <a:pPr marL="9525">
              <a:spcBef>
                <a:spcPts val="45"/>
              </a:spcBef>
            </a:pPr>
            <a:r>
              <a:rPr lang="en-GB" spc="15"/>
              <a:t>YEP Startup Incubators</a:t>
            </a:r>
            <a:endParaRPr lang="en-GB" spc="41" dirty="0"/>
          </a:p>
        </p:txBody>
      </p:sp>
      <p:pic>
        <p:nvPicPr>
          <p:cNvPr id="5" name="Рисунок 4">
            <a:extLst>
              <a:ext uri="{FF2B5EF4-FFF2-40B4-BE49-F238E27FC236}">
                <a16:creationId xmlns:a16="http://schemas.microsoft.com/office/drawing/2014/main" id="{26DF041A-180F-A34E-B590-95B7F61A970A}"/>
              </a:ext>
            </a:extLst>
          </p:cNvPr>
          <p:cNvPicPr>
            <a:picLocks noChangeAspect="1"/>
          </p:cNvPicPr>
          <p:nvPr/>
        </p:nvPicPr>
        <p:blipFill>
          <a:blip r:embed="rId2"/>
          <a:stretch>
            <a:fillRect/>
          </a:stretch>
        </p:blipFill>
        <p:spPr>
          <a:xfrm>
            <a:off x="10888218" y="0"/>
            <a:ext cx="1276350" cy="1276350"/>
          </a:xfrm>
          <a:prstGeom prst="rect">
            <a:avLst/>
          </a:prstGeom>
        </p:spPr>
      </p:pic>
    </p:spTree>
    <p:extLst>
      <p:ext uri="{BB962C8B-B14F-4D97-AF65-F5344CB8AC3E}">
        <p14:creationId xmlns:p14="http://schemas.microsoft.com/office/powerpoint/2010/main" val="314988342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1725</TotalTime>
  <Words>78</Words>
  <Application>Microsoft Office PowerPoint</Application>
  <PresentationFormat>Широкоэкранный</PresentationFormat>
  <Paragraphs>17</Paragraphs>
  <Slides>9</Slides>
  <Notes>2</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9</vt:i4>
      </vt:variant>
    </vt:vector>
  </HeadingPairs>
  <TitlesOfParts>
    <vt:vector size="17" baseType="lpstr">
      <vt:lpstr>Adobe Heiti Std R</vt:lpstr>
      <vt:lpstr>Arial</vt:lpstr>
      <vt:lpstr>Calibri</vt:lpstr>
      <vt:lpstr>Calibri Light</vt:lpstr>
      <vt:lpstr>Times</vt:lpstr>
      <vt:lpstr>Trebuchet MS</vt:lpstr>
      <vt:lpstr>Тема Office</vt:lpstr>
      <vt:lpstr>Acrobat Document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Запоріжжя, 25.04.2018</dc:title>
  <cp:lastModifiedBy>Sarra</cp:lastModifiedBy>
  <cp:revision>60</cp:revision>
  <dcterms:created xsi:type="dcterms:W3CDTF">2018-04-25T13:02:05Z</dcterms:created>
  <dcterms:modified xsi:type="dcterms:W3CDTF">2020-11-10T19:39:34Z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2017-08-30T00:00:00Z</vt:filetime>
  </property>
  <property fmtid="{D5CDD505-2E9C-101B-9397-08002B2CF9AE}" pid="3" name="LastSaved">
    <vt:filetime>2018-04-25T00:00:00Z</vt:filetime>
  </property>
</Properties>
</file>