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C18F-DCA5-4D33-9D00-04DFDB04A21A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3142DC-53D8-48E4-B82C-5E3717FA86D7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C18F-DCA5-4D33-9D00-04DFDB04A21A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42DC-53D8-48E4-B82C-5E3717FA86D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C18F-DCA5-4D33-9D00-04DFDB04A21A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42DC-53D8-48E4-B82C-5E3717FA86D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C18F-DCA5-4D33-9D00-04DFDB04A21A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42DC-53D8-48E4-B82C-5E3717FA86D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C18F-DCA5-4D33-9D00-04DFDB04A21A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42DC-53D8-48E4-B82C-5E3717FA86D7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C18F-DCA5-4D33-9D00-04DFDB04A21A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42DC-53D8-48E4-B82C-5E3717FA86D7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C18F-DCA5-4D33-9D00-04DFDB04A21A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42DC-53D8-48E4-B82C-5E3717FA86D7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C18F-DCA5-4D33-9D00-04DFDB04A21A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42DC-53D8-48E4-B82C-5E3717FA86D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C18F-DCA5-4D33-9D00-04DFDB04A21A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42DC-53D8-48E4-B82C-5E3717FA86D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C18F-DCA5-4D33-9D00-04DFDB04A21A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42DC-53D8-48E4-B82C-5E3717FA86D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C18F-DCA5-4D33-9D00-04DFDB04A21A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42DC-53D8-48E4-B82C-5E3717FA86D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>
                <a:tint val="80000"/>
                <a:satMod val="250000"/>
              </a:schemeClr>
            </a:gs>
            <a:gs pos="51000">
              <a:srgbClr val="7E7E7E"/>
            </a:gs>
            <a:gs pos="73000">
              <a:srgbClr val="404040"/>
            </a:gs>
            <a:gs pos="64000">
              <a:schemeClr val="accent3">
                <a:alpha val="88000"/>
              </a:schemeClr>
            </a:gs>
            <a:gs pos="92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3E0C18F-DCA5-4D33-9D00-04DFDB04A21A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B3142DC-53D8-48E4-B82C-5E3717FA86D7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8" y="-7284"/>
            <a:ext cx="92234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5076056" cy="2232248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«Стратегія </a:t>
            </a:r>
            <a:r>
              <a:rPr lang="uk-UA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розв'язання проблемних задач»</a:t>
            </a:r>
            <a:endParaRPr lang="ru-RU" sz="2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 smtClean="0"/>
              <a:t>Працюючи з історичними проблемами, слід керуватися усталеними принципами:</a:t>
            </a:r>
            <a:endParaRPr lang="ru-RU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26130"/>
            <a:ext cx="6373688" cy="419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27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Об'єктивності – цілісний розгляд історичної реальності;</a:t>
            </a:r>
            <a:endParaRPr lang="ru-RU" sz="4800" dirty="0"/>
          </a:p>
        </p:txBody>
      </p:sp>
      <p:pic>
        <p:nvPicPr>
          <p:cNvPr id="9218" name="Picture 2" descr="C:\Users\Администратор\Desktop\7S-MKkins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0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859216" cy="6264696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Історизму – врахування умов, причин, виникнення і розвитку історичного явища, а також його мінливості;</a:t>
            </a:r>
            <a:endParaRPr lang="ru-RU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8999"/>
            <a:ext cx="4680519" cy="324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eg;base64,/9j/4AAQSkZJRgABAQAAAQABAAD/2wCEAAkGBxQSEhUUEBQUFBUVFBYWFBgWFRUXFhQXFRUXFxUVGBUYHCggGBolHBQXITEhJSkrLi4uFx8zODMsNygtLisBCgoKDg0OGxAQGywmHCUsLC0sLCw3LCwsLCwsLC8sLCwsLCwsLCwsLCwsLCwsLCwsLCwsLCwsLCwsLCwrLCwsLP/AABEIALYBCAMBIgACEQEDEQH/xAAcAAABBAMBAAAAAAAAAAAAAAAAAwQFBgECBwj/xABAEAACAQIDBQUGBAQFBAMBAAABAgADEQQSIQUGMUFREyJhcYEHMkKRobEjUsHwFBVi0UNygpLhMzTC0qKy8ST/xAAaAQEAAwEBAQAAAAAAAAAAAAAAAQIDBAUG/8QALBEAAgICAQMEAQEJAAAAAAAAAAECEQMhMQQSQRMiMlFxYQUUUoGRobHR8P/aAAwDAQACEQMRAD8A7jCEIBiZhCAEIQgBCEIAQmJmAEJiJ1KwUXJtIbQFDCM2xLH3UbzNh94yc1XIIuoHHh+syeVeCLJZqoHExGpjVGpvbrY2+sQwouuY8xpp1i9Q2Xh85pFtqwts0TaCHgw+Yii4teRiNE396x8rf3gxsbC379YtlqSHnaDrM3iD0+HyMjaddlPMgGx9JYzlOmTUzEkqXm4MFjaExeZgkIQhACEIQAhCEAIQhACEIQAhCEAJiZhACEIQAhCEAJqTMFpB7U3jpUs3vNl0dlHcpnh3nOl/6RrKykoq2Ft0SlbFWOVdWP0jZ66j32C+Jtx52vOcbU3/ADlBw+Hqur1FphyCqszkKAGI69JKa3tWfK3OzA8yNbeQ5zyOo67JjqTj+Dpx9NKbpstlbatJeZJ8v7xjV3hp2KKNWFr5gOOnAcJTO3QVl7XNkB48vXry+cd4WrTq16aUhotQAtYjMD5gX4TmXX5sn0lpHW+gjHy3oumPpIGRqlRkCiwGcKpt15n5xfC4uk5K02VzxIDhjbrx4SGrYdMWoqVlBKvURdWHdDlRwI/LF6GApUcpoLkLnKxW5a2UsRrfpPplBJfqeG8krpcE6pH5YNlPFZX8VjhkqGlVdmp6WziwfUAMLdRr5zTY21BVpq9R3DXKlW07wtpa1+FjMY5cbbp8G8YzlFSXDLMCOFoyL0WJ1W9yDrbhxFpWdj7w1ajsrhVKhjlsbjKwGpJ5jWT2zgb1lHKs3/yAYSVJNWi2XDKEu2a2PKBy6DUDhYg6ctIscR+zEWwmmtvMDWaikevzElOzOqH6VAZvI6i1xp9NOBjmjXvf9mCU/scwmt5kQWMwhCAEIQgBCEIAQhCAEIQgBCEIAQhCAEwZmaOYA1xlcAWBGYg28AOJ8pyvf/adR6NKjSVe0d+0UC+UimynO309Wl+x+yhXqq/aOEKWZF+IXuO9yHXylE2niA+MrkAZaS06KcgS5LMo9ET5zz+rk4Luv+R0dNTTsrGLXHUKlOtiipGdcqL/AIjanzspIa/gJvi94sbVVRTpK2ZyAArHMQbkZiLXAvy01jzf7a1TDthMp7OoMzLZc1ja1gpvc8NdbShfz6sxAR8RUylm7hIympfN7q6X118TM8EX1GNTnFXv/JaVY5dqbJ2sNp1gvdVRVfs6ffsQ63Lai35TckS4+zntTWUV8pqLWdTl4dwWHnrfWcgxW0nF1ZXBF9Gd7qW94gcib6zp3s02pSwmGpVsQ1gFqHqzksbBR8Rls+JJRVL5Lg3wZE1J2/izo2SpSzUlTuKxyk2LEMS1z3hzJjXHbaCsVxdWjTRQfiAfN7oFlZjbVpT9qb2YvHuVw4ajTJsAhPaEcO8493yEfbJ9mpcZq7G549T5sdTPW73R5KxRQvU3s2coKrncFlY5EfUqQQSSBr/zClvrgODLXXW4tT52tcyw4P2f4VeKgnx1+8ftuThLW7NfkJi4R3o2Xt+OisbL2rsvtHqLiWFSoCD2oKWB4gXAHSWjZuKBrVihDqxpvdDm+G3LrrIzHeznDODlGXy0lNxm5+KwTlsJUdNL93g1uAIGjSVFKNImc5Tl3Sds66cSoBNxccj4RFMejDp66/Wc72DvzZhS2iDRYaLVBIpMeWcH3fPhOis4PIEHgbAix4WMhNleSOwiuiaa24W10ilSuW5FWHTQ6a3+8eilTPEW8tJriaQC5gxOUg28L6/cy/cyjgKbPxWYWPER8JEYZ7PYgi99baGx5GSym8qn3bJjrybQhCSWCEIQAhCEAIQhACEIQAmJmEAIQhAMGR206zcFtw1J4a8vpJBjId8UGJ4nXyH95WTa4If0Kg5UJ1uq9LA2GpE5dZn7Ts6bMTUJNiAHIVVtzPK3CXfaiMTUq5ybUyq01OmvxEfmlS2Xg8bSUBMo1dvdaxLEtqme3xfaeT+0Zw71vxx+Ts6O/Ta435+im73bTZcVSFWkl1oa0+0K27ykAVLX+EcOp1lcr7xGnVY06dJi4F+1Jq5SGYscy5Qbl+nwiX7bG4uKxWI7Vqi6gBvwxfQ30UcPOIV/ZJmYN2rJ6Cwt42m+HqsUYRj/ALKzxtybtf1KdV2nVqjKP4dRcHuUFB+Z1vLDutsRsVUCknKnhovUD9YzobKNSsadBmcZiFY2JNtGbQcNLD1nStl4AYCkAAWJFvGdSknKNIy4UrZZtkbEpYcAKB9JN9oAJRl264/N9P7QrbZJsGzfMT0PSOP1C6Uq+sciqJSMNjgevzknQr+fzlXiousllnDTDAHQ6j6fKRNGp5/OO1xEylGi6dlf3q3Qp10JVdbH9j+0pu628NXZ1UYXFsTh2IFNm/wieRY/AdPLynWkqyje0rYa1KRqBbj4vX9OXrKFi6JU6j5CbVFDAgaXBHCc43B3qfsjh6pqtUo2AKqGzU/hJvrcWyn0lvp7wp8Tkf5qZB+8WDFKswytxvl58NLESwUzK5hVDLcHqB0OpsfpJyhVGmsu4xXxMcaasdwmJmVNghCEAIQhACEIQAhCEAIQhACEIQCM2/jOxoVHHJTbzOgnPsBtFn95idb3N+fL6S774a0CAQMzKNRfneULa1EphqrCqQVpm1gFv9Taed1fTvLL5UjbHmUFXbb+yUxe0Up51pNTJa3Bu+GY2a4vpbSwjrB1mQWz5r6nz4WEjMKVq0+xp5VtkbUAWygflPU9I8wmArKDzPLUkHrpOHL09P27RjmlKUrY+/mPG5c8tFYyJ3u212OFcqCHbuJfhdtL3vrbpJGhVCm1VCh8RcfMDh5ype1LG0yMNTpMGH4jtYgjuqqoNPMzTpsb7lZmlsc+zDZIIaqRoLKvp+yfWT+3cK9RsqnhJbczA9nhaYA4rf8Afzj/APhLNmPOemlJTtEtJ8nP8Tsisov73lGgw9Xmp+U6n2QsdJWcVTYMbCOo67NiaVIvDp8bRXaPaD4TH2Gxbj4WElUQ21X6xjtPFBABa17znh+0805drRf92glY8w20mPXSSeFrFiAb6yrYPG692TAx+VlM7Xlk3+hWONXSLOixWthw6lGF1YWI8DIzC7QLEDSTCmTzwXyRceTj2LwX8FtGiQWVHfsnysV0fQajlmKn5y4PhahDB6lQ3JNK56G2unW0hva5he5nHEC/qv8A+S94VQ6K2cd9Vbjr3gCOfjLQ1yYSi3wyB2VjeypWqA3FRlI7uhHHjJBNp0+LXUdSpt/uEruLqDNXU27uKbi2UC6g8bGN0enchgf9LKwPraZOdM3WO0dGwrhlBBuIvIjdrEq9Gy/ASvC3j18ZLzRcFGqdBCEJJAQhCAEIQgGJmEIATEzCAEIQgFV9oeKFPDBibDtVH3nMtqbVQiowZGtTsATxOlxl0nSfahQLYB7fCyNp4MB+s4lWcAFuJAOh8ucrLEpbZhkyOMlR0nY2MLEWRlBUG5R15aDvKJZcHX1v04Hz5SobLxZKi7A6LytyBtxk7ga8rFGxO0NoBiqkLr1IP6zm/tRIOIwpVFW6Vb5bfmpEXtxOsu2HxAHA/JRKr7UKIalRqjilQqe7bSouvD+pF+ciMdg6TsMAYelYaZFt8o5qrcyO3OxQq4Oiw/JY+YkxlmiJGzjQ8ZW6uz8Q5NiFEtto1qtY8JNRu2iHfhla/lmJXmG85D7Tw7MfxEII9RL4MRIzaSE1B4jpJWPG3dFW5JclX2bRReJmNo4oGogFwNeXGTtbC99bdOQkLvJhrVKfLjxlskIpaK984ruJTZr98DylsUSkbLB7RfMS62sNZlGMo8jDnll+TKT7Vf8At/8AS36SxYcLRw1JnLX7KkoAtcsUUZQLcZU/aRV7Xs6I0LuqC/8AUwEsuBXtana6rTQfgLw0OhqEHrYW6DzljYpO2MTZ8bYkEYwcOIOQXGnnI/BYhmB95tf3yjjeAL2mLy2GbEqTcm2bswCb+YjXYzZc3eDXJ1W9uHiJxyfuZ24tQOj7iEmk9xb8TT/aJZ5Xdxx//Pc31c8fQfpLFOqPBxzdybCEISxUIQhACEIQAhCEAIQhACEIQCI3pwfbYWvTHFqbW8wCR9QJwCmpqLbqLXBva4/KdZ6TZZ523u2cMLicRTyaKxen4q/eGo5cR6TPIpVaKyk1wrHuxMUylVZHXTU5SVNtNGHlLIu0CqsVAJAJUXGp6WABlC2PiLtbO2Z0N0JBVOFrc5NUKrDQm5t1I/S0vFdyK214J2jvNUHvUfqw+4ie3tufxGGqUjRALC6nNwZTcHh4CNKGMqcvSzAyQTEVgPcc6ad2978NZR4Z/wARVT3Q/wDZBt4Mr4ZtCLOnkbhl8xb6TpqmeequKbB4xa9MZQzFwOGVie/Tbpc6+pnc9jbWp4qitSkdDxHNTzBHKWRvKLi6ZJGJtTBiFWkev1jKtTb8x+culZBJCmB0ihCnU2lXxPaD4j85F1Hqk2zsPWXWKXga+y9EJx0lR3rw/aVaYTjYyLxNGqvGs3zP9o+3foHVmYsQeJPhKZH6S7pFnjUk1YtszZzq4LcB4yzYzEKFJJkVUxbDpKXvxvWaFM6jMdFAvcnr5TOWf1GY48ahwR2M3koDadM4hh2aZieYL2sub+kXM6Std3KkL+E2tww7w0tYWGnj4zzHjKwazZru3vacD5/aXXcjfHsrUMZVenSGiuoBy35NpcCTNtLSNbJnHYepVqVgoclqzOcqknQm2sktk7vYhVIWmyAkktVyg/XX5S208fh3CBMUWXITak6NnC2JJyjMTryMmcFTUnuo/m5P2OvzmKx92zX1GlQvsXCmlSRWNyBqRzJ1khNQJtN0qRiEIQkgIQhACEIQDEzCakwDaYmpqDrNTXXrAFYRA4tPzCanHU/zCAOLTm/tc2PdaeKUXydypb8rHusfI3H+qX/+Pp/mEQxr0ayNTqEFXUqw6gwDzpQwYFZaiMAApBU8T0tJzDhWtqRy04esZbZwJwtdqL65T+G350Put5kcR4TGDrySG9kwuKyGxFSw5mmHB8rayVobWQi2YL5qw6cj5SJpYgcSQI8oEnp+/WV2apwraJTE4ahily1MhDrZ7EXuLZW8wZV9mbUxOxsRlY9pRbn8LryueTS1YVzb3F/fnrGu9jL2JuAQChItpqbEfWTGLeiJSUnaOhbv7xUMYmaiwJt3kPvL5jp4ySqUgZ54pYV6Dh8JUKkG4Fz14Bpc9m+02vS7uMo5raXGh06nUGWnCWNpMzhKM37To1fBgxpV2dl1EicL7RMG41bIfEg/W8cNvtg7f9ZfpIeSdaZpSvgzXw5JFxeL0XWmG4DX7DWQGN38w3CkGqnkEBb/AOvCQ9MYzGEm3YUsxuTqw5EBRwPnOTM3222aprtqiS3h3nVO5T7zngo4+vQa85HYTctcUGOMdu1YXUrbJT/ptzkvsPdimmjJnqXuWuzEm+hvz8uAk7hcFXN7pksTppc9Dmvaebj6nI5pYlry2TkjCMXe34OWY72SV9eydG6d6xOvMcpS9r7Lr4Q9liaRVhcg24g9G5iekyKqLd0UAcTmLE+ijX0lf27u2MbTcVEcM3/SqMMoDcu6SWtbqAJ6qyv6OVNnBBXy2KOy3FyyEqVPIaHjOgbpe1OthjkxwNembAVFP4igetm4+B85SttbuV8I+SvTamT7rcVfxuND9PKRxGXiLX4Hih8j+hmydlj1bsPbtDF0xUw1VainodQejLxU+ck55I2btOrhanaYWo1F+ZB0NuAIPEeDdeM7Dud7XqVS1PaNqD8O1F+yb/NxyfaSQdXhG1LGowBV1IPAg3B8iIoK69YArCaCoOsyGgG0IQgGpmjTeasIAg4iFRY5YRGoIAyqLG7iPXEQdIA2ywyxcLM5YBWN793Ri6XdsKqXNM8L34ofAzkvbFGYOpVl95SNQRxFp6AySn787lDF/jYfuYhRY66VQOAN/iHI+MEUUGjiwRp9pK4Cv4i0pqY2rSYpXplXU5WUghgeYIklhNtpexup8jBOy24SrqNDppox5db8YrvM+bDVOuW/yIMhsNjKZ+ID1t95I4lw9GooN702535SY6aZaL2VWrVsuYX01Fr8rS8bU2HUrtpVA1uLo2l9eX71lErYCrksFJ7o1Ug3uPOdOwOMQqp7RAcouCwBBsL3ufCd3WuOSMaZTpcrwybQwbdFDTpqCrOC2d2pElrkZeR0A0kpsPcBUYtXFBxlOVQlrHkTpHuHxNPT8Wn6MCZI0sTS5MzeQY/oJxub7Ox1RaSuXf5/7wZTdkC2Qog5gJxjHYZvTqt+avWI/wB5+UmUxyL3gh0BNyQOHgTIXdv/ALWn1a7cR8RvPLnghipL++zWUpOD7id2dTsCba2tzvqY6S9+6NfU/WRr4wDuBS5Njo2X7cYiNsFTkVqNM8bZ87jzUEkes2xSSVRRi5Jck697WPM+enpGeMxSKbuyqq3HEAFm0t4mw4DXWRGIxLsNWd+XePZrr4LqTpwjPY+xHFQ1sSVNQn8NFvkpKOgN7t4zohFvbWijlfBJ7SoJXXJURXQ/Cw+vgZzbeT2aEAtgTcHU0ahBv4KTx9fnOpZIFZcseYcdhHpMUdGQjTI9xY+BP2MZg9Pl/wAT0ttzd/D4xcuIphujDR18VYazku9fszr0Lvh716Y/KO+nmvPzF/KCSL3V3vxOBt2TBqfOk9yv+k/CfETs+6G/eFx1kVuyrW1pObMeuQ8HA+c86vTIFjofr6xC5XXXQ3BB19COEA9gqIss8/7m+1qvh7U8bfE0RYBrfjJ6/GPDjO27B3hw+Mp9phaq1F5gGzJ4Mp1BgEuJiYDQgG01M2mpgCbCJOIuRE2EAbMsSZY6ZYmywBvkhki+WZywBvkmckXywywCq72bn0caLm9OsB3aq6nydfiX6zlG193q+Da1emCDwcC6Nb+rl5G3rO+VRIbabgghgGB4gi4PoZDVk2cQpUNLISNdDe/mNZrjMOyqXQkZRmYX4242txly2psCjcmlemempX0HEekg6uHdbqygqQQSGvofAaiStFe3yPcLUVgSQqjQgBV4W97xJjzDVKRLAopAt3u8Abi/I8dJWNmVnWmqN71O9NuHw+4QfEGWHZWK0IOhv4a6CVjp6RjKU70yXovR5Kn+5x+sdjEoPgQ/6qh/8prg6n+W3pH+CqW4MOJPHrNU1W0VlHI9KbFNmVqbMoNJOPNLggC5tKltrZ+Nq16gUv2YsqntBSpkAfkW5H/EuONxjDWmUuilrue5drAefdDG3O8j/wCea/iV2fXRUAUW8ez+0plUZqmdfSZMmJtt3+SP3a3UNMu+JTtMyAKA72Avdi1RiAeA0vyln2b2KtloohI98UgthyAar68LngZA1cZScmyMVLZh2jM1ugC8Ocltn4u2igAeAA85eNRjSM8zlmyd8ixpTGhIF/C9gfufMxULG+FqXj5FlLZIjkmCI5yxJlgkau0bmvb9/SK11MjqymAQW8+6mFxd2K9nV176C1+mZfi+k5PvDupXwpOZcycnXVbePQ+c7NVDeMaYnNa1s1xqDwPpAOAhZZ/Z0lV8fRFBnpkMGqMht+GpuwbkQfdsfzSa25ul2jFqVMoeg93/AIk5uFsN8Jm7l3e2dvAcFHQD9YB16jirwkZgbwgFjmJtMQDWaERS0xaAJFZoVi9pgrAEMsMsWywywBHLDLFssMsAa1U0kPj8FeWBwBxjdmUi66/rDaBSMVskmQ2J2Tc25+R+86QyLz/T7yN2qyJTcj3shyX4knTQQtkXs5M2zma7KDYkhT1txM0pbMra2JHynU8LsRRTVQAcihfNgO99TN6OzgMy5BoR9pKcroxc1ezmS4TEjhUb6f2guBxR/wAV/nOnjZ9vhT5maDBqPhU+pk9j+h6kDmf8pqamozHncknwkpg9k9Rbz6y/UsCHK3QAag3Ohv4RjVqYdHIKlGU2uM4HzU2+ciSrk1xtT4IbD7FbpJjA7NI5RzhVVrmlVY8z7rAeFrA2ktg3P+IBbky3t6rxEVq0TdOmZwmHtHypFEQcpsFkEiWWamnHGWYtAGNShGz4S8l8sxkgEG2z5r/LPCT/AGYmOzgEEuzB0i1PZ/hJkUxM5IAyo4W0JIBYQAmYQgGIQhACFoQgBaFoQgBaYMIQCAxuPDaMLgm1r6EXtrbj9olS2kzMQoAHK/EW4whM3yXfxHS7MLgBmuL31J+62M0xOxVsWZiSNR0FuWt9IQmngzS2J4nFZdTa/goH3Me0sNUIBDgX/pX/ANYQhJVZCezf+Eqc6n0T/wBJpURl95j8kP8A4iZhFmiSZlUNrhhoCdUH6GRa7GSqBU1QsATlNhfyhCZZGWXtejXC7K7JiVqsLi3uqeGovfjJGlRqLYllYcjYq3rbSZhNMTMsrudsVo4g8v2I/Q31hCWfIXBvaFoQkEhaFoQgBaEIQDMIQgBCE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68960"/>
            <a:ext cx="3910085" cy="360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5793507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Соціального підходу – врахування конкретних соціальних інтересів, сукупності соціальних змін;</a:t>
            </a:r>
            <a:endParaRPr lang="ru-RU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91795"/>
            <a:ext cx="5760640" cy="383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3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Множинності підходів – розгляд історичного процесу під різники кутами зору.</a:t>
            </a:r>
            <a:endParaRPr lang="ru-RU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47381"/>
            <a:ext cx="350659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4358"/>
            <a:ext cx="4959962" cy="320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1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Таким чином, спираючись на загальний план та відповідаючи вимогам принципів (об</a:t>
            </a:r>
            <a:r>
              <a:rPr lang="en-US" dirty="0" smtClean="0"/>
              <a:t>’</a:t>
            </a:r>
            <a:r>
              <a:rPr lang="uk-UA" dirty="0" err="1" smtClean="0"/>
              <a:t>єктивності</a:t>
            </a:r>
            <a:r>
              <a:rPr lang="uk-UA" dirty="0" smtClean="0"/>
              <a:t>, історизму, множинності підходів) які, слугують дороговказами, історики можуть претендувати на достовірність своїх робіт, і здатні розв'язувати проблемні задачі. Проте, для повноцінного «ефекту» необхідно також володіти методикою розв'язування проблемних задач….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00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676456" cy="269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/>
              <a:t>Стратегія – загальний, не деталізований план певної діяльності.</a:t>
            </a:r>
            <a:endParaRPr lang="ru-RU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4968552" cy="478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240360" cy="501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75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uk-UA" sz="4400" dirty="0" smtClean="0"/>
              <a:t>Проблемна задача – це мета, що її треба досягти шляхом перетворення заданих умов.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58"/>
            <a:ext cx="4783870" cy="358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799309" cy="379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59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 smtClean="0"/>
              <a:t>Розв'язується проблемна задача у наступній послідовності:</a:t>
            </a:r>
            <a:endParaRPr lang="ru-RU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77500"/>
            <a:ext cx="7992888" cy="487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93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/>
              <a:t>1) з'ясування, яка інформація потрібна для розв'язання проблеми і яка наявна;</a:t>
            </a:r>
            <a:endParaRPr lang="ru-RU" sz="3600" dirty="0"/>
          </a:p>
        </p:txBody>
      </p:sp>
      <p:pic>
        <p:nvPicPr>
          <p:cNvPr id="3074" name="Picture 2" descr="http://www.socialnetwork.com.ua/wp-content/uploads/2012/01/poshuk-informitsii-y-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26370"/>
            <a:ext cx="5376150" cy="477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5995"/>
            <a:ext cx="2885149" cy="439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93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7"/>
            <a:ext cx="8856984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 smtClean="0"/>
              <a:t>2) Розробка плану, для покрокового поєднання наявної інформації з невідомою, на цьому етапі використовуються такі правила: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6408712" cy="39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27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79228"/>
            <a:ext cx="8399606" cy="303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3528391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uk-UA" sz="3200" dirty="0" smtClean="0"/>
              <a:t>Розділ проблеми на складові;</a:t>
            </a:r>
          </a:p>
          <a:p>
            <a:pPr>
              <a:buFontTx/>
              <a:buChar char="-"/>
            </a:pPr>
            <a:r>
              <a:rPr lang="uk-UA" sz="3200" dirty="0" smtClean="0"/>
              <a:t>Розв'язання більш простих проблем;</a:t>
            </a:r>
          </a:p>
          <a:p>
            <a:pPr>
              <a:buFontTx/>
              <a:buChar char="-"/>
            </a:pPr>
            <a:r>
              <a:rPr lang="uk-UA" sz="3200" dirty="0" smtClean="0"/>
              <a:t>Використання графічних зображень, для представлення проблеми різними способами;</a:t>
            </a:r>
          </a:p>
          <a:p>
            <a:pPr>
              <a:buFontTx/>
              <a:buChar char="-"/>
            </a:pPr>
            <a:r>
              <a:rPr lang="uk-UA" sz="3200" dirty="0" smtClean="0"/>
              <a:t>Розгляд окремих випадків, щоб «відчути» проблему;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5841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uk-UA" sz="4800" dirty="0" smtClean="0"/>
              <a:t>3) Поетапне виконання плану;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5472608" cy="473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36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dirty="0" smtClean="0"/>
              <a:t>4) Огляд розв'язування для пересвідчення у правильності виконання;</a:t>
            </a:r>
            <a:endParaRPr lang="ru-RU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93135"/>
            <a:ext cx="4896544" cy="470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867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1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0000"/>
      </a:accent1>
      <a:accent2>
        <a:srgbClr val="F2F2F2"/>
      </a:accent2>
      <a:accent3>
        <a:srgbClr val="7F7F7F"/>
      </a:accent3>
      <a:accent4>
        <a:srgbClr val="595959"/>
      </a:accent4>
      <a:accent5>
        <a:srgbClr val="3F3F3F"/>
      </a:accent5>
      <a:accent6>
        <a:srgbClr val="758085"/>
      </a:accent6>
      <a:hlink>
        <a:srgbClr val="262626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133</TotalTime>
  <Words>233</Words>
  <Application>Microsoft Office PowerPoint</Application>
  <PresentationFormat>Екран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Исполнительная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ВИСНОВКИ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Сергій Терно</cp:lastModifiedBy>
  <cp:revision>14</cp:revision>
  <dcterms:created xsi:type="dcterms:W3CDTF">2014-03-25T20:50:45Z</dcterms:created>
  <dcterms:modified xsi:type="dcterms:W3CDTF">2014-09-22T09:40:35Z</dcterms:modified>
</cp:coreProperties>
</file>