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454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8" name="Google Shape;18;p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7" name="Google Shape;87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2" name="Google Shape;32;p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C87D0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4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7B4A3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7B4A3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CB9F91"/>
          </a:solidFill>
          <a:ln>
            <a:noFill/>
          </a:ln>
        </p:spPr>
        <p:txBody>
          <a:bodyPr spcFirstLastPara="1" wrap="square" lIns="457200" tIns="36575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8D6">
            <a:alpha val="89800"/>
          </a:srgbClr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Twentieth Century"/>
              <a:buNone/>
            </a:pPr>
            <a:r>
              <a:rPr lang="ru-RU" b="1">
                <a:solidFill>
                  <a:schemeClr val="dk2"/>
                </a:solidFill>
              </a:rPr>
              <a:t>ПРАВОВА КОМПАРАТИВІСТИКА ЯК НАУКОВА ДИСЦИПЛІНА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l="-1000" r="999"/>
          <a:stretch/>
        </p:blipFill>
        <p:spPr>
          <a:xfrm>
            <a:off x="1289600" y="1040475"/>
            <a:ext cx="4118700" cy="2737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425" y="1069425"/>
            <a:ext cx="4051200" cy="2679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3"/>
          <p:cNvGrpSpPr/>
          <p:nvPr/>
        </p:nvGrpSpPr>
        <p:grpSpPr>
          <a:xfrm>
            <a:off x="1023938" y="585914"/>
            <a:ext cx="9720261" cy="5722112"/>
            <a:chOff x="0" y="698"/>
            <a:chExt cx="9720261" cy="5722112"/>
          </a:xfrm>
        </p:grpSpPr>
        <p:sp>
          <p:nvSpPr>
            <p:cNvPr id="163" name="Google Shape;163;p23"/>
            <p:cNvSpPr/>
            <p:nvPr/>
          </p:nvSpPr>
          <p:spPr>
            <a:xfrm>
              <a:off x="3888104" y="698"/>
              <a:ext cx="5832157" cy="272481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FD1CE">
                <a:alpha val="89803"/>
              </a:srgbClr>
            </a:solidFill>
            <a:ln w="15875" cap="flat" cmpd="sng">
              <a:solidFill>
                <a:srgbClr val="DFD1C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О.Ф. Скакун</a:t>
              </a:r>
              <a:endParaRPr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0" y="698"/>
              <a:ext cx="3888104" cy="2724815"/>
            </a:xfrm>
            <a:prstGeom prst="roundRect">
              <a:avLst>
                <a:gd name="adj" fmla="val 16667"/>
              </a:avLst>
            </a:prstGeom>
            <a:solidFill>
              <a:srgbClr val="A5634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 txBox="1"/>
            <p:nvPr/>
          </p:nvSpPr>
          <p:spPr>
            <a:xfrm>
              <a:off x="133015" y="133713"/>
              <a:ext cx="3622074" cy="2458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Схожої точки зору дотримуються й інші автори. Зокрема, О. Ф. Скакун вважає, що предметом порівняльного правознавства є загальні та окремі, глобальні та внутрішньоглобальні закономірності виникнення, розвитку і функціонування правових систем світу, які пізнаються через виявлення між ними схожості та відмінностей на мікро та макрорівнях</a:t>
              </a:r>
              <a:r>
                <a:rPr lang="ru-RU" sz="15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888104" y="2997995"/>
              <a:ext cx="5832157" cy="272481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3D8D6">
                <a:alpha val="89803"/>
              </a:srgbClr>
            </a:solidFill>
            <a:ln w="15875" cap="flat" cmpd="sng">
              <a:solidFill>
                <a:srgbClr val="E3D8D6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А.Х. Саїдов</a:t>
              </a:r>
              <a:endParaRPr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0" y="2997995"/>
              <a:ext cx="3888104" cy="2724815"/>
            </a:xfrm>
            <a:prstGeom prst="roundRect">
              <a:avLst>
                <a:gd name="adj" fmla="val 16667"/>
              </a:avLst>
            </a:prstGeom>
            <a:solidFill>
              <a:srgbClr val="B4897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133015" y="3131010"/>
              <a:ext cx="3622074" cy="2458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 думку А. Х. Саїдова, порівняльне правознавство є науковим напрямом, що вивчає основні правові системи сучасності. Він окреслює коло питань, які складають предмет порівняльного правознавства, а саме: методологічні проблеми порівняння у праві (теорія порівняльно правового методу); порівняльне вивчення основних правових систем сучасності; традиційне «порівняльне законодавство»; так зване функціональне порівняння.</a:t>
              </a:r>
              <a:endParaRPr sz="1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Предмет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1024153" y="22346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якості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предмета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геоправовий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простір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основними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елементами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якого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нині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є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національні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як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специфічні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неповторні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комплекси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явищ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тісно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пов’язані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цивілізаційними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культурними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психологічними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іншими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аспектами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буття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людського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суспільства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769" y="4007675"/>
            <a:ext cx="3882300" cy="2588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025" y="3983675"/>
            <a:ext cx="3954900" cy="2636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1236003" y="7182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Д.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Тихомиров - </a:t>
            </a: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юридична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охоплює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метод і науку, науку про метод,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міждисциплінарні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дослідження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в межах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неюридичних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відображає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плюралізм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 про право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взаємопов’язані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ним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явища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загальнонаукового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компаративного методу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компаративізму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як виду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світогляду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Маючи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міждисциплінарну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природу,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підкреслює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необхідність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актуальності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проблемної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побудови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пошуку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предмету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досліджень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рівні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загальнотеоретичних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спеціальних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галузевих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наук, але 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всьому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діапазоні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існування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реальності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правопорядку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світу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права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людства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до правового простору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соціальних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груп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громад,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безпосереднього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життя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конкретного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суб’єкта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права.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751" y="4673850"/>
            <a:ext cx="3430500" cy="1930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7"/>
          <p:cNvGrpSpPr/>
          <p:nvPr/>
        </p:nvGrpSpPr>
        <p:grpSpPr>
          <a:xfrm>
            <a:off x="-5445523" y="-404627"/>
            <a:ext cx="16110738" cy="7703196"/>
            <a:chOff x="-6469461" y="-989843"/>
            <a:chExt cx="16110738" cy="7703196"/>
          </a:xfrm>
        </p:grpSpPr>
        <p:sp>
          <p:nvSpPr>
            <p:cNvPr id="194" name="Google Shape;194;p27"/>
            <p:cNvSpPr/>
            <p:nvPr/>
          </p:nvSpPr>
          <p:spPr>
            <a:xfrm>
              <a:off x="-6469461" y="-989843"/>
              <a:ext cx="7703196" cy="7703196"/>
            </a:xfrm>
            <a:prstGeom prst="blockArc">
              <a:avLst>
                <a:gd name="adj1" fmla="val 18900000"/>
                <a:gd name="adj2" fmla="val 2700000"/>
                <a:gd name="adj3" fmla="val 280"/>
              </a:avLst>
            </a:prstGeom>
            <a:noFill/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794423" y="572350"/>
              <a:ext cx="8846854" cy="1144701"/>
            </a:xfrm>
            <a:prstGeom prst="rect">
              <a:avLst/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 txBox="1"/>
            <p:nvPr/>
          </p:nvSpPr>
          <p:spPr>
            <a:xfrm>
              <a:off x="794423" y="572350"/>
              <a:ext cx="8846854" cy="1144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86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Будь-яка наукова дисципліна досліджує свій предмет за допомогою низки прийомів та засобів. Сукупність таких прийомів та засобів і складає методологію відповідної науки. Якщо предмет науки відповідає на питання, що вона вивчає, досліджує, то методологія дає відповідь на питання, як вона це робить, тобто методологія є засобом розкриття предмета відповідної наукової дисципліни.</a:t>
              </a:r>
              <a:endParaRPr sz="1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78984" y="429263"/>
              <a:ext cx="1430877" cy="1430877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210522" y="2289403"/>
              <a:ext cx="8430755" cy="1144701"/>
            </a:xfrm>
            <a:prstGeom prst="rect">
              <a:avLst/>
            </a:prstGeom>
            <a:solidFill>
              <a:srgbClr val="BB8D7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 txBox="1"/>
            <p:nvPr/>
          </p:nvSpPr>
          <p:spPr>
            <a:xfrm>
              <a:off x="1210522" y="2289403"/>
              <a:ext cx="8430755" cy="1144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86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Сучасний етап розвитку науки характеризується інтенсивною розробкою проблем методології, що є характерним практично для всіх галузей наукових знань. Така інтенсивність пояснюється насамперед потребами глибшого і всебічного пізнання складних процесів суспільного буття та перспектив його розвитку.</a:t>
              </a:r>
              <a:endParaRPr sz="1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495083" y="2146315"/>
              <a:ext cx="1430877" cy="1430877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rgbClr val="BB8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794423" y="4006456"/>
              <a:ext cx="8846854" cy="1144701"/>
            </a:xfrm>
            <a:prstGeom prst="rect">
              <a:avLst/>
            </a:prstGeom>
            <a:solidFill>
              <a:srgbClr val="C2966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 txBox="1"/>
            <p:nvPr/>
          </p:nvSpPr>
          <p:spPr>
            <a:xfrm>
              <a:off x="794423" y="4006456"/>
              <a:ext cx="8846854" cy="1144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86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Цікавою в цьому аспекті є думка О. С. Звонарьової, яка зазначає, що в наш час в юридичній науці склалася ситуація, коли адекватне осмислення політикоправових явищ минулого та сучасності вимагає суттєвого розширення дослідницького контексту із залученням принципово нових для юридичної науки наукових методів, які мали б парадигмальний характер.</a:t>
              </a:r>
              <a:endParaRPr sz="1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78984" y="3863368"/>
              <a:ext cx="1430877" cy="1430877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rgbClr val="C296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Метод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1024125" y="2214025"/>
            <a:ext cx="10539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Методологію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науки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можна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визначити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як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теоретичне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обґрунтування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методів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застосовуються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наукою для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пізнання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об’єктивної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дійсності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25" y="3744725"/>
            <a:ext cx="5148300" cy="27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8860" y="3744725"/>
            <a:ext cx="4815300" cy="27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Метод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Як самостійний науковий напрям порівняльне правознавство має власний предмет, а також розроблені та запозичені методи, обумовлені цим же предметом, які спрямовані на вирішення проблем, з якими порівняльне правознавство стикається.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863" y="3784150"/>
            <a:ext cx="3552600" cy="246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Методологія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1024125" y="2162625"/>
            <a:ext cx="73863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використовує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практично весь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методологічний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арсенал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сучасної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науки. Тому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методологія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бути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обмеженою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виключно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порівняльноправового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методу. Разом з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тим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останній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є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провідним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домінуючим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науці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Отже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можна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говорити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про те,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засноване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свідомому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теоретично і методично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виваженому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застосуванні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методу як основного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наукового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методу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дослідження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5032" y="1692825"/>
            <a:ext cx="2995500" cy="4493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Порівняльно-правовий метод, порівняння у праві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1" name="Google Shape;231;p31"/>
          <p:cNvGrpSpPr/>
          <p:nvPr/>
        </p:nvGrpSpPr>
        <p:grpSpPr>
          <a:xfrm>
            <a:off x="2149010" y="2286806"/>
            <a:ext cx="7821574" cy="4175366"/>
            <a:chOff x="1125072" y="806"/>
            <a:chExt cx="7821574" cy="4175366"/>
          </a:xfrm>
        </p:grpSpPr>
        <p:sp>
          <p:nvSpPr>
            <p:cNvPr id="232" name="Google Shape;232;p31"/>
            <p:cNvSpPr/>
            <p:nvPr/>
          </p:nvSpPr>
          <p:spPr>
            <a:xfrm>
              <a:off x="1125072" y="806"/>
              <a:ext cx="1340370" cy="1340370"/>
            </a:xfrm>
            <a:prstGeom prst="ellipse">
              <a:avLst/>
            </a:prstGeom>
            <a:solidFill>
              <a:srgbClr val="A19573">
                <a:alpha val="49803"/>
              </a:srgbClr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1795258" y="806"/>
              <a:ext cx="7151369" cy="134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 txBox="1"/>
            <p:nvPr/>
          </p:nvSpPr>
          <p:spPr>
            <a:xfrm>
              <a:off x="1795258" y="806"/>
              <a:ext cx="7151369" cy="134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850" rIns="0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Порівняльно-правовий метод — це не лише певна система мислення, тобто сума критеріїв, яка повинна забезпечити досягнення правильногорезультату, але це й робочий метод.</a:t>
              </a:r>
              <a:endPara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1125072" y="1341177"/>
              <a:ext cx="1340370" cy="1340370"/>
            </a:xfrm>
            <a:prstGeom prst="ellipse">
              <a:avLst/>
            </a:prstGeom>
            <a:solidFill>
              <a:srgbClr val="B48A49">
                <a:alpha val="49803"/>
              </a:srgbClr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1795258" y="1341177"/>
              <a:ext cx="7151369" cy="134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1795258" y="1341177"/>
              <a:ext cx="7151369" cy="134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850" rIns="0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Порівняння у праві — це відносно самостійний, системно організований спосіб дослідження, при якому порівняння є необхідним для досягнення специфічних цілей пізнання. </a:t>
              </a:r>
              <a:endPara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1125072" y="2681547"/>
              <a:ext cx="1340370" cy="1340370"/>
            </a:xfrm>
            <a:prstGeom prst="ellipse">
              <a:avLst/>
            </a:prstGeom>
            <a:solidFill>
              <a:srgbClr val="BF7428">
                <a:alpha val="49803"/>
              </a:srgbClr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1795258" y="2681547"/>
              <a:ext cx="7151369" cy="134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 txBox="1"/>
            <p:nvPr/>
          </p:nvSpPr>
          <p:spPr>
            <a:xfrm>
              <a:off x="1795246" y="2835772"/>
              <a:ext cx="7151400" cy="13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850" rIns="0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Порівняльно-правове дослідження шляхом виявлення спільного віднаходить і те, чим відрізняються порівнювані правові системи. Обидва завдання і можливості порівняльноправового дослідження (встановлення спільного і відмінного в порівнюваних об’єктах) також взаємопов’язані, як спільне і відмінне в правових системах.</a:t>
              </a:r>
              <a:endPara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Порівняльно - правовий метод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1235991" y="18747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З одного боку, порівняння передбачає встановлення спільного, що може бути виявлене лише за допомогою порівняльного методу, а з іншого — сприяє встановленню відмінностей в порівнюваних об’єктах.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Порівняльно-правовий метод є одним з важливих засобів вивчення правових явищ. Завдяки його застосуванню стає можливим виявити загальне, особливе та конкретне в правових системах сучасності.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800" y="4185225"/>
            <a:ext cx="3634500" cy="2423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8" name="Google Shape;2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918" y="4216575"/>
            <a:ext cx="3636000" cy="2423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1024128" y="908720"/>
            <a:ext cx="9720000" cy="529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Прихильниками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функціонального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критерію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порівняльному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є,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зокрема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німецькі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юристи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К.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Цвайгерт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Х.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Кьотц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їхню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думку,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різні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піддаються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порівнянню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тією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мірою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якою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вони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вирішують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певну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проблему,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задовольняючи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потребу в адекватному правовому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регулюванні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Лише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функціональна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однозначність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виконання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інститутами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країн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одного й того ж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завдання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їх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думку,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робить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можливим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доцільним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будь-яке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Позитивний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момент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функціонального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критерію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полягає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орієнтації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те,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щоб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знайти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аналогії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рішення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власних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проблем в тих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інших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галузях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зарубіжного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права.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53672" y="546580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ВСТУП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753675" y="1864050"/>
            <a:ext cx="10587300" cy="2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Будь-яка юридична наукова дисципліна виступає в якості складового елементу загальної структури правової науки як відносно самостійне наукове формування.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Для юридичної компаративістики й досі залишається актуальним визначення її місця та ролі в системі юридичних наук. Самостійний характер наукової дисципліни в класичному варіанті визначається наявністю у неї самостійного предмета і методу дослідження.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025" y="4061350"/>
            <a:ext cx="4170600" cy="2436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Методологія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1024128" y="20437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Розвиток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методології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є </a:t>
            </a: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найважливішим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теоретичним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завданням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успішне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вирішення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дасть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змогу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озброїти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студентів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юристів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законодавців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службовців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органів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виконавчої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влади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суддів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знанням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прийомів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способів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відбору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розгляду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оцінки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нормативно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джерел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матеріалів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порівнюються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050" y="4314100"/>
            <a:ext cx="4101900" cy="2309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8" name="Google Shape;2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350" y="4314100"/>
            <a:ext cx="3849600" cy="2309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ВИСНОВОК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1024166" y="19981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Таким чином, юридична компаративістика як юридична наукова дисципліна займає самостійне місце в системі правових наук, що зумовлено наявністю у неї власного предмету та системи методів наукового дослідження.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325" y="3876250"/>
            <a:ext cx="3925800" cy="261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6" name="Google Shape;2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375" y="3874634"/>
            <a:ext cx="3925800" cy="2618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Поняття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024153" y="20848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Юридична компаративістика — система знань, накопичених у процесі порівняльних досліджень у правовій сфері. Компаративістика — слово латинського походження (лат. Comparativus) і в перекладі означає порівняння.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Науковці використовують різні терміни для позначення сукупності знань у порівняльно правовій сфері, зокрема: компаративна юриспруденція, порівняння у праві, порівняльне право, порівняльне правознавство. На наше переконання, у широкому розумінні ці назви слід розглядати як синоніми, а суперечки з цього приводу не мають принципового значення.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Предмет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1235966" y="225517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Предмет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дає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питання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вона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вивчає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як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дисципліна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досліджує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як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самостійна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галузь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знань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Відповідаючи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ці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питання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зазначити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з одного боку,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має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справу з такими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явищами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категоріями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поняттями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як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процес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порівняльно-правовий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метод,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співставлення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протиставлення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а з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іншого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— право,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інститути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інші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явища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Предмет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024166" y="208482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допомогою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одних держав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співставляються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протиставляються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порівнюються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правовими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системами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інших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держав. </a:t>
            </a: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Водночас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юридична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зводиться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порівняльноправового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аналізу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законодавства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окремих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галузей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інститутів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права,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ідей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право: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она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спрямована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отримання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цілісної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картини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правового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світу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250" y="4174450"/>
            <a:ext cx="4164000" cy="2383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148" y="4174450"/>
            <a:ext cx="3633300" cy="2383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Предмет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024125" y="2286000"/>
            <a:ext cx="7508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Бехруз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визнати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полеміка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з приводу предмета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правознавства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продовжується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з моменту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виникнення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. До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сьогоднішнього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дня не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вироблений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загальний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підхід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оскільки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серед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компаративістів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відсутня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єдність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поглядів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предмет, але і на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співвідношення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предмета з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об’єктом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 та методами.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176" y="2084825"/>
            <a:ext cx="2685600" cy="4023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Об’єкт юридичної компаративістики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235966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Загальним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об’єктом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дослідження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всіх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юридичних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наук є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об’єктивноіснуюча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правова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дійсність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Об’єктом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юридичної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компаративістики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виступає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об’єктивно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існуюча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країнах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правова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реальність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Об’єкт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порівняльного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правознавства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ніким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придумується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і не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виводиться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нічого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Він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існує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житті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реальній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дійсності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Елементи правової дійсності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1236000" y="2084925"/>
            <a:ext cx="9508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sz="24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Елементами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правової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дійсності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є: </a:t>
            </a:r>
          </a:p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 "/>
            </a:pPr>
            <a:r>
              <a:rPr lang="ru-RU" sz="24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вчення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доктрини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концепції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погляди;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національні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масиви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комплекси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регулюють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діяльність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міжнародних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міждержавних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міжурядових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об’єднань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національне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законодавство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різноманітні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галузі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інститути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законодавства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як систему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нормативноправових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актів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регулюють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певну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сферу,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однорідні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суспільні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відносини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закони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підзаконні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акти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окремі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правові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норми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юридичну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техніку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є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сукупністю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правил і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прийомів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створення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структурування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правових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норм.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На думку вчених: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3" name="Google Shape;153;p22"/>
          <p:cNvGrpSpPr/>
          <p:nvPr/>
        </p:nvGrpSpPr>
        <p:grpSpPr>
          <a:xfrm>
            <a:off x="458520" y="2252527"/>
            <a:ext cx="11274972" cy="3221400"/>
            <a:chOff x="1376" y="400670"/>
            <a:chExt cx="11274972" cy="3221400"/>
          </a:xfrm>
        </p:grpSpPr>
        <p:sp>
          <p:nvSpPr>
            <p:cNvPr id="154" name="Google Shape;154;p22"/>
            <p:cNvSpPr/>
            <p:nvPr/>
          </p:nvSpPr>
          <p:spPr>
            <a:xfrm>
              <a:off x="1376" y="400670"/>
              <a:ext cx="5368974" cy="3221384"/>
            </a:xfrm>
            <a:prstGeom prst="rect">
              <a:avLst/>
            </a:prstGeom>
            <a:solidFill>
              <a:srgbClr val="A5634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1376" y="400670"/>
              <a:ext cx="5369100" cy="32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 одних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випадках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предмет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юридичної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компаративістики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ототожнюється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її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цілями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Так,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відомий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вчений</a:t>
              </a:r>
              <a:r>
                <a:rPr lang="ru-RU" sz="1800" b="1" i="0" u="none" strike="noStrike" cap="none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Г. Ф.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Шершеневич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вважав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що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порівняльне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правознавство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ставить за мету шляхом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порівняння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права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різних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народів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різних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рівнях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культури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з’ясувати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загальні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закони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розвитку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права. В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інших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випадках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під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предметом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юридичної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компаративістики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розуміють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процес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виявлення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та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аналізу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загальних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принципів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що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містяться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у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різних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правових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системах.</a:t>
              </a:r>
              <a:endParaRPr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5907248" y="400670"/>
              <a:ext cx="5368974" cy="3221384"/>
            </a:xfrm>
            <a:prstGeom prst="rect">
              <a:avLst/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2"/>
            <p:cNvSpPr txBox="1"/>
            <p:nvPr/>
          </p:nvSpPr>
          <p:spPr>
            <a:xfrm>
              <a:off x="5907248" y="400670"/>
              <a:ext cx="5369100" cy="32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 зв’язку з цим відомий американський компаративіст Р. Паунд наголошував, що порівняння існуючих у різних правових системах норм, так само як і юридичної практики різних країн, — це лише перший крок на шляху порівняльно</a:t>
              </a:r>
              <a:b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правового пізнання. Наступним і найбільш важливим етапом на цьому шляху є проведення глибокого аналізу порівнюваного нормативно</a:t>
              </a:r>
              <a:b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8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правового матеріалу та визначення («формулювання») загальних принципів права.</a:t>
              </a:r>
              <a:endPara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1457</Words>
  <Application>Microsoft Office PowerPoint</Application>
  <PresentationFormat>Произвольный</PresentationFormat>
  <Paragraphs>62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Интеграл</vt:lpstr>
      <vt:lpstr>ПРАВОВА КОМПАРАТИВІСТИКА ЯК НАУКОВА ДИСЦИПЛІНА</vt:lpstr>
      <vt:lpstr>ВСТУП</vt:lpstr>
      <vt:lpstr>Поняття</vt:lpstr>
      <vt:lpstr>Предмет юридичної компаративістики</vt:lpstr>
      <vt:lpstr>Предмет юридичної компаративістики</vt:lpstr>
      <vt:lpstr>Предмет юридичної компаративістики</vt:lpstr>
      <vt:lpstr>Об’єкт юридичної компаративістики</vt:lpstr>
      <vt:lpstr>Елементи правової дійсності</vt:lpstr>
      <vt:lpstr>На думку вчених:</vt:lpstr>
      <vt:lpstr>Презентация PowerPoint</vt:lpstr>
      <vt:lpstr>Предмет юридичної компаративістики</vt:lpstr>
      <vt:lpstr>Презентация PowerPoint</vt:lpstr>
      <vt:lpstr>Презентация PowerPoint</vt:lpstr>
      <vt:lpstr>Метод юридичної компаративістики</vt:lpstr>
      <vt:lpstr>Метод юридичної компаративістики</vt:lpstr>
      <vt:lpstr>Методологія юридичної компаративістики</vt:lpstr>
      <vt:lpstr>Порівняльно-правовий метод, порівняння у праві</vt:lpstr>
      <vt:lpstr>Порівняльно - правовий метод</vt:lpstr>
      <vt:lpstr>Презентация PowerPoint</vt:lpstr>
      <vt:lpstr>Методологія юридичної компаративістики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 КОМПАРАТИВІСТИКА ЯК НАУКОВА ДИСЦИПЛІНА</dc:title>
  <dc:creator>Администратор</dc:creator>
  <cp:lastModifiedBy>usr_Home</cp:lastModifiedBy>
  <cp:revision>3</cp:revision>
  <dcterms:modified xsi:type="dcterms:W3CDTF">2021-05-05T09:28:19Z</dcterms:modified>
</cp:coreProperties>
</file>