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05D47C-67F7-4C35-B3BD-E1A9CAB238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2800" y="1315148"/>
            <a:ext cx="8623300" cy="1492019"/>
          </a:xfrm>
        </p:spPr>
        <p:txBody>
          <a:bodyPr/>
          <a:lstStyle/>
          <a:p>
            <a:pPr algn="ctr"/>
            <a:r>
              <a:rPr lang="uk-UA" sz="36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</a:t>
            </a:r>
            <a:r>
              <a:rPr lang="ru-RU" sz="36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досліджень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6D45B1E-180E-4D8C-97F5-3974557D19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uk-UA" dirty="0">
                <a:solidFill>
                  <a:schemeClr val="accent1"/>
                </a:solidFill>
              </a:rPr>
              <a:t>Лекція 1</a:t>
            </a:r>
          </a:p>
        </p:txBody>
      </p:sp>
    </p:spTree>
    <p:extLst>
      <p:ext uri="{BB962C8B-B14F-4D97-AF65-F5344CB8AC3E}">
        <p14:creationId xmlns:p14="http://schemas.microsoft.com/office/powerpoint/2010/main" val="308887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5A9B3FB-260B-41E5-B25A-E3689CAB4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42901"/>
            <a:ext cx="8596668" cy="56984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Питання: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Принципи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інформації.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Класифікація маркетингової інформації.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Методи обробки та аналізу інформації в маркетингових системах.</a:t>
            </a:r>
          </a:p>
        </p:txBody>
      </p:sp>
    </p:spTree>
    <p:extLst>
      <p:ext uri="{BB962C8B-B14F-4D97-AF65-F5344CB8AC3E}">
        <p14:creationId xmlns:p14="http://schemas.microsoft.com/office/powerpoint/2010/main" val="2517023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3FAA12-6C0D-4CAC-8C4D-0139A324D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3600"/>
          </a:xfrm>
        </p:spPr>
        <p:txBody>
          <a:bodyPr>
            <a:normAutofit fontScale="90000"/>
          </a:bodyPr>
          <a:lstStyle/>
          <a:p>
            <a:r>
              <a:rPr lang="uk-UA" sz="3100" dirty="0"/>
              <a:t>1. Необхідність і значущість маркетингової інформації. </a:t>
            </a:r>
            <a:br>
              <a:rPr lang="ru-RU" dirty="0"/>
            </a:br>
            <a:endParaRPr lang="uk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A85A062-C5E6-48A6-924B-5C17D21832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7660" y="1638300"/>
            <a:ext cx="7282978" cy="415289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DE635BD-2920-4923-A488-C45CCC420B96}"/>
              </a:ext>
            </a:extLst>
          </p:cNvPr>
          <p:cNvSpPr txBox="1"/>
          <p:nvPr/>
        </p:nvSpPr>
        <p:spPr>
          <a:xfrm>
            <a:off x="577850" y="6063734"/>
            <a:ext cx="82359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1. Основні принципи формування і використання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3429249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63A51E6-BA86-477C-BCCA-B2895AB2F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571501"/>
            <a:ext cx="9804400" cy="546986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Маркетингова інформаційна система сьогодні розглядається як система взаємозв’язку людей, обладнання та методичних прийомів, які призначені для збору, класифікації, аналізу і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оцінення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актуальної, своєчасної та точної інформації для її використання з метою планування і впровадження в життя стратегічно виважених рішень та здійснення контролю за їх реалізацією.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 створення на підприємстві маркетингової інформаційної системи обумовлена такими факторами: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розширенням сфери діяльності підприємства і переходом від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маркетингу на місцевому ринку до маркетингу у світовому масштабі;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розширенням потреб споживачів внаслідок збільшення їх прибутків;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переходом від цінової до нецінової конкуренції;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зростанням обсягу доступної інформації.</a:t>
            </a:r>
          </a:p>
        </p:txBody>
      </p:sp>
    </p:spTree>
    <p:extLst>
      <p:ext uri="{BB962C8B-B14F-4D97-AF65-F5344CB8AC3E}">
        <p14:creationId xmlns:p14="http://schemas.microsoft.com/office/powerpoint/2010/main" val="2254745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3A563FE-D1AE-47A6-B7FC-981B880434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6700" y="0"/>
            <a:ext cx="6108700" cy="633059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7B7D4B1-E450-48E4-A41A-E936FCD5FF5B}"/>
              </a:ext>
            </a:extLst>
          </p:cNvPr>
          <p:cNvSpPr txBox="1"/>
          <p:nvPr/>
        </p:nvSpPr>
        <p:spPr>
          <a:xfrm>
            <a:off x="1701800" y="6282797"/>
            <a:ext cx="64198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2. Класифікація маркетингової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329505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1CC46E-B201-4747-A7F6-12BC3D987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334" y="342900"/>
            <a:ext cx="8596668" cy="723900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обробки та аналізу інформації в маркетингових системах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71FBDC-5429-468D-8366-B096896F5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200" y="1333500"/>
            <a:ext cx="9994900" cy="50419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основних </a:t>
            </a:r>
            <a:r>
              <a:rPr lang="uk-UA" sz="200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 відносити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Традиційний аналіз, який передбачає дослідження компанії, конкурентів і ринків, що проводять фірми для з’ясування ситуації, що склалася. Головним його недоліком є суб’єктивізм.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Case–study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 глибинне вивчення ситуації, яка склалася, з виділенням основних факторів впливу, діючі мотиви, взаємозв’язок між основними досліджуваними елементами тощо.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Контент-аналіз, в ході якого досліджують частоту і контекст згадування про торгову марку або компанію у основних каналах отримання інформації споживачами. Це є важливим для моніторингу іміджу компанії і торговельної марки на ринку.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Економіко – математичні методи, до яких належать кореляційний, регресійний, факторний, кластерний аналізи, екстраполяція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тренда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тощо.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Моделювання, яке часто є достатньо ефективним методом у  маркетингових дослідженнях, хоча ринок як економічна система не піддається повній формалізації.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Аналіз аналогій, який передбачає порівняння, наприклад, нового товару, що буде запропонований ринку, або з товаром на схожих закордонних ринках, або зі схожим товаром на національному ( локальному, регіональному) ринку. Головне, щоб діючі сили і фактори були схожими.</a:t>
            </a:r>
          </a:p>
        </p:txBody>
      </p:sp>
    </p:spTree>
    <p:extLst>
      <p:ext uri="{BB962C8B-B14F-4D97-AF65-F5344CB8AC3E}">
        <p14:creationId xmlns:p14="http://schemas.microsoft.com/office/powerpoint/2010/main" val="1554792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38C38C5-F492-4AEA-8983-3D4C03A65839}"/>
              </a:ext>
            </a:extLst>
          </p:cNvPr>
          <p:cNvSpPr txBox="1"/>
          <p:nvPr/>
        </p:nvSpPr>
        <p:spPr>
          <a:xfrm>
            <a:off x="1797050" y="472291"/>
            <a:ext cx="61087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 і недоліки опитування</a:t>
            </a: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4BADFBD-079F-4043-8977-B78576E69C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929" y="1143000"/>
            <a:ext cx="9019721" cy="251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87932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294</TotalTime>
  <Words>379</Words>
  <Application>Microsoft Office PowerPoint</Application>
  <PresentationFormat>Широкоэкранный</PresentationFormat>
  <Paragraphs>25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Trebuchet MS</vt:lpstr>
      <vt:lpstr>Wingdings 3</vt:lpstr>
      <vt:lpstr>Аспект</vt:lpstr>
      <vt:lpstr>Формування та аналіз маркетингової інформації і досліджень</vt:lpstr>
      <vt:lpstr>Презентация PowerPoint</vt:lpstr>
      <vt:lpstr>1. Необхідність і значущість маркетингової інформації.  </vt:lpstr>
      <vt:lpstr>Презентация PowerPoint</vt:lpstr>
      <vt:lpstr>Презентация PowerPoint</vt:lpstr>
      <vt:lpstr>3. Методи обробки та аналізу інформації в маркетингових системах.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Інформація в маркетингових дослідженнях</dc:title>
  <dc:creator>M Ivanov</dc:creator>
  <cp:lastModifiedBy>M Ivanov</cp:lastModifiedBy>
  <cp:revision>6</cp:revision>
  <dcterms:created xsi:type="dcterms:W3CDTF">2023-02-24T07:48:57Z</dcterms:created>
  <dcterms:modified xsi:type="dcterms:W3CDTF">2024-04-08T06:57:50Z</dcterms:modified>
</cp:coreProperties>
</file>