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2"/>
  </p:notesMasterIdLst>
  <p:sldIdLst>
    <p:sldId id="314" r:id="rId2"/>
    <p:sldId id="258" r:id="rId3"/>
    <p:sldId id="672" r:id="rId4"/>
    <p:sldId id="673" r:id="rId5"/>
    <p:sldId id="671" r:id="rId6"/>
    <p:sldId id="674" r:id="rId7"/>
    <p:sldId id="675" r:id="rId8"/>
    <p:sldId id="669" r:id="rId9"/>
    <p:sldId id="271" r:id="rId10"/>
    <p:sldId id="6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 noutbuk" initials="ln" lastIdx="1" clrIdx="0">
    <p:extLst>
      <p:ext uri="{19B8F6BF-5375-455C-9EA6-DF929625EA0E}">
        <p15:presenceInfo xmlns:p15="http://schemas.microsoft.com/office/powerpoint/2012/main" userId="470e122cad8fc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3" autoAdjust="0"/>
    <p:restoredTop sz="95395" autoAdjust="0"/>
  </p:normalViewPr>
  <p:slideViewPr>
    <p:cSldViewPr>
      <p:cViewPr>
        <p:scale>
          <a:sx n="120" d="100"/>
          <a:sy n="120" d="100"/>
        </p:scale>
        <p:origin x="2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51333-9328-40CA-8278-69E92D025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B635BF8-1C57-4F89-B372-4249B8E608C1}">
      <dgm:prSet phldrT="[Текст]"/>
      <dgm:spPr/>
      <dgm:t>
        <a:bodyPr/>
        <a:lstStyle/>
        <a:p>
          <a:r>
            <a:rPr lang="uk-UA" dirty="0"/>
            <a:t>Верхній рівень</a:t>
          </a:r>
          <a:endParaRPr lang="ru-UA" dirty="0"/>
        </a:p>
      </dgm:t>
    </dgm:pt>
    <dgm:pt modelId="{7FDE211C-A5F6-42FE-9D7D-516267602CE3}" type="parTrans" cxnId="{B55E6471-8BF1-4E60-9F7B-FC4FA81C4AC6}">
      <dgm:prSet/>
      <dgm:spPr/>
      <dgm:t>
        <a:bodyPr/>
        <a:lstStyle/>
        <a:p>
          <a:endParaRPr lang="ru-UA"/>
        </a:p>
      </dgm:t>
    </dgm:pt>
    <dgm:pt modelId="{5709BAD9-E67F-4942-9B50-4CDCD44C8A58}" type="sibTrans" cxnId="{B55E6471-8BF1-4E60-9F7B-FC4FA81C4AC6}">
      <dgm:prSet/>
      <dgm:spPr/>
      <dgm:t>
        <a:bodyPr/>
        <a:lstStyle/>
        <a:p>
          <a:endParaRPr lang="ru-UA"/>
        </a:p>
      </dgm:t>
    </dgm:pt>
    <dgm:pt modelId="{E8375777-2797-4160-8EF3-7B27CC29BA8A}">
      <dgm:prSet phldrT="[Текст]"/>
      <dgm:spPr/>
      <dgm:t>
        <a:bodyPr/>
        <a:lstStyle/>
        <a:p>
          <a:r>
            <a:rPr lang="ru-UA" b="1" dirty="0" err="1"/>
            <a:t>елементи</a:t>
          </a:r>
          <a:r>
            <a:rPr lang="ru-UA" b="1" dirty="0"/>
            <a:t> </a:t>
          </a:r>
          <a:r>
            <a:rPr lang="ru-UA" b="1" dirty="0" err="1"/>
            <a:t>культури</a:t>
          </a:r>
          <a:r>
            <a:rPr lang="ru-UA" b="1" dirty="0"/>
            <a:t>, </a:t>
          </a:r>
          <a:r>
            <a:rPr lang="ru-UA" b="1" dirty="0" err="1"/>
            <a:t>що</a:t>
          </a:r>
          <a:r>
            <a:rPr lang="ru-UA" b="1" dirty="0"/>
            <a:t> </a:t>
          </a:r>
          <a:r>
            <a:rPr lang="ru-UA" b="1" dirty="0" err="1"/>
            <a:t>мають</a:t>
          </a:r>
          <a:r>
            <a:rPr lang="ru-UA" b="1" dirty="0"/>
            <a:t> </a:t>
          </a:r>
          <a:r>
            <a:rPr lang="ru-UA" b="1" dirty="0" err="1"/>
            <a:t>зовнішню</a:t>
          </a:r>
          <a:r>
            <a:rPr lang="ru-UA" b="1" dirty="0"/>
            <a:t> </a:t>
          </a:r>
          <a:r>
            <a:rPr lang="ru-UA" b="1" dirty="0" err="1"/>
            <a:t>видиму</a:t>
          </a:r>
          <a:r>
            <a:rPr lang="ru-UA" b="1" dirty="0"/>
            <a:t> </a:t>
          </a:r>
          <a:r>
            <a:rPr lang="ru-UA" b="1" dirty="0" err="1"/>
            <a:t>виставу</a:t>
          </a:r>
          <a:endParaRPr lang="ru-UA" dirty="0"/>
        </a:p>
      </dgm:t>
    </dgm:pt>
    <dgm:pt modelId="{4577E626-7521-4489-A3E2-FD5252A01E9B}" type="parTrans" cxnId="{571660E8-25F4-41FB-884D-EE38BA3AB96A}">
      <dgm:prSet/>
      <dgm:spPr/>
      <dgm:t>
        <a:bodyPr/>
        <a:lstStyle/>
        <a:p>
          <a:endParaRPr lang="ru-UA"/>
        </a:p>
      </dgm:t>
    </dgm:pt>
    <dgm:pt modelId="{7B351BA4-651C-43B2-9A85-E3CE263CBCCE}" type="sibTrans" cxnId="{571660E8-25F4-41FB-884D-EE38BA3AB96A}">
      <dgm:prSet/>
      <dgm:spPr/>
      <dgm:t>
        <a:bodyPr/>
        <a:lstStyle/>
        <a:p>
          <a:endParaRPr lang="ru-UA"/>
        </a:p>
      </dgm:t>
    </dgm:pt>
    <dgm:pt modelId="{1A3FCAC8-81DC-45DF-8161-AEFA20C5E148}">
      <dgm:prSet phldrT="[Текст]"/>
      <dgm:spPr/>
      <dgm:t>
        <a:bodyPr/>
        <a:lstStyle/>
        <a:p>
          <a:r>
            <a:rPr lang="uk-UA" u="none" dirty="0"/>
            <a:t>Глибший рівень</a:t>
          </a:r>
          <a:endParaRPr lang="ru-UA" u="none" dirty="0"/>
        </a:p>
      </dgm:t>
    </dgm:pt>
    <dgm:pt modelId="{93ED8A29-0D47-402A-9C11-B717563D9541}" type="parTrans" cxnId="{65CEB2E2-E391-4B34-876E-A7FC52318104}">
      <dgm:prSet/>
      <dgm:spPr/>
      <dgm:t>
        <a:bodyPr/>
        <a:lstStyle/>
        <a:p>
          <a:endParaRPr lang="ru-UA"/>
        </a:p>
      </dgm:t>
    </dgm:pt>
    <dgm:pt modelId="{AC5D623D-8404-4311-A77A-547769BBC421}" type="sibTrans" cxnId="{65CEB2E2-E391-4B34-876E-A7FC52318104}">
      <dgm:prSet/>
      <dgm:spPr/>
      <dgm:t>
        <a:bodyPr/>
        <a:lstStyle/>
        <a:p>
          <a:endParaRPr lang="ru-UA"/>
        </a:p>
      </dgm:t>
    </dgm:pt>
    <dgm:pt modelId="{3A1DA7DF-E2FC-4A23-B367-BE12094DFEDE}">
      <dgm:prSet phldrT="[Текст]"/>
      <dgm:spPr/>
      <dgm:t>
        <a:bodyPr/>
        <a:lstStyle/>
        <a:p>
          <a:r>
            <a:rPr lang="ru-UA" b="1" dirty="0" err="1"/>
            <a:t>цінності</a:t>
          </a:r>
          <a:r>
            <a:rPr lang="ru-UA" b="1" dirty="0"/>
            <a:t> та </a:t>
          </a:r>
          <a:r>
            <a:rPr lang="ru-UA" b="1" dirty="0" err="1"/>
            <a:t>норми</a:t>
          </a:r>
          <a:endParaRPr lang="ru-UA" dirty="0"/>
        </a:p>
      </dgm:t>
    </dgm:pt>
    <dgm:pt modelId="{6C120493-DC31-4EDD-B03C-EF91DA336D07}" type="parTrans" cxnId="{D4A2E7B9-B1CD-485E-B5D1-C39562EE9DC3}">
      <dgm:prSet/>
      <dgm:spPr/>
      <dgm:t>
        <a:bodyPr/>
        <a:lstStyle/>
        <a:p>
          <a:endParaRPr lang="ru-UA"/>
        </a:p>
      </dgm:t>
    </dgm:pt>
    <dgm:pt modelId="{2F19894A-4ECC-4FAE-94DB-0D7008FE6118}" type="sibTrans" cxnId="{D4A2E7B9-B1CD-485E-B5D1-C39562EE9DC3}">
      <dgm:prSet/>
      <dgm:spPr/>
      <dgm:t>
        <a:bodyPr/>
        <a:lstStyle/>
        <a:p>
          <a:endParaRPr lang="ru-UA"/>
        </a:p>
      </dgm:t>
    </dgm:pt>
    <dgm:pt modelId="{2CF02C68-1E9B-4AEF-B148-B0EBFE90E00F}" type="pres">
      <dgm:prSet presAssocID="{6B551333-9328-40CA-8278-69E92D02515D}" presName="linear" presStyleCnt="0">
        <dgm:presLayoutVars>
          <dgm:animLvl val="lvl"/>
          <dgm:resizeHandles val="exact"/>
        </dgm:presLayoutVars>
      </dgm:prSet>
      <dgm:spPr/>
    </dgm:pt>
    <dgm:pt modelId="{1A2F6F3D-9A2B-436C-885D-0EB8F5849AA6}" type="pres">
      <dgm:prSet presAssocID="{7B635BF8-1C57-4F89-B372-4249B8E608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E3824A-E68F-40AF-9004-11BB908EDB03}" type="pres">
      <dgm:prSet presAssocID="{7B635BF8-1C57-4F89-B372-4249B8E608C1}" presName="childText" presStyleLbl="revTx" presStyleIdx="0" presStyleCnt="2">
        <dgm:presLayoutVars>
          <dgm:bulletEnabled val="1"/>
        </dgm:presLayoutVars>
      </dgm:prSet>
      <dgm:spPr/>
    </dgm:pt>
    <dgm:pt modelId="{7290CE98-C219-4B7A-AE8C-99AF4F8605E2}" type="pres">
      <dgm:prSet presAssocID="{1A3FCAC8-81DC-45DF-8161-AEFA20C5E14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1486460-2E1E-407D-90A2-889BD4A95598}" type="pres">
      <dgm:prSet presAssocID="{1A3FCAC8-81DC-45DF-8161-AEFA20C5E14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7134E1C-5BF6-402B-A707-9CFFC20F9E31}" type="presOf" srcId="{6B551333-9328-40CA-8278-69E92D02515D}" destId="{2CF02C68-1E9B-4AEF-B148-B0EBFE90E00F}" srcOrd="0" destOrd="0" presId="urn:microsoft.com/office/officeart/2005/8/layout/vList2"/>
    <dgm:cxn modelId="{B55E6471-8BF1-4E60-9F7B-FC4FA81C4AC6}" srcId="{6B551333-9328-40CA-8278-69E92D02515D}" destId="{7B635BF8-1C57-4F89-B372-4249B8E608C1}" srcOrd="0" destOrd="0" parTransId="{7FDE211C-A5F6-42FE-9D7D-516267602CE3}" sibTransId="{5709BAD9-E67F-4942-9B50-4CDCD44C8A58}"/>
    <dgm:cxn modelId="{82CAA37D-13F1-4CC4-8433-68D82FA4F010}" type="presOf" srcId="{7B635BF8-1C57-4F89-B372-4249B8E608C1}" destId="{1A2F6F3D-9A2B-436C-885D-0EB8F5849AA6}" srcOrd="0" destOrd="0" presId="urn:microsoft.com/office/officeart/2005/8/layout/vList2"/>
    <dgm:cxn modelId="{D4A2E7B9-B1CD-485E-B5D1-C39562EE9DC3}" srcId="{1A3FCAC8-81DC-45DF-8161-AEFA20C5E148}" destId="{3A1DA7DF-E2FC-4A23-B367-BE12094DFEDE}" srcOrd="0" destOrd="0" parTransId="{6C120493-DC31-4EDD-B03C-EF91DA336D07}" sibTransId="{2F19894A-4ECC-4FAE-94DB-0D7008FE6118}"/>
    <dgm:cxn modelId="{87F702C5-4128-4C43-AC87-757F43099FCA}" type="presOf" srcId="{3A1DA7DF-E2FC-4A23-B367-BE12094DFEDE}" destId="{C1486460-2E1E-407D-90A2-889BD4A95598}" srcOrd="0" destOrd="0" presId="urn:microsoft.com/office/officeart/2005/8/layout/vList2"/>
    <dgm:cxn modelId="{65CEB2E2-E391-4B34-876E-A7FC52318104}" srcId="{6B551333-9328-40CA-8278-69E92D02515D}" destId="{1A3FCAC8-81DC-45DF-8161-AEFA20C5E148}" srcOrd="1" destOrd="0" parTransId="{93ED8A29-0D47-402A-9C11-B717563D9541}" sibTransId="{AC5D623D-8404-4311-A77A-547769BBC421}"/>
    <dgm:cxn modelId="{7AAE8FE3-9F0C-40E5-AF13-9E529D77A9C6}" type="presOf" srcId="{1A3FCAC8-81DC-45DF-8161-AEFA20C5E148}" destId="{7290CE98-C219-4B7A-AE8C-99AF4F8605E2}" srcOrd="0" destOrd="0" presId="urn:microsoft.com/office/officeart/2005/8/layout/vList2"/>
    <dgm:cxn modelId="{571660E8-25F4-41FB-884D-EE38BA3AB96A}" srcId="{7B635BF8-1C57-4F89-B372-4249B8E608C1}" destId="{E8375777-2797-4160-8EF3-7B27CC29BA8A}" srcOrd="0" destOrd="0" parTransId="{4577E626-7521-4489-A3E2-FD5252A01E9B}" sibTransId="{7B351BA4-651C-43B2-9A85-E3CE263CBCCE}"/>
    <dgm:cxn modelId="{986529F5-69B1-4314-85FB-7ECED7E6E9C5}" type="presOf" srcId="{E8375777-2797-4160-8EF3-7B27CC29BA8A}" destId="{77E3824A-E68F-40AF-9004-11BB908EDB03}" srcOrd="0" destOrd="0" presId="urn:microsoft.com/office/officeart/2005/8/layout/vList2"/>
    <dgm:cxn modelId="{ED49CA6C-584E-485A-8C6B-5A2597362791}" type="presParOf" srcId="{2CF02C68-1E9B-4AEF-B148-B0EBFE90E00F}" destId="{1A2F6F3D-9A2B-436C-885D-0EB8F5849AA6}" srcOrd="0" destOrd="0" presId="urn:microsoft.com/office/officeart/2005/8/layout/vList2"/>
    <dgm:cxn modelId="{28194833-C851-4810-BB7F-7F59665BDCCA}" type="presParOf" srcId="{2CF02C68-1E9B-4AEF-B148-B0EBFE90E00F}" destId="{77E3824A-E68F-40AF-9004-11BB908EDB03}" srcOrd="1" destOrd="0" presId="urn:microsoft.com/office/officeart/2005/8/layout/vList2"/>
    <dgm:cxn modelId="{497418FE-546D-4DA1-8CE1-DA9ADD0B3390}" type="presParOf" srcId="{2CF02C68-1E9B-4AEF-B148-B0EBFE90E00F}" destId="{7290CE98-C219-4B7A-AE8C-99AF4F8605E2}" srcOrd="2" destOrd="0" presId="urn:microsoft.com/office/officeart/2005/8/layout/vList2"/>
    <dgm:cxn modelId="{DEA491C0-C100-4BC2-B40C-96EBF4FAA8BE}" type="presParOf" srcId="{2CF02C68-1E9B-4AEF-B148-B0EBFE90E00F}" destId="{C1486460-2E1E-407D-90A2-889BD4A9559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76F1E-A0CB-4788-A9A4-6F6C189F1B2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44B27AC-B0D1-4EF4-94B2-B66F0F950D6D}">
      <dgm:prSet phldrT="[Текст]" custT="1"/>
      <dgm:spPr/>
      <dgm:t>
        <a:bodyPr/>
        <a:lstStyle/>
        <a:p>
          <a:r>
            <a:rPr lang="ru-UA" sz="1600" b="1" dirty="0" err="1"/>
            <a:t>суб'єктивні</a:t>
          </a:r>
          <a:r>
            <a:rPr lang="ru-UA" sz="1600" b="1" dirty="0"/>
            <a:t> </a:t>
          </a:r>
          <a:r>
            <a:rPr lang="ru-UA" sz="1600" b="1" dirty="0" err="1"/>
            <a:t>елементи</a:t>
          </a:r>
          <a:endParaRPr lang="ru-UA" sz="1600" dirty="0"/>
        </a:p>
      </dgm:t>
    </dgm:pt>
    <dgm:pt modelId="{0AFE54CC-B3CC-4586-A9AF-F9EA0DF79D0C}" type="parTrans" cxnId="{48819C79-14B0-44D5-80A9-40D725DF80F3}">
      <dgm:prSet/>
      <dgm:spPr/>
      <dgm:t>
        <a:bodyPr/>
        <a:lstStyle/>
        <a:p>
          <a:endParaRPr lang="ru-UA" sz="1400"/>
        </a:p>
      </dgm:t>
    </dgm:pt>
    <dgm:pt modelId="{1D3B2E9D-5C01-44DA-B62E-BE38F9681510}" type="sibTrans" cxnId="{48819C79-14B0-44D5-80A9-40D725DF80F3}">
      <dgm:prSet/>
      <dgm:spPr/>
      <dgm:t>
        <a:bodyPr/>
        <a:lstStyle/>
        <a:p>
          <a:endParaRPr lang="ru-UA" sz="1400"/>
        </a:p>
      </dgm:t>
    </dgm:pt>
    <dgm:pt modelId="{BC1039EB-DA20-4EA3-9339-96641BA89321}">
      <dgm:prSet phldrT="[Текст]" custT="1"/>
      <dgm:spPr/>
      <dgm:t>
        <a:bodyPr/>
        <a:lstStyle/>
        <a:p>
          <a:r>
            <a:rPr lang="uk-UA" sz="1400" dirty="0"/>
            <a:t>Організаційні цінності</a:t>
          </a:r>
          <a:endParaRPr lang="ru-UA" sz="1400" dirty="0"/>
        </a:p>
      </dgm:t>
    </dgm:pt>
    <dgm:pt modelId="{D5DAE4B7-0B72-4808-9D4C-8276168C30FC}" type="parTrans" cxnId="{5B4B0CC4-2571-49CA-8BC8-1DE3E4BB6FA2}">
      <dgm:prSet/>
      <dgm:spPr/>
      <dgm:t>
        <a:bodyPr/>
        <a:lstStyle/>
        <a:p>
          <a:endParaRPr lang="ru-UA" sz="1400"/>
        </a:p>
      </dgm:t>
    </dgm:pt>
    <dgm:pt modelId="{FDB1D07D-BE0A-4A7E-A09E-62E052E27B34}" type="sibTrans" cxnId="{5B4B0CC4-2571-49CA-8BC8-1DE3E4BB6FA2}">
      <dgm:prSet/>
      <dgm:spPr/>
      <dgm:t>
        <a:bodyPr/>
        <a:lstStyle/>
        <a:p>
          <a:endParaRPr lang="ru-UA" sz="1400"/>
        </a:p>
      </dgm:t>
    </dgm:pt>
    <dgm:pt modelId="{B69FCBC7-CEA0-4D62-89CD-305E1E803E50}">
      <dgm:prSet phldrT="[Текст]" custT="1"/>
      <dgm:spPr/>
      <dgm:t>
        <a:bodyPr/>
        <a:lstStyle/>
        <a:p>
          <a:r>
            <a:rPr lang="uk-UA" sz="1400" dirty="0"/>
            <a:t>Філософія (ідеологія)</a:t>
          </a:r>
          <a:endParaRPr lang="ru-UA" sz="1400" dirty="0"/>
        </a:p>
      </dgm:t>
    </dgm:pt>
    <dgm:pt modelId="{A6049799-016F-49C9-9A27-0002FE20DD7D}" type="parTrans" cxnId="{65DE1C10-506A-47F1-8799-B15B12DE60C3}">
      <dgm:prSet/>
      <dgm:spPr/>
      <dgm:t>
        <a:bodyPr/>
        <a:lstStyle/>
        <a:p>
          <a:endParaRPr lang="ru-UA" sz="1400"/>
        </a:p>
      </dgm:t>
    </dgm:pt>
    <dgm:pt modelId="{2BA4C326-B835-41BB-A203-7387DC1EBAFC}" type="sibTrans" cxnId="{65DE1C10-506A-47F1-8799-B15B12DE60C3}">
      <dgm:prSet/>
      <dgm:spPr/>
      <dgm:t>
        <a:bodyPr/>
        <a:lstStyle/>
        <a:p>
          <a:endParaRPr lang="ru-UA" sz="1400"/>
        </a:p>
      </dgm:t>
    </dgm:pt>
    <dgm:pt modelId="{777C5DE5-9E83-4CA8-A1B6-DD5B8A588C05}">
      <dgm:prSet phldrT="[Текст]" custT="1"/>
      <dgm:spPr/>
      <dgm:t>
        <a:bodyPr/>
        <a:lstStyle/>
        <a:p>
          <a:r>
            <a:rPr lang="uk-UA" sz="1400" dirty="0"/>
            <a:t>Внутрішні символи</a:t>
          </a:r>
          <a:endParaRPr lang="ru-UA" sz="1400" dirty="0"/>
        </a:p>
      </dgm:t>
    </dgm:pt>
    <dgm:pt modelId="{EB0995B1-91B2-40DC-89CF-049F992A1C99}" type="parTrans" cxnId="{1C612402-8719-42F0-8F5D-C5977E71D5F4}">
      <dgm:prSet/>
      <dgm:spPr/>
      <dgm:t>
        <a:bodyPr/>
        <a:lstStyle/>
        <a:p>
          <a:endParaRPr lang="ru-UA" sz="1400"/>
        </a:p>
      </dgm:t>
    </dgm:pt>
    <dgm:pt modelId="{5128BEC2-3AC0-4C3E-BDB4-25649DCFA33A}" type="sibTrans" cxnId="{1C612402-8719-42F0-8F5D-C5977E71D5F4}">
      <dgm:prSet/>
      <dgm:spPr/>
      <dgm:t>
        <a:bodyPr/>
        <a:lstStyle/>
        <a:p>
          <a:endParaRPr lang="ru-UA" sz="1400"/>
        </a:p>
      </dgm:t>
    </dgm:pt>
    <dgm:pt modelId="{BD89950D-D68E-462F-8AD8-D36004941082}">
      <dgm:prSet phldrT="[Текст]" custT="1"/>
      <dgm:spPr/>
      <dgm:t>
        <a:bodyPr/>
        <a:lstStyle/>
        <a:p>
          <a:r>
            <a:rPr lang="ru-UA" sz="1600" b="1" dirty="0" err="1"/>
            <a:t>об'єктивні</a:t>
          </a:r>
          <a:r>
            <a:rPr lang="ru-UA" sz="1400" b="1" dirty="0"/>
            <a:t> </a:t>
          </a:r>
          <a:r>
            <a:rPr lang="ru-UA" sz="1400" b="1" dirty="0" err="1"/>
            <a:t>елементи</a:t>
          </a:r>
          <a:endParaRPr lang="ru-UA" sz="1400" dirty="0"/>
        </a:p>
      </dgm:t>
    </dgm:pt>
    <dgm:pt modelId="{58F738C6-504B-4857-BB0D-CC85F109D333}" type="parTrans" cxnId="{E3CA64A4-6220-4396-B9AA-E388FCC63D80}">
      <dgm:prSet/>
      <dgm:spPr/>
      <dgm:t>
        <a:bodyPr/>
        <a:lstStyle/>
        <a:p>
          <a:endParaRPr lang="ru-UA" sz="1400"/>
        </a:p>
      </dgm:t>
    </dgm:pt>
    <dgm:pt modelId="{7F3B13E9-A178-4787-8E11-6539967E7DE3}" type="sibTrans" cxnId="{E3CA64A4-6220-4396-B9AA-E388FCC63D80}">
      <dgm:prSet/>
      <dgm:spPr/>
      <dgm:t>
        <a:bodyPr/>
        <a:lstStyle/>
        <a:p>
          <a:endParaRPr lang="ru-UA" sz="1400"/>
        </a:p>
      </dgm:t>
    </dgm:pt>
    <dgm:pt modelId="{77430D58-CFC8-44C8-8BAF-98849250D866}">
      <dgm:prSet phldrT="[Текст]" custT="1"/>
      <dgm:spPr/>
      <dgm:t>
        <a:bodyPr/>
        <a:lstStyle/>
        <a:p>
          <a:r>
            <a:rPr lang="uk-UA" sz="1400" dirty="0"/>
            <a:t>Емблема</a:t>
          </a:r>
          <a:endParaRPr lang="ru-UA" sz="1400" dirty="0"/>
        </a:p>
      </dgm:t>
    </dgm:pt>
    <dgm:pt modelId="{856E0C49-2880-4365-A7DD-85CAFCFC7C46}" type="parTrans" cxnId="{8CBA694F-F7EA-4483-B245-B399B18FA8F2}">
      <dgm:prSet/>
      <dgm:spPr/>
      <dgm:t>
        <a:bodyPr/>
        <a:lstStyle/>
        <a:p>
          <a:endParaRPr lang="ru-UA" sz="1400"/>
        </a:p>
      </dgm:t>
    </dgm:pt>
    <dgm:pt modelId="{F65D84B0-491B-4931-9FE9-1A13A29F7D51}" type="sibTrans" cxnId="{8CBA694F-F7EA-4483-B245-B399B18FA8F2}">
      <dgm:prSet/>
      <dgm:spPr/>
      <dgm:t>
        <a:bodyPr/>
        <a:lstStyle/>
        <a:p>
          <a:endParaRPr lang="ru-UA" sz="1400"/>
        </a:p>
      </dgm:t>
    </dgm:pt>
    <dgm:pt modelId="{B5EE84EF-35F0-420E-8703-B7483377E554}">
      <dgm:prSet phldrT="[Текст]" custT="1"/>
      <dgm:spPr/>
      <dgm:t>
        <a:bodyPr/>
        <a:lstStyle/>
        <a:p>
          <a:r>
            <a:rPr lang="uk-UA" sz="1400" dirty="0"/>
            <a:t>Символіка</a:t>
          </a:r>
          <a:endParaRPr lang="ru-UA" sz="1400" dirty="0"/>
        </a:p>
      </dgm:t>
    </dgm:pt>
    <dgm:pt modelId="{5B4E7970-F215-4C79-A60B-20836BBC43D7}" type="parTrans" cxnId="{5D913A94-8967-4E49-B5E8-A0F73746FA75}">
      <dgm:prSet/>
      <dgm:spPr/>
      <dgm:t>
        <a:bodyPr/>
        <a:lstStyle/>
        <a:p>
          <a:endParaRPr lang="ru-UA" sz="1400"/>
        </a:p>
      </dgm:t>
    </dgm:pt>
    <dgm:pt modelId="{A4935003-860A-4555-9235-BA0E82E074E3}" type="sibTrans" cxnId="{5D913A94-8967-4E49-B5E8-A0F73746FA75}">
      <dgm:prSet/>
      <dgm:spPr/>
      <dgm:t>
        <a:bodyPr/>
        <a:lstStyle/>
        <a:p>
          <a:endParaRPr lang="ru-UA" sz="1400"/>
        </a:p>
      </dgm:t>
    </dgm:pt>
    <dgm:pt modelId="{A9501CFE-37B7-42FC-A61B-541D013E8682}">
      <dgm:prSet phldrT="[Текст]" custT="1"/>
      <dgm:spPr/>
      <dgm:t>
        <a:bodyPr/>
        <a:lstStyle/>
        <a:p>
          <a:r>
            <a:rPr lang="uk-UA" sz="1400" dirty="0"/>
            <a:t>Товарні знаки</a:t>
          </a:r>
          <a:endParaRPr lang="ru-UA" sz="1400" dirty="0"/>
        </a:p>
      </dgm:t>
    </dgm:pt>
    <dgm:pt modelId="{222279B5-9B22-4DE4-90F8-2DB21E69B97B}" type="parTrans" cxnId="{3708EE42-4EAF-4954-957A-B74CFD12177D}">
      <dgm:prSet/>
      <dgm:spPr/>
      <dgm:t>
        <a:bodyPr/>
        <a:lstStyle/>
        <a:p>
          <a:endParaRPr lang="ru-UA" sz="1400"/>
        </a:p>
      </dgm:t>
    </dgm:pt>
    <dgm:pt modelId="{73A00766-61DC-43B6-B6A9-29E4C17C5055}" type="sibTrans" cxnId="{3708EE42-4EAF-4954-957A-B74CFD12177D}">
      <dgm:prSet/>
      <dgm:spPr/>
      <dgm:t>
        <a:bodyPr/>
        <a:lstStyle/>
        <a:p>
          <a:endParaRPr lang="ru-UA" sz="1400"/>
        </a:p>
      </dgm:t>
    </dgm:pt>
    <dgm:pt modelId="{F598E573-B34E-4A8B-A1C2-052297517C81}">
      <dgm:prSet phldrT="[Текст]" custT="1"/>
      <dgm:spPr/>
      <dgm:t>
        <a:bodyPr/>
        <a:lstStyle/>
        <a:p>
          <a:r>
            <a:rPr lang="uk-UA" sz="1400" dirty="0"/>
            <a:t>Кольори</a:t>
          </a:r>
          <a:endParaRPr lang="ru-UA" sz="1400" dirty="0"/>
        </a:p>
      </dgm:t>
    </dgm:pt>
    <dgm:pt modelId="{655ACB48-74EA-4460-9C60-ADD11D7C3FC8}" type="parTrans" cxnId="{3B3FC243-8449-4EBC-9BC9-EB9F6A5A432E}">
      <dgm:prSet/>
      <dgm:spPr/>
      <dgm:t>
        <a:bodyPr/>
        <a:lstStyle/>
        <a:p>
          <a:endParaRPr lang="ru-UA" sz="1400"/>
        </a:p>
      </dgm:t>
    </dgm:pt>
    <dgm:pt modelId="{0946D090-39F5-4F18-8883-9A62673E578D}" type="sibTrans" cxnId="{3B3FC243-8449-4EBC-9BC9-EB9F6A5A432E}">
      <dgm:prSet/>
      <dgm:spPr/>
      <dgm:t>
        <a:bodyPr/>
        <a:lstStyle/>
        <a:p>
          <a:endParaRPr lang="ru-UA" sz="1400"/>
        </a:p>
      </dgm:t>
    </dgm:pt>
    <dgm:pt modelId="{0EABADA7-67A0-40B0-ADB6-15A2B67FCF14}">
      <dgm:prSet phldrT="[Текст]" custT="1"/>
      <dgm:spPr/>
      <dgm:t>
        <a:bodyPr/>
        <a:lstStyle/>
        <a:p>
          <a:r>
            <a:rPr lang="uk-UA" sz="1400" dirty="0"/>
            <a:t>Уніформа </a:t>
          </a:r>
          <a:r>
            <a:rPr lang="uk-UA" sz="1400" dirty="0" err="1"/>
            <a:t>персонала</a:t>
          </a:r>
          <a:endParaRPr lang="ru-UA" sz="1400" dirty="0"/>
        </a:p>
      </dgm:t>
    </dgm:pt>
    <dgm:pt modelId="{24F6EC7A-5CEF-4B63-B466-D888B5A78E45}" type="parTrans" cxnId="{915F1A61-9894-4CBB-ABCF-08DF9006F5FF}">
      <dgm:prSet/>
      <dgm:spPr/>
      <dgm:t>
        <a:bodyPr/>
        <a:lstStyle/>
        <a:p>
          <a:endParaRPr lang="ru-UA" sz="1400"/>
        </a:p>
      </dgm:t>
    </dgm:pt>
    <dgm:pt modelId="{CCDCD9F1-75C1-43A9-BED6-9B374088E2D4}" type="sibTrans" cxnId="{915F1A61-9894-4CBB-ABCF-08DF9006F5FF}">
      <dgm:prSet/>
      <dgm:spPr/>
      <dgm:t>
        <a:bodyPr/>
        <a:lstStyle/>
        <a:p>
          <a:endParaRPr lang="ru-UA" sz="1400"/>
        </a:p>
      </dgm:t>
    </dgm:pt>
    <dgm:pt modelId="{AFB4816C-3C79-4772-A4D9-53E939701203}">
      <dgm:prSet phldrT="[Текст]" custT="1"/>
      <dgm:spPr/>
      <dgm:t>
        <a:bodyPr/>
        <a:lstStyle/>
        <a:p>
          <a:r>
            <a:rPr lang="uk-UA" sz="1400" dirty="0"/>
            <a:t>Зовнішній вид виробничих приміщень, офісу тощо</a:t>
          </a:r>
          <a:endParaRPr lang="ru-UA" sz="1400" dirty="0"/>
        </a:p>
      </dgm:t>
    </dgm:pt>
    <dgm:pt modelId="{99CEFE7E-7933-47CF-ABC2-2FD17BBE3999}" type="parTrans" cxnId="{F9EA6482-DA4C-4705-AA71-061AAAA3725B}">
      <dgm:prSet/>
      <dgm:spPr/>
      <dgm:t>
        <a:bodyPr/>
        <a:lstStyle/>
        <a:p>
          <a:endParaRPr lang="ru-UA" sz="1400"/>
        </a:p>
      </dgm:t>
    </dgm:pt>
    <dgm:pt modelId="{22E38D52-3CF6-459D-9168-1700BC71AB7F}" type="sibTrans" cxnId="{F9EA6482-DA4C-4705-AA71-061AAAA3725B}">
      <dgm:prSet/>
      <dgm:spPr/>
      <dgm:t>
        <a:bodyPr/>
        <a:lstStyle/>
        <a:p>
          <a:endParaRPr lang="ru-UA" sz="1400"/>
        </a:p>
      </dgm:t>
    </dgm:pt>
    <dgm:pt modelId="{8503217B-BA48-4423-8CEE-A7689599D04B}">
      <dgm:prSet phldrT="[Текст]" custT="1"/>
      <dgm:spPr/>
      <dgm:t>
        <a:bodyPr/>
        <a:lstStyle/>
        <a:p>
          <a:r>
            <a:rPr lang="uk-UA" sz="1400" dirty="0"/>
            <a:t>Процедури, звичаї, церемонії тощо</a:t>
          </a:r>
          <a:endParaRPr lang="ru-UA" sz="1400" dirty="0"/>
        </a:p>
      </dgm:t>
    </dgm:pt>
    <dgm:pt modelId="{855E2B68-5ED1-49B5-BE56-6AFC462B246B}" type="parTrans" cxnId="{D28F668A-A21C-4C84-9427-782A6484058B}">
      <dgm:prSet/>
      <dgm:spPr/>
      <dgm:t>
        <a:bodyPr/>
        <a:lstStyle/>
        <a:p>
          <a:endParaRPr lang="ru-UA" sz="1400"/>
        </a:p>
      </dgm:t>
    </dgm:pt>
    <dgm:pt modelId="{D6A3EFA2-E230-471F-931C-CA043E07CB28}" type="sibTrans" cxnId="{D28F668A-A21C-4C84-9427-782A6484058B}">
      <dgm:prSet/>
      <dgm:spPr/>
      <dgm:t>
        <a:bodyPr/>
        <a:lstStyle/>
        <a:p>
          <a:endParaRPr lang="ru-UA" sz="1400"/>
        </a:p>
      </dgm:t>
    </dgm:pt>
    <dgm:pt modelId="{5B14FCA1-CCF7-4355-8E37-21713504AC98}">
      <dgm:prSet phldrT="[Текст]" custT="1"/>
      <dgm:spPr/>
      <dgm:t>
        <a:bodyPr/>
        <a:lstStyle/>
        <a:p>
          <a:r>
            <a:rPr lang="uk-UA" sz="1400" dirty="0"/>
            <a:t>Історія, міфи, легенди</a:t>
          </a:r>
          <a:endParaRPr lang="ru-UA" sz="1400" dirty="0"/>
        </a:p>
      </dgm:t>
    </dgm:pt>
    <dgm:pt modelId="{56022718-2166-4454-8BC7-607125FBAAA1}" type="parTrans" cxnId="{771598A2-0104-4F68-B160-A2579511C07A}">
      <dgm:prSet/>
      <dgm:spPr/>
      <dgm:t>
        <a:bodyPr/>
        <a:lstStyle/>
        <a:p>
          <a:endParaRPr lang="ru-UA" sz="1400"/>
        </a:p>
      </dgm:t>
    </dgm:pt>
    <dgm:pt modelId="{13652048-CEAC-4E9C-A8D0-F175323D194A}" type="sibTrans" cxnId="{771598A2-0104-4F68-B160-A2579511C07A}">
      <dgm:prSet/>
      <dgm:spPr/>
      <dgm:t>
        <a:bodyPr/>
        <a:lstStyle/>
        <a:p>
          <a:endParaRPr lang="ru-UA" sz="1400"/>
        </a:p>
      </dgm:t>
    </dgm:pt>
    <dgm:pt modelId="{FABB53D2-D69F-4470-A41A-235C7DCCF573}">
      <dgm:prSet phldrT="[Текст]" custT="1"/>
      <dgm:spPr/>
      <dgm:t>
        <a:bodyPr/>
        <a:lstStyle/>
        <a:p>
          <a:r>
            <a:rPr lang="uk-UA" sz="1400" dirty="0"/>
            <a:t>Норми поведінки</a:t>
          </a:r>
          <a:endParaRPr lang="ru-UA" sz="1400" dirty="0"/>
        </a:p>
      </dgm:t>
    </dgm:pt>
    <dgm:pt modelId="{CC8EA964-D147-444D-9C43-F1803B2AF764}" type="parTrans" cxnId="{D1B2B25A-3821-45FB-B561-403BDC49E065}">
      <dgm:prSet/>
      <dgm:spPr/>
      <dgm:t>
        <a:bodyPr/>
        <a:lstStyle/>
        <a:p>
          <a:endParaRPr lang="ru-UA" sz="1400"/>
        </a:p>
      </dgm:t>
    </dgm:pt>
    <dgm:pt modelId="{5AC8009B-F864-4604-9ADE-9A45A7E21820}" type="sibTrans" cxnId="{D1B2B25A-3821-45FB-B561-403BDC49E065}">
      <dgm:prSet/>
      <dgm:spPr/>
      <dgm:t>
        <a:bodyPr/>
        <a:lstStyle/>
        <a:p>
          <a:endParaRPr lang="ru-UA" sz="1400"/>
        </a:p>
      </dgm:t>
    </dgm:pt>
    <dgm:pt modelId="{31EB2B9A-4759-43EF-BD6F-BE58F29DA37E}">
      <dgm:prSet phldrT="[Текст]" custT="1"/>
      <dgm:spPr/>
      <dgm:t>
        <a:bodyPr/>
        <a:lstStyle/>
        <a:p>
          <a:r>
            <a:rPr lang="uk-UA" sz="1400" dirty="0"/>
            <a:t>Лозунги, слогани, девізи тощо</a:t>
          </a:r>
          <a:endParaRPr lang="ru-UA" sz="1400" dirty="0"/>
        </a:p>
      </dgm:t>
    </dgm:pt>
    <dgm:pt modelId="{8450A781-6720-4954-B6AD-BA5D96B5CED9}" type="parTrans" cxnId="{2323783A-0C2A-4925-9436-B67703B0AEA3}">
      <dgm:prSet/>
      <dgm:spPr/>
      <dgm:t>
        <a:bodyPr/>
        <a:lstStyle/>
        <a:p>
          <a:endParaRPr lang="ru-UA" sz="1400"/>
        </a:p>
      </dgm:t>
    </dgm:pt>
    <dgm:pt modelId="{7959621D-5E87-4043-8E70-CF4D38BF7778}" type="sibTrans" cxnId="{2323783A-0C2A-4925-9436-B67703B0AEA3}">
      <dgm:prSet/>
      <dgm:spPr/>
      <dgm:t>
        <a:bodyPr/>
        <a:lstStyle/>
        <a:p>
          <a:endParaRPr lang="ru-UA" sz="1400"/>
        </a:p>
      </dgm:t>
    </dgm:pt>
    <dgm:pt modelId="{35729BD5-BAF4-4AFE-BB77-D2EEEB05C575}" type="pres">
      <dgm:prSet presAssocID="{F4976F1E-A0CB-4788-A9A4-6F6C189F1B26}" presName="layout" presStyleCnt="0">
        <dgm:presLayoutVars>
          <dgm:chMax/>
          <dgm:chPref/>
          <dgm:dir/>
          <dgm:resizeHandles/>
        </dgm:presLayoutVars>
      </dgm:prSet>
      <dgm:spPr/>
    </dgm:pt>
    <dgm:pt modelId="{72CC8AD8-F8E3-40E1-A5E0-1D72BFF4476E}" type="pres">
      <dgm:prSet presAssocID="{244B27AC-B0D1-4EF4-94B2-B66F0F950D6D}" presName="root" presStyleCnt="0">
        <dgm:presLayoutVars>
          <dgm:chMax/>
          <dgm:chPref/>
        </dgm:presLayoutVars>
      </dgm:prSet>
      <dgm:spPr/>
    </dgm:pt>
    <dgm:pt modelId="{E318DEFB-AFBB-439B-ADF2-98BC3750874E}" type="pres">
      <dgm:prSet presAssocID="{244B27AC-B0D1-4EF4-94B2-B66F0F950D6D}" presName="rootComposite" presStyleCnt="0">
        <dgm:presLayoutVars/>
      </dgm:prSet>
      <dgm:spPr/>
    </dgm:pt>
    <dgm:pt modelId="{4F0B7833-6DB9-48A0-99BD-E4260023EFDE}" type="pres">
      <dgm:prSet presAssocID="{244B27AC-B0D1-4EF4-94B2-B66F0F950D6D}" presName="ParentAccent" presStyleLbl="alignNode1" presStyleIdx="0" presStyleCnt="2"/>
      <dgm:spPr/>
    </dgm:pt>
    <dgm:pt modelId="{ED37C808-629A-4CB6-84CD-5F83B53267B2}" type="pres">
      <dgm:prSet presAssocID="{244B27AC-B0D1-4EF4-94B2-B66F0F950D6D}" presName="ParentSmallAccent" presStyleLbl="fgAcc1" presStyleIdx="0" presStyleCnt="2"/>
      <dgm:spPr/>
    </dgm:pt>
    <dgm:pt modelId="{D8E199CA-1E8F-46D8-8A29-B5F2CBE63046}" type="pres">
      <dgm:prSet presAssocID="{244B27AC-B0D1-4EF4-94B2-B66F0F950D6D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6B149E62-9BA1-4137-929F-D5C3A572601E}" type="pres">
      <dgm:prSet presAssocID="{244B27AC-B0D1-4EF4-94B2-B66F0F950D6D}" presName="childShape" presStyleCnt="0">
        <dgm:presLayoutVars>
          <dgm:chMax val="0"/>
          <dgm:chPref val="0"/>
        </dgm:presLayoutVars>
      </dgm:prSet>
      <dgm:spPr/>
    </dgm:pt>
    <dgm:pt modelId="{0AEA86AF-8551-413A-BDED-AA84B778FCA7}" type="pres">
      <dgm:prSet presAssocID="{BC1039EB-DA20-4EA3-9339-96641BA89321}" presName="childComposite" presStyleCnt="0">
        <dgm:presLayoutVars>
          <dgm:chMax val="0"/>
          <dgm:chPref val="0"/>
        </dgm:presLayoutVars>
      </dgm:prSet>
      <dgm:spPr/>
    </dgm:pt>
    <dgm:pt modelId="{7CE7694F-1744-4A97-890C-F5D638FA5EAE}" type="pres">
      <dgm:prSet presAssocID="{BC1039EB-DA20-4EA3-9339-96641BA89321}" presName="ChildAccent" presStyleLbl="solidFgAcc1" presStyleIdx="0" presStyleCnt="13"/>
      <dgm:spPr/>
    </dgm:pt>
    <dgm:pt modelId="{B609CAAB-EA97-41AC-809C-719FF85DD001}" type="pres">
      <dgm:prSet presAssocID="{BC1039EB-DA20-4EA3-9339-96641BA89321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FA26E212-DF10-46A8-9C47-DFB41BE42BE9}" type="pres">
      <dgm:prSet presAssocID="{B69FCBC7-CEA0-4D62-89CD-305E1E803E50}" presName="childComposite" presStyleCnt="0">
        <dgm:presLayoutVars>
          <dgm:chMax val="0"/>
          <dgm:chPref val="0"/>
        </dgm:presLayoutVars>
      </dgm:prSet>
      <dgm:spPr/>
    </dgm:pt>
    <dgm:pt modelId="{986A6032-2832-426F-90E9-2E947C3DD895}" type="pres">
      <dgm:prSet presAssocID="{B69FCBC7-CEA0-4D62-89CD-305E1E803E50}" presName="ChildAccent" presStyleLbl="solidFgAcc1" presStyleIdx="1" presStyleCnt="13"/>
      <dgm:spPr/>
    </dgm:pt>
    <dgm:pt modelId="{BCBB320E-4EEA-4B35-9173-FC187F35275E}" type="pres">
      <dgm:prSet presAssocID="{B69FCBC7-CEA0-4D62-89CD-305E1E803E50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FFE4EB75-4EC9-40A3-925F-C4D27D584BF2}" type="pres">
      <dgm:prSet presAssocID="{777C5DE5-9E83-4CA8-A1B6-DD5B8A588C05}" presName="childComposite" presStyleCnt="0">
        <dgm:presLayoutVars>
          <dgm:chMax val="0"/>
          <dgm:chPref val="0"/>
        </dgm:presLayoutVars>
      </dgm:prSet>
      <dgm:spPr/>
    </dgm:pt>
    <dgm:pt modelId="{7045563A-7FA5-482F-A3BF-6DE5DEE69C55}" type="pres">
      <dgm:prSet presAssocID="{777C5DE5-9E83-4CA8-A1B6-DD5B8A588C05}" presName="ChildAccent" presStyleLbl="solidFgAcc1" presStyleIdx="2" presStyleCnt="13"/>
      <dgm:spPr/>
    </dgm:pt>
    <dgm:pt modelId="{05A5CB00-01E5-4D65-B7F5-4FED9CC27CF5}" type="pres">
      <dgm:prSet presAssocID="{777C5DE5-9E83-4CA8-A1B6-DD5B8A588C05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E37A6317-15AE-47BF-B01B-C1D8AA003B45}" type="pres">
      <dgm:prSet presAssocID="{8503217B-BA48-4423-8CEE-A7689599D04B}" presName="childComposite" presStyleCnt="0">
        <dgm:presLayoutVars>
          <dgm:chMax val="0"/>
          <dgm:chPref val="0"/>
        </dgm:presLayoutVars>
      </dgm:prSet>
      <dgm:spPr/>
    </dgm:pt>
    <dgm:pt modelId="{93212E6D-B62B-4D91-B5B5-3B1F53CE1082}" type="pres">
      <dgm:prSet presAssocID="{8503217B-BA48-4423-8CEE-A7689599D04B}" presName="ChildAccent" presStyleLbl="solidFgAcc1" presStyleIdx="3" presStyleCnt="13"/>
      <dgm:spPr/>
    </dgm:pt>
    <dgm:pt modelId="{D272BAB9-C2AE-426E-B6E2-992DAEE221E8}" type="pres">
      <dgm:prSet presAssocID="{8503217B-BA48-4423-8CEE-A7689599D04B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0CF79FB6-6D52-498C-BD73-1BBB63690825}" type="pres">
      <dgm:prSet presAssocID="{5B14FCA1-CCF7-4355-8E37-21713504AC98}" presName="childComposite" presStyleCnt="0">
        <dgm:presLayoutVars>
          <dgm:chMax val="0"/>
          <dgm:chPref val="0"/>
        </dgm:presLayoutVars>
      </dgm:prSet>
      <dgm:spPr/>
    </dgm:pt>
    <dgm:pt modelId="{8587E4DE-3778-47C6-860C-1C02ED2965C1}" type="pres">
      <dgm:prSet presAssocID="{5B14FCA1-CCF7-4355-8E37-21713504AC98}" presName="ChildAccent" presStyleLbl="solidFgAcc1" presStyleIdx="4" presStyleCnt="13"/>
      <dgm:spPr/>
    </dgm:pt>
    <dgm:pt modelId="{0B8B902F-6880-46E1-AA34-A99571BB6B4E}" type="pres">
      <dgm:prSet presAssocID="{5B14FCA1-CCF7-4355-8E37-21713504AC98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A8B5EE3B-8BE5-42BA-B573-A755EA4DA6D1}" type="pres">
      <dgm:prSet presAssocID="{FABB53D2-D69F-4470-A41A-235C7DCCF573}" presName="childComposite" presStyleCnt="0">
        <dgm:presLayoutVars>
          <dgm:chMax val="0"/>
          <dgm:chPref val="0"/>
        </dgm:presLayoutVars>
      </dgm:prSet>
      <dgm:spPr/>
    </dgm:pt>
    <dgm:pt modelId="{E51BBF5B-A6C2-4710-9139-789D95F017D3}" type="pres">
      <dgm:prSet presAssocID="{FABB53D2-D69F-4470-A41A-235C7DCCF573}" presName="ChildAccent" presStyleLbl="solidFgAcc1" presStyleIdx="5" presStyleCnt="13"/>
      <dgm:spPr/>
    </dgm:pt>
    <dgm:pt modelId="{E4DFD967-97A8-452D-A27E-C4F92D83030C}" type="pres">
      <dgm:prSet presAssocID="{FABB53D2-D69F-4470-A41A-235C7DCCF573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CA759E9D-9E67-4253-A921-89A69C3BA177}" type="pres">
      <dgm:prSet presAssocID="{31EB2B9A-4759-43EF-BD6F-BE58F29DA37E}" presName="childComposite" presStyleCnt="0">
        <dgm:presLayoutVars>
          <dgm:chMax val="0"/>
          <dgm:chPref val="0"/>
        </dgm:presLayoutVars>
      </dgm:prSet>
      <dgm:spPr/>
    </dgm:pt>
    <dgm:pt modelId="{B41B8C50-7666-4F46-8130-00D0FA008EFB}" type="pres">
      <dgm:prSet presAssocID="{31EB2B9A-4759-43EF-BD6F-BE58F29DA37E}" presName="ChildAccent" presStyleLbl="solidFgAcc1" presStyleIdx="6" presStyleCnt="13"/>
      <dgm:spPr/>
    </dgm:pt>
    <dgm:pt modelId="{FA0DE7E2-3BF3-4103-8C61-874E179FF2CE}" type="pres">
      <dgm:prSet presAssocID="{31EB2B9A-4759-43EF-BD6F-BE58F29DA37E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934F2BB3-02C2-4AF3-9426-4DEC2DA9991F}" type="pres">
      <dgm:prSet presAssocID="{BD89950D-D68E-462F-8AD8-D36004941082}" presName="root" presStyleCnt="0">
        <dgm:presLayoutVars>
          <dgm:chMax/>
          <dgm:chPref/>
        </dgm:presLayoutVars>
      </dgm:prSet>
      <dgm:spPr/>
    </dgm:pt>
    <dgm:pt modelId="{817D2D16-972B-454B-9707-2962A8ACFF43}" type="pres">
      <dgm:prSet presAssocID="{BD89950D-D68E-462F-8AD8-D36004941082}" presName="rootComposite" presStyleCnt="0">
        <dgm:presLayoutVars/>
      </dgm:prSet>
      <dgm:spPr/>
    </dgm:pt>
    <dgm:pt modelId="{2FDBCC3A-1893-4F55-A598-EDA44762C107}" type="pres">
      <dgm:prSet presAssocID="{BD89950D-D68E-462F-8AD8-D36004941082}" presName="ParentAccent" presStyleLbl="alignNode1" presStyleIdx="1" presStyleCnt="2"/>
      <dgm:spPr/>
    </dgm:pt>
    <dgm:pt modelId="{DF11A504-6DFB-4F08-84D8-CE43ECD1F1AF}" type="pres">
      <dgm:prSet presAssocID="{BD89950D-D68E-462F-8AD8-D36004941082}" presName="ParentSmallAccent" presStyleLbl="fgAcc1" presStyleIdx="1" presStyleCnt="2" custLinFactNeighborX="-23009" custLinFactNeighborY="13222"/>
      <dgm:spPr/>
    </dgm:pt>
    <dgm:pt modelId="{FC1D563C-F58A-4DC2-A380-FCD60A281CC6}" type="pres">
      <dgm:prSet presAssocID="{BD89950D-D68E-462F-8AD8-D36004941082}" presName="Parent" presStyleLbl="revTx" presStyleIdx="8" presStyleCnt="15">
        <dgm:presLayoutVars>
          <dgm:chMax/>
          <dgm:chPref val="4"/>
          <dgm:bulletEnabled val="1"/>
        </dgm:presLayoutVars>
      </dgm:prSet>
      <dgm:spPr/>
    </dgm:pt>
    <dgm:pt modelId="{8D906BDB-45DC-43B1-9FEC-EA31E4BA6FCE}" type="pres">
      <dgm:prSet presAssocID="{BD89950D-D68E-462F-8AD8-D36004941082}" presName="childShape" presStyleCnt="0">
        <dgm:presLayoutVars>
          <dgm:chMax val="0"/>
          <dgm:chPref val="0"/>
        </dgm:presLayoutVars>
      </dgm:prSet>
      <dgm:spPr/>
    </dgm:pt>
    <dgm:pt modelId="{6B13D42F-ED6C-4AE1-B921-60DEF534C233}" type="pres">
      <dgm:prSet presAssocID="{77430D58-CFC8-44C8-8BAF-98849250D866}" presName="childComposite" presStyleCnt="0">
        <dgm:presLayoutVars>
          <dgm:chMax val="0"/>
          <dgm:chPref val="0"/>
        </dgm:presLayoutVars>
      </dgm:prSet>
      <dgm:spPr/>
    </dgm:pt>
    <dgm:pt modelId="{3AAD40AD-95A3-4EEC-BFD7-4C89B78C68CA}" type="pres">
      <dgm:prSet presAssocID="{77430D58-CFC8-44C8-8BAF-98849250D866}" presName="ChildAccent" presStyleLbl="solidFgAcc1" presStyleIdx="7" presStyleCnt="13"/>
      <dgm:spPr/>
    </dgm:pt>
    <dgm:pt modelId="{6FE26A75-8B8B-48CE-9970-DC58E7A4A52E}" type="pres">
      <dgm:prSet presAssocID="{77430D58-CFC8-44C8-8BAF-98849250D866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0D15483A-71B1-47F4-99EA-A7DFAF716A7E}" type="pres">
      <dgm:prSet presAssocID="{B5EE84EF-35F0-420E-8703-B7483377E554}" presName="childComposite" presStyleCnt="0">
        <dgm:presLayoutVars>
          <dgm:chMax val="0"/>
          <dgm:chPref val="0"/>
        </dgm:presLayoutVars>
      </dgm:prSet>
      <dgm:spPr/>
    </dgm:pt>
    <dgm:pt modelId="{D7BF7342-0B12-4FA1-9BC2-CF8B886BA356}" type="pres">
      <dgm:prSet presAssocID="{B5EE84EF-35F0-420E-8703-B7483377E554}" presName="ChildAccent" presStyleLbl="solidFgAcc1" presStyleIdx="8" presStyleCnt="13"/>
      <dgm:spPr/>
    </dgm:pt>
    <dgm:pt modelId="{715EAD7C-7313-4CFF-A5A5-ED191572BA03}" type="pres">
      <dgm:prSet presAssocID="{B5EE84EF-35F0-420E-8703-B7483377E554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0EDBB907-08CC-474D-89D2-9761B254327D}" type="pres">
      <dgm:prSet presAssocID="{A9501CFE-37B7-42FC-A61B-541D013E8682}" presName="childComposite" presStyleCnt="0">
        <dgm:presLayoutVars>
          <dgm:chMax val="0"/>
          <dgm:chPref val="0"/>
        </dgm:presLayoutVars>
      </dgm:prSet>
      <dgm:spPr/>
    </dgm:pt>
    <dgm:pt modelId="{7F24439A-EB4F-43C3-8C35-32587D3A606A}" type="pres">
      <dgm:prSet presAssocID="{A9501CFE-37B7-42FC-A61B-541D013E8682}" presName="ChildAccent" presStyleLbl="solidFgAcc1" presStyleIdx="9" presStyleCnt="13"/>
      <dgm:spPr/>
    </dgm:pt>
    <dgm:pt modelId="{9D686CA1-8BBE-40BD-B677-95797ADCDD2A}" type="pres">
      <dgm:prSet presAssocID="{A9501CFE-37B7-42FC-A61B-541D013E8682}" presName="Child" presStyleLbl="revTx" presStyleIdx="11" presStyleCnt="15" custLinFactNeighborX="1339" custLinFactNeighborY="7918">
        <dgm:presLayoutVars>
          <dgm:chMax val="0"/>
          <dgm:chPref val="0"/>
          <dgm:bulletEnabled val="1"/>
        </dgm:presLayoutVars>
      </dgm:prSet>
      <dgm:spPr/>
    </dgm:pt>
    <dgm:pt modelId="{CC76566C-8205-45A8-96AB-14019266272C}" type="pres">
      <dgm:prSet presAssocID="{F598E573-B34E-4A8B-A1C2-052297517C81}" presName="childComposite" presStyleCnt="0">
        <dgm:presLayoutVars>
          <dgm:chMax val="0"/>
          <dgm:chPref val="0"/>
        </dgm:presLayoutVars>
      </dgm:prSet>
      <dgm:spPr/>
    </dgm:pt>
    <dgm:pt modelId="{0E328EFD-4A24-45E5-B084-7B440E9F299F}" type="pres">
      <dgm:prSet presAssocID="{F598E573-B34E-4A8B-A1C2-052297517C81}" presName="ChildAccent" presStyleLbl="solidFgAcc1" presStyleIdx="10" presStyleCnt="13"/>
      <dgm:spPr/>
    </dgm:pt>
    <dgm:pt modelId="{29BE1AD3-5EC3-494C-BC43-3D950BED1E97}" type="pres">
      <dgm:prSet presAssocID="{F598E573-B34E-4A8B-A1C2-052297517C81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2D747EA-BDFC-4843-A13C-E2C9A9056F0C}" type="pres">
      <dgm:prSet presAssocID="{0EABADA7-67A0-40B0-ADB6-15A2B67FCF14}" presName="childComposite" presStyleCnt="0">
        <dgm:presLayoutVars>
          <dgm:chMax val="0"/>
          <dgm:chPref val="0"/>
        </dgm:presLayoutVars>
      </dgm:prSet>
      <dgm:spPr/>
    </dgm:pt>
    <dgm:pt modelId="{A122CA52-F96C-4777-95CB-3DC2B587B7A3}" type="pres">
      <dgm:prSet presAssocID="{0EABADA7-67A0-40B0-ADB6-15A2B67FCF14}" presName="ChildAccent" presStyleLbl="solidFgAcc1" presStyleIdx="11" presStyleCnt="13"/>
      <dgm:spPr/>
    </dgm:pt>
    <dgm:pt modelId="{4C7C1475-B45B-489D-9078-64433DF99829}" type="pres">
      <dgm:prSet presAssocID="{0EABADA7-67A0-40B0-ADB6-15A2B67FCF14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FCFE877D-B4C1-4A86-8B6A-1647829BDBE3}" type="pres">
      <dgm:prSet presAssocID="{AFB4816C-3C79-4772-A4D9-53E939701203}" presName="childComposite" presStyleCnt="0">
        <dgm:presLayoutVars>
          <dgm:chMax val="0"/>
          <dgm:chPref val="0"/>
        </dgm:presLayoutVars>
      </dgm:prSet>
      <dgm:spPr/>
    </dgm:pt>
    <dgm:pt modelId="{A8DAD66D-48F8-4FF4-ACF0-9B17A9311540}" type="pres">
      <dgm:prSet presAssocID="{AFB4816C-3C79-4772-A4D9-53E939701203}" presName="ChildAccent" presStyleLbl="solidFgAcc1" presStyleIdx="12" presStyleCnt="13"/>
      <dgm:spPr/>
    </dgm:pt>
    <dgm:pt modelId="{659AEAD9-504F-4B60-AC04-E65A393DC6A3}" type="pres">
      <dgm:prSet presAssocID="{AFB4816C-3C79-4772-A4D9-53E939701203}" presName="Child" presStyleLbl="revTx" presStyleIdx="14" presStyleCnt="15" custScaleY="223173">
        <dgm:presLayoutVars>
          <dgm:chMax val="0"/>
          <dgm:chPref val="0"/>
          <dgm:bulletEnabled val="1"/>
        </dgm:presLayoutVars>
      </dgm:prSet>
      <dgm:spPr/>
    </dgm:pt>
  </dgm:ptLst>
  <dgm:cxnLst>
    <dgm:cxn modelId="{1C612402-8719-42F0-8F5D-C5977E71D5F4}" srcId="{244B27AC-B0D1-4EF4-94B2-B66F0F950D6D}" destId="{777C5DE5-9E83-4CA8-A1B6-DD5B8A588C05}" srcOrd="2" destOrd="0" parTransId="{EB0995B1-91B2-40DC-89CF-049F992A1C99}" sibTransId="{5128BEC2-3AC0-4C3E-BDB4-25649DCFA33A}"/>
    <dgm:cxn modelId="{7E4BDA04-738C-454B-A248-89CE478B3194}" type="presOf" srcId="{244B27AC-B0D1-4EF4-94B2-B66F0F950D6D}" destId="{D8E199CA-1E8F-46D8-8A29-B5F2CBE63046}" srcOrd="0" destOrd="0" presId="urn:microsoft.com/office/officeart/2008/layout/SquareAccentList"/>
    <dgm:cxn modelId="{65DE1C10-506A-47F1-8799-B15B12DE60C3}" srcId="{244B27AC-B0D1-4EF4-94B2-B66F0F950D6D}" destId="{B69FCBC7-CEA0-4D62-89CD-305E1E803E50}" srcOrd="1" destOrd="0" parTransId="{A6049799-016F-49C9-9A27-0002FE20DD7D}" sibTransId="{2BA4C326-B835-41BB-A203-7387DC1EBAFC}"/>
    <dgm:cxn modelId="{2323783A-0C2A-4925-9436-B67703B0AEA3}" srcId="{244B27AC-B0D1-4EF4-94B2-B66F0F950D6D}" destId="{31EB2B9A-4759-43EF-BD6F-BE58F29DA37E}" srcOrd="6" destOrd="0" parTransId="{8450A781-6720-4954-B6AD-BA5D96B5CED9}" sibTransId="{7959621D-5E87-4043-8E70-CF4D38BF7778}"/>
    <dgm:cxn modelId="{0114B33A-ABB4-42D4-B088-C4C346B3EB77}" type="presOf" srcId="{31EB2B9A-4759-43EF-BD6F-BE58F29DA37E}" destId="{FA0DE7E2-3BF3-4103-8C61-874E179FF2CE}" srcOrd="0" destOrd="0" presId="urn:microsoft.com/office/officeart/2008/layout/SquareAccentList"/>
    <dgm:cxn modelId="{4857835E-6D52-4B68-83F1-5128B9BAD7FE}" type="presOf" srcId="{F4976F1E-A0CB-4788-A9A4-6F6C189F1B26}" destId="{35729BD5-BAF4-4AFE-BB77-D2EEEB05C575}" srcOrd="0" destOrd="0" presId="urn:microsoft.com/office/officeart/2008/layout/SquareAccentList"/>
    <dgm:cxn modelId="{915F1A61-9894-4CBB-ABCF-08DF9006F5FF}" srcId="{BD89950D-D68E-462F-8AD8-D36004941082}" destId="{0EABADA7-67A0-40B0-ADB6-15A2B67FCF14}" srcOrd="4" destOrd="0" parTransId="{24F6EC7A-5CEF-4B63-B466-D888B5A78E45}" sibTransId="{CCDCD9F1-75C1-43A9-BED6-9B374088E2D4}"/>
    <dgm:cxn modelId="{3708EE42-4EAF-4954-957A-B74CFD12177D}" srcId="{BD89950D-D68E-462F-8AD8-D36004941082}" destId="{A9501CFE-37B7-42FC-A61B-541D013E8682}" srcOrd="2" destOrd="0" parTransId="{222279B5-9B22-4DE4-90F8-2DB21E69B97B}" sibTransId="{73A00766-61DC-43B6-B6A9-29E4C17C5055}"/>
    <dgm:cxn modelId="{D7883E43-15F3-4822-9970-BCB14D089428}" type="presOf" srcId="{777C5DE5-9E83-4CA8-A1B6-DD5B8A588C05}" destId="{05A5CB00-01E5-4D65-B7F5-4FED9CC27CF5}" srcOrd="0" destOrd="0" presId="urn:microsoft.com/office/officeart/2008/layout/SquareAccentList"/>
    <dgm:cxn modelId="{3B3FC243-8449-4EBC-9BC9-EB9F6A5A432E}" srcId="{BD89950D-D68E-462F-8AD8-D36004941082}" destId="{F598E573-B34E-4A8B-A1C2-052297517C81}" srcOrd="3" destOrd="0" parTransId="{655ACB48-74EA-4460-9C60-ADD11D7C3FC8}" sibTransId="{0946D090-39F5-4F18-8883-9A62673E578D}"/>
    <dgm:cxn modelId="{5BB4904A-DEF2-4363-A99B-E9B24EEE7DFA}" type="presOf" srcId="{77430D58-CFC8-44C8-8BAF-98849250D866}" destId="{6FE26A75-8B8B-48CE-9970-DC58E7A4A52E}" srcOrd="0" destOrd="0" presId="urn:microsoft.com/office/officeart/2008/layout/SquareAccentList"/>
    <dgm:cxn modelId="{8CBA694F-F7EA-4483-B245-B399B18FA8F2}" srcId="{BD89950D-D68E-462F-8AD8-D36004941082}" destId="{77430D58-CFC8-44C8-8BAF-98849250D866}" srcOrd="0" destOrd="0" parTransId="{856E0C49-2880-4365-A7DD-85CAFCFC7C46}" sibTransId="{F65D84B0-491B-4931-9FE9-1A13A29F7D51}"/>
    <dgm:cxn modelId="{3B0B8E55-509A-415A-955E-4FD33191A3CF}" type="presOf" srcId="{BC1039EB-DA20-4EA3-9339-96641BA89321}" destId="{B609CAAB-EA97-41AC-809C-719FF85DD001}" srcOrd="0" destOrd="0" presId="urn:microsoft.com/office/officeart/2008/layout/SquareAccentList"/>
    <dgm:cxn modelId="{48819C79-14B0-44D5-80A9-40D725DF80F3}" srcId="{F4976F1E-A0CB-4788-A9A4-6F6C189F1B26}" destId="{244B27AC-B0D1-4EF4-94B2-B66F0F950D6D}" srcOrd="0" destOrd="0" parTransId="{0AFE54CC-B3CC-4586-A9AF-F9EA0DF79D0C}" sibTransId="{1D3B2E9D-5C01-44DA-B62E-BE38F9681510}"/>
    <dgm:cxn modelId="{7B420B7A-488F-4E19-AE28-9B1CC2C1AD22}" type="presOf" srcId="{B5EE84EF-35F0-420E-8703-B7483377E554}" destId="{715EAD7C-7313-4CFF-A5A5-ED191572BA03}" srcOrd="0" destOrd="0" presId="urn:microsoft.com/office/officeart/2008/layout/SquareAccentList"/>
    <dgm:cxn modelId="{D1B2B25A-3821-45FB-B561-403BDC49E065}" srcId="{244B27AC-B0D1-4EF4-94B2-B66F0F950D6D}" destId="{FABB53D2-D69F-4470-A41A-235C7DCCF573}" srcOrd="5" destOrd="0" parTransId="{CC8EA964-D147-444D-9C43-F1803B2AF764}" sibTransId="{5AC8009B-F864-4604-9ADE-9A45A7E21820}"/>
    <dgm:cxn modelId="{F9EA6482-DA4C-4705-AA71-061AAAA3725B}" srcId="{BD89950D-D68E-462F-8AD8-D36004941082}" destId="{AFB4816C-3C79-4772-A4D9-53E939701203}" srcOrd="5" destOrd="0" parTransId="{99CEFE7E-7933-47CF-ABC2-2FD17BBE3999}" sibTransId="{22E38D52-3CF6-459D-9168-1700BC71AB7F}"/>
    <dgm:cxn modelId="{867EBF86-35CE-4B0A-840F-F0EE5F59FEEA}" type="presOf" srcId="{5B14FCA1-CCF7-4355-8E37-21713504AC98}" destId="{0B8B902F-6880-46E1-AA34-A99571BB6B4E}" srcOrd="0" destOrd="0" presId="urn:microsoft.com/office/officeart/2008/layout/SquareAccentList"/>
    <dgm:cxn modelId="{D28F668A-A21C-4C84-9427-782A6484058B}" srcId="{244B27AC-B0D1-4EF4-94B2-B66F0F950D6D}" destId="{8503217B-BA48-4423-8CEE-A7689599D04B}" srcOrd="3" destOrd="0" parTransId="{855E2B68-5ED1-49B5-BE56-6AFC462B246B}" sibTransId="{D6A3EFA2-E230-471F-931C-CA043E07CB28}"/>
    <dgm:cxn modelId="{1AE8778D-D6E2-4347-8E0B-FB8049AEFDAB}" type="presOf" srcId="{FABB53D2-D69F-4470-A41A-235C7DCCF573}" destId="{E4DFD967-97A8-452D-A27E-C4F92D83030C}" srcOrd="0" destOrd="0" presId="urn:microsoft.com/office/officeart/2008/layout/SquareAccentList"/>
    <dgm:cxn modelId="{A5982893-E31D-480C-9EC7-061F268E8B24}" type="presOf" srcId="{A9501CFE-37B7-42FC-A61B-541D013E8682}" destId="{9D686CA1-8BBE-40BD-B677-95797ADCDD2A}" srcOrd="0" destOrd="0" presId="urn:microsoft.com/office/officeart/2008/layout/SquareAccentList"/>
    <dgm:cxn modelId="{5D913A94-8967-4E49-B5E8-A0F73746FA75}" srcId="{BD89950D-D68E-462F-8AD8-D36004941082}" destId="{B5EE84EF-35F0-420E-8703-B7483377E554}" srcOrd="1" destOrd="0" parTransId="{5B4E7970-F215-4C79-A60B-20836BBC43D7}" sibTransId="{A4935003-860A-4555-9235-BA0E82E074E3}"/>
    <dgm:cxn modelId="{9448569B-BFDD-4827-AA03-1F17B1AB7779}" type="presOf" srcId="{0EABADA7-67A0-40B0-ADB6-15A2B67FCF14}" destId="{4C7C1475-B45B-489D-9078-64433DF99829}" srcOrd="0" destOrd="0" presId="urn:microsoft.com/office/officeart/2008/layout/SquareAccentList"/>
    <dgm:cxn modelId="{5B1950A2-D5B3-4CC6-BAA4-8B592A78D893}" type="presOf" srcId="{8503217B-BA48-4423-8CEE-A7689599D04B}" destId="{D272BAB9-C2AE-426E-B6E2-992DAEE221E8}" srcOrd="0" destOrd="0" presId="urn:microsoft.com/office/officeart/2008/layout/SquareAccentList"/>
    <dgm:cxn modelId="{771598A2-0104-4F68-B160-A2579511C07A}" srcId="{244B27AC-B0D1-4EF4-94B2-B66F0F950D6D}" destId="{5B14FCA1-CCF7-4355-8E37-21713504AC98}" srcOrd="4" destOrd="0" parTransId="{56022718-2166-4454-8BC7-607125FBAAA1}" sibTransId="{13652048-CEAC-4E9C-A8D0-F175323D194A}"/>
    <dgm:cxn modelId="{4DBD87A3-7251-486B-85A5-2A0DCE8E0345}" type="presOf" srcId="{B69FCBC7-CEA0-4D62-89CD-305E1E803E50}" destId="{BCBB320E-4EEA-4B35-9173-FC187F35275E}" srcOrd="0" destOrd="0" presId="urn:microsoft.com/office/officeart/2008/layout/SquareAccentList"/>
    <dgm:cxn modelId="{E3CA64A4-6220-4396-B9AA-E388FCC63D80}" srcId="{F4976F1E-A0CB-4788-A9A4-6F6C189F1B26}" destId="{BD89950D-D68E-462F-8AD8-D36004941082}" srcOrd="1" destOrd="0" parTransId="{58F738C6-504B-4857-BB0D-CC85F109D333}" sibTransId="{7F3B13E9-A178-4787-8E11-6539967E7DE3}"/>
    <dgm:cxn modelId="{45D05FB4-E42F-48FC-83B4-E696C79495A6}" type="presOf" srcId="{BD89950D-D68E-462F-8AD8-D36004941082}" destId="{FC1D563C-F58A-4DC2-A380-FCD60A281CC6}" srcOrd="0" destOrd="0" presId="urn:microsoft.com/office/officeart/2008/layout/SquareAccentList"/>
    <dgm:cxn modelId="{5B4B0CC4-2571-49CA-8BC8-1DE3E4BB6FA2}" srcId="{244B27AC-B0D1-4EF4-94B2-B66F0F950D6D}" destId="{BC1039EB-DA20-4EA3-9339-96641BA89321}" srcOrd="0" destOrd="0" parTransId="{D5DAE4B7-0B72-4808-9D4C-8276168C30FC}" sibTransId="{FDB1D07D-BE0A-4A7E-A09E-62E052E27B34}"/>
    <dgm:cxn modelId="{37BBCDF3-4DEF-4C6C-8F5D-1E9CA450E6B2}" type="presOf" srcId="{AFB4816C-3C79-4772-A4D9-53E939701203}" destId="{659AEAD9-504F-4B60-AC04-E65A393DC6A3}" srcOrd="0" destOrd="0" presId="urn:microsoft.com/office/officeart/2008/layout/SquareAccentList"/>
    <dgm:cxn modelId="{C12978F8-7CA3-4F4E-BA11-A0A1A6B6390A}" type="presOf" srcId="{F598E573-B34E-4A8B-A1C2-052297517C81}" destId="{29BE1AD3-5EC3-494C-BC43-3D950BED1E97}" srcOrd="0" destOrd="0" presId="urn:microsoft.com/office/officeart/2008/layout/SquareAccentList"/>
    <dgm:cxn modelId="{B8B6305B-83B8-491B-BD68-A7E8BF07024C}" type="presParOf" srcId="{35729BD5-BAF4-4AFE-BB77-D2EEEB05C575}" destId="{72CC8AD8-F8E3-40E1-A5E0-1D72BFF4476E}" srcOrd="0" destOrd="0" presId="urn:microsoft.com/office/officeart/2008/layout/SquareAccentList"/>
    <dgm:cxn modelId="{D296D95B-23EC-4E4F-9364-F6427CACB75C}" type="presParOf" srcId="{72CC8AD8-F8E3-40E1-A5E0-1D72BFF4476E}" destId="{E318DEFB-AFBB-439B-ADF2-98BC3750874E}" srcOrd="0" destOrd="0" presId="urn:microsoft.com/office/officeart/2008/layout/SquareAccentList"/>
    <dgm:cxn modelId="{F005AAA0-75C5-469D-BCD8-03DBB7A1D254}" type="presParOf" srcId="{E318DEFB-AFBB-439B-ADF2-98BC3750874E}" destId="{4F0B7833-6DB9-48A0-99BD-E4260023EFDE}" srcOrd="0" destOrd="0" presId="urn:microsoft.com/office/officeart/2008/layout/SquareAccentList"/>
    <dgm:cxn modelId="{32524246-F789-43BD-8DD2-6ED1DB8B3145}" type="presParOf" srcId="{E318DEFB-AFBB-439B-ADF2-98BC3750874E}" destId="{ED37C808-629A-4CB6-84CD-5F83B53267B2}" srcOrd="1" destOrd="0" presId="urn:microsoft.com/office/officeart/2008/layout/SquareAccentList"/>
    <dgm:cxn modelId="{3375C9F2-38EB-462D-8B85-8DC27B4769C2}" type="presParOf" srcId="{E318DEFB-AFBB-439B-ADF2-98BC3750874E}" destId="{D8E199CA-1E8F-46D8-8A29-B5F2CBE63046}" srcOrd="2" destOrd="0" presId="urn:microsoft.com/office/officeart/2008/layout/SquareAccentList"/>
    <dgm:cxn modelId="{32CEF76D-F33F-4C92-8327-F9FC505E71DB}" type="presParOf" srcId="{72CC8AD8-F8E3-40E1-A5E0-1D72BFF4476E}" destId="{6B149E62-9BA1-4137-929F-D5C3A572601E}" srcOrd="1" destOrd="0" presId="urn:microsoft.com/office/officeart/2008/layout/SquareAccentList"/>
    <dgm:cxn modelId="{75AA8D6D-E2BA-4D22-9F83-0533D4E28F15}" type="presParOf" srcId="{6B149E62-9BA1-4137-929F-D5C3A572601E}" destId="{0AEA86AF-8551-413A-BDED-AA84B778FCA7}" srcOrd="0" destOrd="0" presId="urn:microsoft.com/office/officeart/2008/layout/SquareAccentList"/>
    <dgm:cxn modelId="{F881F65A-F928-46EA-BB7D-5AFFD690C1D8}" type="presParOf" srcId="{0AEA86AF-8551-413A-BDED-AA84B778FCA7}" destId="{7CE7694F-1744-4A97-890C-F5D638FA5EAE}" srcOrd="0" destOrd="0" presId="urn:microsoft.com/office/officeart/2008/layout/SquareAccentList"/>
    <dgm:cxn modelId="{8F8B4A5D-832B-4305-BAA9-11C260559A68}" type="presParOf" srcId="{0AEA86AF-8551-413A-BDED-AA84B778FCA7}" destId="{B609CAAB-EA97-41AC-809C-719FF85DD001}" srcOrd="1" destOrd="0" presId="urn:microsoft.com/office/officeart/2008/layout/SquareAccentList"/>
    <dgm:cxn modelId="{BEBB9023-11DA-49F6-98B9-40049C62608C}" type="presParOf" srcId="{6B149E62-9BA1-4137-929F-D5C3A572601E}" destId="{FA26E212-DF10-46A8-9C47-DFB41BE42BE9}" srcOrd="1" destOrd="0" presId="urn:microsoft.com/office/officeart/2008/layout/SquareAccentList"/>
    <dgm:cxn modelId="{50039A48-32BF-47CF-A8E5-CF8D7D4211B4}" type="presParOf" srcId="{FA26E212-DF10-46A8-9C47-DFB41BE42BE9}" destId="{986A6032-2832-426F-90E9-2E947C3DD895}" srcOrd="0" destOrd="0" presId="urn:microsoft.com/office/officeart/2008/layout/SquareAccentList"/>
    <dgm:cxn modelId="{48D56CDF-F4CE-4745-954B-82E774E01970}" type="presParOf" srcId="{FA26E212-DF10-46A8-9C47-DFB41BE42BE9}" destId="{BCBB320E-4EEA-4B35-9173-FC187F35275E}" srcOrd="1" destOrd="0" presId="urn:microsoft.com/office/officeart/2008/layout/SquareAccentList"/>
    <dgm:cxn modelId="{60749AEF-DA30-4A79-A1E9-CCA26425A16A}" type="presParOf" srcId="{6B149E62-9BA1-4137-929F-D5C3A572601E}" destId="{FFE4EB75-4EC9-40A3-925F-C4D27D584BF2}" srcOrd="2" destOrd="0" presId="urn:microsoft.com/office/officeart/2008/layout/SquareAccentList"/>
    <dgm:cxn modelId="{C8E28416-FF8E-472B-BBD0-52497E066AC3}" type="presParOf" srcId="{FFE4EB75-4EC9-40A3-925F-C4D27D584BF2}" destId="{7045563A-7FA5-482F-A3BF-6DE5DEE69C55}" srcOrd="0" destOrd="0" presId="urn:microsoft.com/office/officeart/2008/layout/SquareAccentList"/>
    <dgm:cxn modelId="{D823B50A-7DC9-49A5-B244-5790CA52B1A0}" type="presParOf" srcId="{FFE4EB75-4EC9-40A3-925F-C4D27D584BF2}" destId="{05A5CB00-01E5-4D65-B7F5-4FED9CC27CF5}" srcOrd="1" destOrd="0" presId="urn:microsoft.com/office/officeart/2008/layout/SquareAccentList"/>
    <dgm:cxn modelId="{A993AD14-A621-4254-9891-1D0A7CEF550F}" type="presParOf" srcId="{6B149E62-9BA1-4137-929F-D5C3A572601E}" destId="{E37A6317-15AE-47BF-B01B-C1D8AA003B45}" srcOrd="3" destOrd="0" presId="urn:microsoft.com/office/officeart/2008/layout/SquareAccentList"/>
    <dgm:cxn modelId="{128D867A-7DB0-4807-B863-6316334866DC}" type="presParOf" srcId="{E37A6317-15AE-47BF-B01B-C1D8AA003B45}" destId="{93212E6D-B62B-4D91-B5B5-3B1F53CE1082}" srcOrd="0" destOrd="0" presId="urn:microsoft.com/office/officeart/2008/layout/SquareAccentList"/>
    <dgm:cxn modelId="{3A4A4B97-B401-45DB-B590-F2B5C8D6A22A}" type="presParOf" srcId="{E37A6317-15AE-47BF-B01B-C1D8AA003B45}" destId="{D272BAB9-C2AE-426E-B6E2-992DAEE221E8}" srcOrd="1" destOrd="0" presId="urn:microsoft.com/office/officeart/2008/layout/SquareAccentList"/>
    <dgm:cxn modelId="{CC5BE314-70F6-46D5-88F5-AB20E331286E}" type="presParOf" srcId="{6B149E62-9BA1-4137-929F-D5C3A572601E}" destId="{0CF79FB6-6D52-498C-BD73-1BBB63690825}" srcOrd="4" destOrd="0" presId="urn:microsoft.com/office/officeart/2008/layout/SquareAccentList"/>
    <dgm:cxn modelId="{9A8A9D54-91B9-4306-8C3B-4784DE52B47E}" type="presParOf" srcId="{0CF79FB6-6D52-498C-BD73-1BBB63690825}" destId="{8587E4DE-3778-47C6-860C-1C02ED2965C1}" srcOrd="0" destOrd="0" presId="urn:microsoft.com/office/officeart/2008/layout/SquareAccentList"/>
    <dgm:cxn modelId="{EC7D891E-D057-42E6-9F4F-44404BC5DCA3}" type="presParOf" srcId="{0CF79FB6-6D52-498C-BD73-1BBB63690825}" destId="{0B8B902F-6880-46E1-AA34-A99571BB6B4E}" srcOrd="1" destOrd="0" presId="urn:microsoft.com/office/officeart/2008/layout/SquareAccentList"/>
    <dgm:cxn modelId="{868FC852-2B3A-4C33-84C1-005B1D5BCFF2}" type="presParOf" srcId="{6B149E62-9BA1-4137-929F-D5C3A572601E}" destId="{A8B5EE3B-8BE5-42BA-B573-A755EA4DA6D1}" srcOrd="5" destOrd="0" presId="urn:microsoft.com/office/officeart/2008/layout/SquareAccentList"/>
    <dgm:cxn modelId="{1D8791AC-9F37-4B1A-A6C1-098EBADE60AC}" type="presParOf" srcId="{A8B5EE3B-8BE5-42BA-B573-A755EA4DA6D1}" destId="{E51BBF5B-A6C2-4710-9139-789D95F017D3}" srcOrd="0" destOrd="0" presId="urn:microsoft.com/office/officeart/2008/layout/SquareAccentList"/>
    <dgm:cxn modelId="{B3C68499-B294-413D-95B5-F6AE3F21B8C5}" type="presParOf" srcId="{A8B5EE3B-8BE5-42BA-B573-A755EA4DA6D1}" destId="{E4DFD967-97A8-452D-A27E-C4F92D83030C}" srcOrd="1" destOrd="0" presId="urn:microsoft.com/office/officeart/2008/layout/SquareAccentList"/>
    <dgm:cxn modelId="{DEF76016-D1B3-48E9-BCDF-5495C3D3F849}" type="presParOf" srcId="{6B149E62-9BA1-4137-929F-D5C3A572601E}" destId="{CA759E9D-9E67-4253-A921-89A69C3BA177}" srcOrd="6" destOrd="0" presId="urn:microsoft.com/office/officeart/2008/layout/SquareAccentList"/>
    <dgm:cxn modelId="{52B7484A-2907-420C-BE99-1B47A47596AF}" type="presParOf" srcId="{CA759E9D-9E67-4253-A921-89A69C3BA177}" destId="{B41B8C50-7666-4F46-8130-00D0FA008EFB}" srcOrd="0" destOrd="0" presId="urn:microsoft.com/office/officeart/2008/layout/SquareAccentList"/>
    <dgm:cxn modelId="{956D1D56-0970-44F5-B864-725243D7D7A0}" type="presParOf" srcId="{CA759E9D-9E67-4253-A921-89A69C3BA177}" destId="{FA0DE7E2-3BF3-4103-8C61-874E179FF2CE}" srcOrd="1" destOrd="0" presId="urn:microsoft.com/office/officeart/2008/layout/SquareAccentList"/>
    <dgm:cxn modelId="{97724DA8-9F94-4459-BE88-CFFECDD2C521}" type="presParOf" srcId="{35729BD5-BAF4-4AFE-BB77-D2EEEB05C575}" destId="{934F2BB3-02C2-4AF3-9426-4DEC2DA9991F}" srcOrd="1" destOrd="0" presId="urn:microsoft.com/office/officeart/2008/layout/SquareAccentList"/>
    <dgm:cxn modelId="{88713551-DD15-426D-A48F-87E202173086}" type="presParOf" srcId="{934F2BB3-02C2-4AF3-9426-4DEC2DA9991F}" destId="{817D2D16-972B-454B-9707-2962A8ACFF43}" srcOrd="0" destOrd="0" presId="urn:microsoft.com/office/officeart/2008/layout/SquareAccentList"/>
    <dgm:cxn modelId="{BB10AEAB-C9E9-4601-A4E3-F364F7B30131}" type="presParOf" srcId="{817D2D16-972B-454B-9707-2962A8ACFF43}" destId="{2FDBCC3A-1893-4F55-A598-EDA44762C107}" srcOrd="0" destOrd="0" presId="urn:microsoft.com/office/officeart/2008/layout/SquareAccentList"/>
    <dgm:cxn modelId="{25E82184-3205-4236-B82B-0D70BBDF6D61}" type="presParOf" srcId="{817D2D16-972B-454B-9707-2962A8ACFF43}" destId="{DF11A504-6DFB-4F08-84D8-CE43ECD1F1AF}" srcOrd="1" destOrd="0" presId="urn:microsoft.com/office/officeart/2008/layout/SquareAccentList"/>
    <dgm:cxn modelId="{47BF4BD5-0F02-415D-8CD9-591EC028076E}" type="presParOf" srcId="{817D2D16-972B-454B-9707-2962A8ACFF43}" destId="{FC1D563C-F58A-4DC2-A380-FCD60A281CC6}" srcOrd="2" destOrd="0" presId="urn:microsoft.com/office/officeart/2008/layout/SquareAccentList"/>
    <dgm:cxn modelId="{28E479FD-94EA-43C6-A9C4-FA6ED49FE857}" type="presParOf" srcId="{934F2BB3-02C2-4AF3-9426-4DEC2DA9991F}" destId="{8D906BDB-45DC-43B1-9FEC-EA31E4BA6FCE}" srcOrd="1" destOrd="0" presId="urn:microsoft.com/office/officeart/2008/layout/SquareAccentList"/>
    <dgm:cxn modelId="{36D2CA81-16FB-4D77-9EB6-8C4501B92303}" type="presParOf" srcId="{8D906BDB-45DC-43B1-9FEC-EA31E4BA6FCE}" destId="{6B13D42F-ED6C-4AE1-B921-60DEF534C233}" srcOrd="0" destOrd="0" presId="urn:microsoft.com/office/officeart/2008/layout/SquareAccentList"/>
    <dgm:cxn modelId="{3F393500-52CB-4E40-A7A4-8B19560CEEFF}" type="presParOf" srcId="{6B13D42F-ED6C-4AE1-B921-60DEF534C233}" destId="{3AAD40AD-95A3-4EEC-BFD7-4C89B78C68CA}" srcOrd="0" destOrd="0" presId="urn:microsoft.com/office/officeart/2008/layout/SquareAccentList"/>
    <dgm:cxn modelId="{FDDD9A8B-B0DC-4633-9D62-A8D0CF859944}" type="presParOf" srcId="{6B13D42F-ED6C-4AE1-B921-60DEF534C233}" destId="{6FE26A75-8B8B-48CE-9970-DC58E7A4A52E}" srcOrd="1" destOrd="0" presId="urn:microsoft.com/office/officeart/2008/layout/SquareAccentList"/>
    <dgm:cxn modelId="{14411949-B130-4FA3-8508-EF8BBED183C4}" type="presParOf" srcId="{8D906BDB-45DC-43B1-9FEC-EA31E4BA6FCE}" destId="{0D15483A-71B1-47F4-99EA-A7DFAF716A7E}" srcOrd="1" destOrd="0" presId="urn:microsoft.com/office/officeart/2008/layout/SquareAccentList"/>
    <dgm:cxn modelId="{28DB1F25-0F1C-403D-B2B9-897C2B88A358}" type="presParOf" srcId="{0D15483A-71B1-47F4-99EA-A7DFAF716A7E}" destId="{D7BF7342-0B12-4FA1-9BC2-CF8B886BA356}" srcOrd="0" destOrd="0" presId="urn:microsoft.com/office/officeart/2008/layout/SquareAccentList"/>
    <dgm:cxn modelId="{D6C07D29-D4A6-495C-9EF7-FBC137E33D08}" type="presParOf" srcId="{0D15483A-71B1-47F4-99EA-A7DFAF716A7E}" destId="{715EAD7C-7313-4CFF-A5A5-ED191572BA03}" srcOrd="1" destOrd="0" presId="urn:microsoft.com/office/officeart/2008/layout/SquareAccentList"/>
    <dgm:cxn modelId="{4C6BB862-03D0-47BA-8D2B-C1FECE1DDDC6}" type="presParOf" srcId="{8D906BDB-45DC-43B1-9FEC-EA31E4BA6FCE}" destId="{0EDBB907-08CC-474D-89D2-9761B254327D}" srcOrd="2" destOrd="0" presId="urn:microsoft.com/office/officeart/2008/layout/SquareAccentList"/>
    <dgm:cxn modelId="{7A40CCAD-D6A0-45A2-AC94-758A5F5996A0}" type="presParOf" srcId="{0EDBB907-08CC-474D-89D2-9761B254327D}" destId="{7F24439A-EB4F-43C3-8C35-32587D3A606A}" srcOrd="0" destOrd="0" presId="urn:microsoft.com/office/officeart/2008/layout/SquareAccentList"/>
    <dgm:cxn modelId="{1CDFC473-AEF6-462E-B601-F9A2A30E8B29}" type="presParOf" srcId="{0EDBB907-08CC-474D-89D2-9761B254327D}" destId="{9D686CA1-8BBE-40BD-B677-95797ADCDD2A}" srcOrd="1" destOrd="0" presId="urn:microsoft.com/office/officeart/2008/layout/SquareAccentList"/>
    <dgm:cxn modelId="{8C6DEA2A-EBED-44E5-97EF-9CD9D4AF6B80}" type="presParOf" srcId="{8D906BDB-45DC-43B1-9FEC-EA31E4BA6FCE}" destId="{CC76566C-8205-45A8-96AB-14019266272C}" srcOrd="3" destOrd="0" presId="urn:microsoft.com/office/officeart/2008/layout/SquareAccentList"/>
    <dgm:cxn modelId="{FB8BD9F7-E783-48B9-A5AC-1C286D9ED61A}" type="presParOf" srcId="{CC76566C-8205-45A8-96AB-14019266272C}" destId="{0E328EFD-4A24-45E5-B084-7B440E9F299F}" srcOrd="0" destOrd="0" presId="urn:microsoft.com/office/officeart/2008/layout/SquareAccentList"/>
    <dgm:cxn modelId="{453B9B91-5080-4016-A765-4862ED75BE0E}" type="presParOf" srcId="{CC76566C-8205-45A8-96AB-14019266272C}" destId="{29BE1AD3-5EC3-494C-BC43-3D950BED1E97}" srcOrd="1" destOrd="0" presId="urn:microsoft.com/office/officeart/2008/layout/SquareAccentList"/>
    <dgm:cxn modelId="{C74D6EAE-CB83-43AE-8968-3E7B91661290}" type="presParOf" srcId="{8D906BDB-45DC-43B1-9FEC-EA31E4BA6FCE}" destId="{62D747EA-BDFC-4843-A13C-E2C9A9056F0C}" srcOrd="4" destOrd="0" presId="urn:microsoft.com/office/officeart/2008/layout/SquareAccentList"/>
    <dgm:cxn modelId="{03C423BE-F494-4819-87A8-02DDEDEBC5B4}" type="presParOf" srcId="{62D747EA-BDFC-4843-A13C-E2C9A9056F0C}" destId="{A122CA52-F96C-4777-95CB-3DC2B587B7A3}" srcOrd="0" destOrd="0" presId="urn:microsoft.com/office/officeart/2008/layout/SquareAccentList"/>
    <dgm:cxn modelId="{9B9B8685-E732-47C4-9FC3-C886A67BEACE}" type="presParOf" srcId="{62D747EA-BDFC-4843-A13C-E2C9A9056F0C}" destId="{4C7C1475-B45B-489D-9078-64433DF99829}" srcOrd="1" destOrd="0" presId="urn:microsoft.com/office/officeart/2008/layout/SquareAccentList"/>
    <dgm:cxn modelId="{B36689DE-CCB4-48D0-9C0D-F812A36D6A78}" type="presParOf" srcId="{8D906BDB-45DC-43B1-9FEC-EA31E4BA6FCE}" destId="{FCFE877D-B4C1-4A86-8B6A-1647829BDBE3}" srcOrd="5" destOrd="0" presId="urn:microsoft.com/office/officeart/2008/layout/SquareAccentList"/>
    <dgm:cxn modelId="{B11CBD1F-52A1-4AF9-930E-AA406B9B2454}" type="presParOf" srcId="{FCFE877D-B4C1-4A86-8B6A-1647829BDBE3}" destId="{A8DAD66D-48F8-4FF4-ACF0-9B17A9311540}" srcOrd="0" destOrd="0" presId="urn:microsoft.com/office/officeart/2008/layout/SquareAccentList"/>
    <dgm:cxn modelId="{BCBF79BB-2031-4AB4-B9C8-8216854991B8}" type="presParOf" srcId="{FCFE877D-B4C1-4A86-8B6A-1647829BDBE3}" destId="{659AEAD9-504F-4B60-AC04-E65A393DC6A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F6F3D-9A2B-436C-885D-0EB8F5849AA6}">
      <dsp:nvSpPr>
        <dsp:cNvPr id="0" name=""/>
        <dsp:cNvSpPr/>
      </dsp:nvSpPr>
      <dsp:spPr>
        <a:xfrm>
          <a:off x="0" y="24627"/>
          <a:ext cx="6096001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Верхній рівень</a:t>
          </a:r>
          <a:endParaRPr lang="ru-UA" sz="2700" kern="1200" dirty="0"/>
        </a:p>
      </dsp:txBody>
      <dsp:txXfrm>
        <a:off x="31613" y="56240"/>
        <a:ext cx="6032775" cy="584369"/>
      </dsp:txXfrm>
    </dsp:sp>
    <dsp:sp modelId="{77E3824A-E68F-40AF-9004-11BB908EDB03}">
      <dsp:nvSpPr>
        <dsp:cNvPr id="0" name=""/>
        <dsp:cNvSpPr/>
      </dsp:nvSpPr>
      <dsp:spPr>
        <a:xfrm>
          <a:off x="0" y="672222"/>
          <a:ext cx="6096001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UA" sz="2100" b="1" kern="1200" dirty="0" err="1"/>
            <a:t>елементи</a:t>
          </a:r>
          <a:r>
            <a:rPr lang="ru-UA" sz="2100" b="1" kern="1200" dirty="0"/>
            <a:t> </a:t>
          </a:r>
          <a:r>
            <a:rPr lang="ru-UA" sz="2100" b="1" kern="1200" dirty="0" err="1"/>
            <a:t>культури</a:t>
          </a:r>
          <a:r>
            <a:rPr lang="ru-UA" sz="2100" b="1" kern="1200" dirty="0"/>
            <a:t>, </a:t>
          </a:r>
          <a:r>
            <a:rPr lang="ru-UA" sz="2100" b="1" kern="1200" dirty="0" err="1"/>
            <a:t>що</a:t>
          </a:r>
          <a:r>
            <a:rPr lang="ru-UA" sz="2100" b="1" kern="1200" dirty="0"/>
            <a:t> </a:t>
          </a:r>
          <a:r>
            <a:rPr lang="ru-UA" sz="2100" b="1" kern="1200" dirty="0" err="1"/>
            <a:t>мають</a:t>
          </a:r>
          <a:r>
            <a:rPr lang="ru-UA" sz="2100" b="1" kern="1200" dirty="0"/>
            <a:t> </a:t>
          </a:r>
          <a:r>
            <a:rPr lang="ru-UA" sz="2100" b="1" kern="1200" dirty="0" err="1"/>
            <a:t>зовнішню</a:t>
          </a:r>
          <a:r>
            <a:rPr lang="ru-UA" sz="2100" b="1" kern="1200" dirty="0"/>
            <a:t> </a:t>
          </a:r>
          <a:r>
            <a:rPr lang="ru-UA" sz="2100" b="1" kern="1200" dirty="0" err="1"/>
            <a:t>видиму</a:t>
          </a:r>
          <a:r>
            <a:rPr lang="ru-UA" sz="2100" b="1" kern="1200" dirty="0"/>
            <a:t> </a:t>
          </a:r>
          <a:r>
            <a:rPr lang="ru-UA" sz="2100" b="1" kern="1200" dirty="0" err="1"/>
            <a:t>виставу</a:t>
          </a:r>
          <a:endParaRPr lang="ru-UA" sz="2100" kern="1200" dirty="0"/>
        </a:p>
      </dsp:txBody>
      <dsp:txXfrm>
        <a:off x="0" y="672222"/>
        <a:ext cx="6096001" cy="656707"/>
      </dsp:txXfrm>
    </dsp:sp>
    <dsp:sp modelId="{7290CE98-C219-4B7A-AE8C-99AF4F8605E2}">
      <dsp:nvSpPr>
        <dsp:cNvPr id="0" name=""/>
        <dsp:cNvSpPr/>
      </dsp:nvSpPr>
      <dsp:spPr>
        <a:xfrm>
          <a:off x="0" y="1328929"/>
          <a:ext cx="6096001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u="none" kern="1200" dirty="0"/>
            <a:t>Глибший рівень</a:t>
          </a:r>
          <a:endParaRPr lang="ru-UA" sz="2700" u="none" kern="1200" dirty="0"/>
        </a:p>
      </dsp:txBody>
      <dsp:txXfrm>
        <a:off x="31613" y="1360542"/>
        <a:ext cx="6032775" cy="584369"/>
      </dsp:txXfrm>
    </dsp:sp>
    <dsp:sp modelId="{C1486460-2E1E-407D-90A2-889BD4A95598}">
      <dsp:nvSpPr>
        <dsp:cNvPr id="0" name=""/>
        <dsp:cNvSpPr/>
      </dsp:nvSpPr>
      <dsp:spPr>
        <a:xfrm>
          <a:off x="0" y="1976524"/>
          <a:ext cx="6096001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UA" sz="2100" b="1" kern="1200" dirty="0" err="1"/>
            <a:t>цінності</a:t>
          </a:r>
          <a:r>
            <a:rPr lang="ru-UA" sz="2100" b="1" kern="1200" dirty="0"/>
            <a:t> та </a:t>
          </a:r>
          <a:r>
            <a:rPr lang="ru-UA" sz="2100" b="1" kern="1200" dirty="0" err="1"/>
            <a:t>норми</a:t>
          </a:r>
          <a:endParaRPr lang="ru-UA" sz="2100" kern="1200" dirty="0"/>
        </a:p>
      </dsp:txBody>
      <dsp:txXfrm>
        <a:off x="0" y="1976524"/>
        <a:ext cx="6096001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B7833-6DB9-48A0-99BD-E4260023EFDE}">
      <dsp:nvSpPr>
        <dsp:cNvPr id="0" name=""/>
        <dsp:cNvSpPr/>
      </dsp:nvSpPr>
      <dsp:spPr>
        <a:xfrm>
          <a:off x="2140085" y="442149"/>
          <a:ext cx="2092088" cy="246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7C808-629A-4CB6-84CD-5F83B53267B2}">
      <dsp:nvSpPr>
        <dsp:cNvPr id="0" name=""/>
        <dsp:cNvSpPr/>
      </dsp:nvSpPr>
      <dsp:spPr>
        <a:xfrm>
          <a:off x="2140085" y="534585"/>
          <a:ext cx="153692" cy="1536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199CA-1E8F-46D8-8A29-B5F2CBE63046}">
      <dsp:nvSpPr>
        <dsp:cNvPr id="0" name=""/>
        <dsp:cNvSpPr/>
      </dsp:nvSpPr>
      <dsp:spPr>
        <a:xfrm>
          <a:off x="2140085" y="0"/>
          <a:ext cx="2092088" cy="442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b="1" kern="1200" dirty="0" err="1"/>
            <a:t>суб'єктивні</a:t>
          </a:r>
          <a:r>
            <a:rPr lang="ru-UA" sz="1600" b="1" kern="1200" dirty="0"/>
            <a:t> </a:t>
          </a:r>
          <a:r>
            <a:rPr lang="ru-UA" sz="1600" b="1" kern="1200" dirty="0" err="1"/>
            <a:t>елементи</a:t>
          </a:r>
          <a:endParaRPr lang="ru-UA" sz="1600" kern="1200" dirty="0"/>
        </a:p>
      </dsp:txBody>
      <dsp:txXfrm>
        <a:off x="2140085" y="0"/>
        <a:ext cx="2092088" cy="442149"/>
      </dsp:txXfrm>
    </dsp:sp>
    <dsp:sp modelId="{7CE7694F-1744-4A97-890C-F5D638FA5EAE}">
      <dsp:nvSpPr>
        <dsp:cNvPr id="0" name=""/>
        <dsp:cNvSpPr/>
      </dsp:nvSpPr>
      <dsp:spPr>
        <a:xfrm>
          <a:off x="2140085" y="892837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9CAAB-EA97-41AC-809C-719FF85DD001}">
      <dsp:nvSpPr>
        <dsp:cNvPr id="0" name=""/>
        <dsp:cNvSpPr/>
      </dsp:nvSpPr>
      <dsp:spPr>
        <a:xfrm>
          <a:off x="2286531" y="790557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Організаційні цінності</a:t>
          </a:r>
          <a:endParaRPr lang="ru-UA" sz="1400" kern="1200" dirty="0"/>
        </a:p>
      </dsp:txBody>
      <dsp:txXfrm>
        <a:off x="2286531" y="790557"/>
        <a:ext cx="1945642" cy="358248"/>
      </dsp:txXfrm>
    </dsp:sp>
    <dsp:sp modelId="{986A6032-2832-426F-90E9-2E947C3DD895}">
      <dsp:nvSpPr>
        <dsp:cNvPr id="0" name=""/>
        <dsp:cNvSpPr/>
      </dsp:nvSpPr>
      <dsp:spPr>
        <a:xfrm>
          <a:off x="2140085" y="1251086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320E-4EEA-4B35-9173-FC187F35275E}">
      <dsp:nvSpPr>
        <dsp:cNvPr id="0" name=""/>
        <dsp:cNvSpPr/>
      </dsp:nvSpPr>
      <dsp:spPr>
        <a:xfrm>
          <a:off x="2286531" y="1148806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Філософія (ідеологія)</a:t>
          </a:r>
          <a:endParaRPr lang="ru-UA" sz="1400" kern="1200" dirty="0"/>
        </a:p>
      </dsp:txBody>
      <dsp:txXfrm>
        <a:off x="2286531" y="1148806"/>
        <a:ext cx="1945642" cy="358248"/>
      </dsp:txXfrm>
    </dsp:sp>
    <dsp:sp modelId="{7045563A-7FA5-482F-A3BF-6DE5DEE69C55}">
      <dsp:nvSpPr>
        <dsp:cNvPr id="0" name=""/>
        <dsp:cNvSpPr/>
      </dsp:nvSpPr>
      <dsp:spPr>
        <a:xfrm>
          <a:off x="2140085" y="1609334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5CB00-01E5-4D65-B7F5-4FED9CC27CF5}">
      <dsp:nvSpPr>
        <dsp:cNvPr id="0" name=""/>
        <dsp:cNvSpPr/>
      </dsp:nvSpPr>
      <dsp:spPr>
        <a:xfrm>
          <a:off x="2286531" y="1507054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Внутрішні символи</a:t>
          </a:r>
          <a:endParaRPr lang="ru-UA" sz="1400" kern="1200" dirty="0"/>
        </a:p>
      </dsp:txBody>
      <dsp:txXfrm>
        <a:off x="2286531" y="1507054"/>
        <a:ext cx="1945642" cy="358248"/>
      </dsp:txXfrm>
    </dsp:sp>
    <dsp:sp modelId="{93212E6D-B62B-4D91-B5B5-3B1F53CE1082}">
      <dsp:nvSpPr>
        <dsp:cNvPr id="0" name=""/>
        <dsp:cNvSpPr/>
      </dsp:nvSpPr>
      <dsp:spPr>
        <a:xfrm>
          <a:off x="2140085" y="1967583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2BAB9-C2AE-426E-B6E2-992DAEE221E8}">
      <dsp:nvSpPr>
        <dsp:cNvPr id="0" name=""/>
        <dsp:cNvSpPr/>
      </dsp:nvSpPr>
      <dsp:spPr>
        <a:xfrm>
          <a:off x="2286531" y="1865303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Процедури, звичаї, церемонії тощо</a:t>
          </a:r>
          <a:endParaRPr lang="ru-UA" sz="1400" kern="1200" dirty="0"/>
        </a:p>
      </dsp:txBody>
      <dsp:txXfrm>
        <a:off x="2286531" y="1865303"/>
        <a:ext cx="1945642" cy="358248"/>
      </dsp:txXfrm>
    </dsp:sp>
    <dsp:sp modelId="{8587E4DE-3778-47C6-860C-1C02ED2965C1}">
      <dsp:nvSpPr>
        <dsp:cNvPr id="0" name=""/>
        <dsp:cNvSpPr/>
      </dsp:nvSpPr>
      <dsp:spPr>
        <a:xfrm>
          <a:off x="2140085" y="2325831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B902F-6880-46E1-AA34-A99571BB6B4E}">
      <dsp:nvSpPr>
        <dsp:cNvPr id="0" name=""/>
        <dsp:cNvSpPr/>
      </dsp:nvSpPr>
      <dsp:spPr>
        <a:xfrm>
          <a:off x="2286531" y="2223551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Історія, міфи, легенди</a:t>
          </a:r>
          <a:endParaRPr lang="ru-UA" sz="1400" kern="1200" dirty="0"/>
        </a:p>
      </dsp:txBody>
      <dsp:txXfrm>
        <a:off x="2286531" y="2223551"/>
        <a:ext cx="1945642" cy="358248"/>
      </dsp:txXfrm>
    </dsp:sp>
    <dsp:sp modelId="{E51BBF5B-A6C2-4710-9139-789D95F017D3}">
      <dsp:nvSpPr>
        <dsp:cNvPr id="0" name=""/>
        <dsp:cNvSpPr/>
      </dsp:nvSpPr>
      <dsp:spPr>
        <a:xfrm>
          <a:off x="2140085" y="2684080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FD967-97A8-452D-A27E-C4F92D83030C}">
      <dsp:nvSpPr>
        <dsp:cNvPr id="0" name=""/>
        <dsp:cNvSpPr/>
      </dsp:nvSpPr>
      <dsp:spPr>
        <a:xfrm>
          <a:off x="2286531" y="2581800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Норми поведінки</a:t>
          </a:r>
          <a:endParaRPr lang="ru-UA" sz="1400" kern="1200" dirty="0"/>
        </a:p>
      </dsp:txBody>
      <dsp:txXfrm>
        <a:off x="2286531" y="2581800"/>
        <a:ext cx="1945642" cy="358248"/>
      </dsp:txXfrm>
    </dsp:sp>
    <dsp:sp modelId="{B41B8C50-7666-4F46-8130-00D0FA008EFB}">
      <dsp:nvSpPr>
        <dsp:cNvPr id="0" name=""/>
        <dsp:cNvSpPr/>
      </dsp:nvSpPr>
      <dsp:spPr>
        <a:xfrm>
          <a:off x="2140085" y="3042328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DE7E2-3BF3-4103-8C61-874E179FF2CE}">
      <dsp:nvSpPr>
        <dsp:cNvPr id="0" name=""/>
        <dsp:cNvSpPr/>
      </dsp:nvSpPr>
      <dsp:spPr>
        <a:xfrm>
          <a:off x="2286531" y="2940048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Лозунги, слогани, девізи тощо</a:t>
          </a:r>
          <a:endParaRPr lang="ru-UA" sz="1400" kern="1200" dirty="0"/>
        </a:p>
      </dsp:txBody>
      <dsp:txXfrm>
        <a:off x="2286531" y="2940048"/>
        <a:ext cx="1945642" cy="358248"/>
      </dsp:txXfrm>
    </dsp:sp>
    <dsp:sp modelId="{2FDBCC3A-1893-4F55-A598-EDA44762C107}">
      <dsp:nvSpPr>
        <dsp:cNvPr id="0" name=""/>
        <dsp:cNvSpPr/>
      </dsp:nvSpPr>
      <dsp:spPr>
        <a:xfrm>
          <a:off x="4336778" y="442149"/>
          <a:ext cx="2092088" cy="246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1A504-6DFB-4F08-84D8-CE43ECD1F1AF}">
      <dsp:nvSpPr>
        <dsp:cNvPr id="0" name=""/>
        <dsp:cNvSpPr/>
      </dsp:nvSpPr>
      <dsp:spPr>
        <a:xfrm>
          <a:off x="4301415" y="554906"/>
          <a:ext cx="153692" cy="1536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D563C-F58A-4DC2-A380-FCD60A281CC6}">
      <dsp:nvSpPr>
        <dsp:cNvPr id="0" name=""/>
        <dsp:cNvSpPr/>
      </dsp:nvSpPr>
      <dsp:spPr>
        <a:xfrm>
          <a:off x="4336778" y="0"/>
          <a:ext cx="2092088" cy="442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1600" b="1" kern="1200" dirty="0" err="1"/>
            <a:t>об'єктивні</a:t>
          </a:r>
          <a:r>
            <a:rPr lang="ru-UA" sz="1400" b="1" kern="1200" dirty="0"/>
            <a:t> </a:t>
          </a:r>
          <a:r>
            <a:rPr lang="ru-UA" sz="1400" b="1" kern="1200" dirty="0" err="1"/>
            <a:t>елементи</a:t>
          </a:r>
          <a:endParaRPr lang="ru-UA" sz="1400" kern="1200" dirty="0"/>
        </a:p>
      </dsp:txBody>
      <dsp:txXfrm>
        <a:off x="4336778" y="0"/>
        <a:ext cx="2092088" cy="442149"/>
      </dsp:txXfrm>
    </dsp:sp>
    <dsp:sp modelId="{3AAD40AD-95A3-4EEC-BFD7-4C89B78C68CA}">
      <dsp:nvSpPr>
        <dsp:cNvPr id="0" name=""/>
        <dsp:cNvSpPr/>
      </dsp:nvSpPr>
      <dsp:spPr>
        <a:xfrm>
          <a:off x="4336778" y="892837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26A75-8B8B-48CE-9970-DC58E7A4A52E}">
      <dsp:nvSpPr>
        <dsp:cNvPr id="0" name=""/>
        <dsp:cNvSpPr/>
      </dsp:nvSpPr>
      <dsp:spPr>
        <a:xfrm>
          <a:off x="4483224" y="790557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Емблема</a:t>
          </a:r>
          <a:endParaRPr lang="ru-UA" sz="1400" kern="1200" dirty="0"/>
        </a:p>
      </dsp:txBody>
      <dsp:txXfrm>
        <a:off x="4483224" y="790557"/>
        <a:ext cx="1945642" cy="358248"/>
      </dsp:txXfrm>
    </dsp:sp>
    <dsp:sp modelId="{D7BF7342-0B12-4FA1-9BC2-CF8B886BA356}">
      <dsp:nvSpPr>
        <dsp:cNvPr id="0" name=""/>
        <dsp:cNvSpPr/>
      </dsp:nvSpPr>
      <dsp:spPr>
        <a:xfrm>
          <a:off x="4336778" y="1251086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EAD7C-7313-4CFF-A5A5-ED191572BA03}">
      <dsp:nvSpPr>
        <dsp:cNvPr id="0" name=""/>
        <dsp:cNvSpPr/>
      </dsp:nvSpPr>
      <dsp:spPr>
        <a:xfrm>
          <a:off x="4483224" y="1148806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Символіка</a:t>
          </a:r>
          <a:endParaRPr lang="ru-UA" sz="1400" kern="1200" dirty="0"/>
        </a:p>
      </dsp:txBody>
      <dsp:txXfrm>
        <a:off x="4483224" y="1148806"/>
        <a:ext cx="1945642" cy="358248"/>
      </dsp:txXfrm>
    </dsp:sp>
    <dsp:sp modelId="{7F24439A-EB4F-43C3-8C35-32587D3A606A}">
      <dsp:nvSpPr>
        <dsp:cNvPr id="0" name=""/>
        <dsp:cNvSpPr/>
      </dsp:nvSpPr>
      <dsp:spPr>
        <a:xfrm>
          <a:off x="4336778" y="1609334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86CA1-8BBE-40BD-B677-95797ADCDD2A}">
      <dsp:nvSpPr>
        <dsp:cNvPr id="0" name=""/>
        <dsp:cNvSpPr/>
      </dsp:nvSpPr>
      <dsp:spPr>
        <a:xfrm>
          <a:off x="4509277" y="1535420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Товарні знаки</a:t>
          </a:r>
          <a:endParaRPr lang="ru-UA" sz="1400" kern="1200" dirty="0"/>
        </a:p>
      </dsp:txBody>
      <dsp:txXfrm>
        <a:off x="4509277" y="1535420"/>
        <a:ext cx="1945642" cy="358248"/>
      </dsp:txXfrm>
    </dsp:sp>
    <dsp:sp modelId="{0E328EFD-4A24-45E5-B084-7B440E9F299F}">
      <dsp:nvSpPr>
        <dsp:cNvPr id="0" name=""/>
        <dsp:cNvSpPr/>
      </dsp:nvSpPr>
      <dsp:spPr>
        <a:xfrm>
          <a:off x="4336778" y="1967583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E1AD3-5EC3-494C-BC43-3D950BED1E97}">
      <dsp:nvSpPr>
        <dsp:cNvPr id="0" name=""/>
        <dsp:cNvSpPr/>
      </dsp:nvSpPr>
      <dsp:spPr>
        <a:xfrm>
          <a:off x="4483224" y="1865303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Кольори</a:t>
          </a:r>
          <a:endParaRPr lang="ru-UA" sz="1400" kern="1200" dirty="0"/>
        </a:p>
      </dsp:txBody>
      <dsp:txXfrm>
        <a:off x="4483224" y="1865303"/>
        <a:ext cx="1945642" cy="358248"/>
      </dsp:txXfrm>
    </dsp:sp>
    <dsp:sp modelId="{A122CA52-F96C-4777-95CB-3DC2B587B7A3}">
      <dsp:nvSpPr>
        <dsp:cNvPr id="0" name=""/>
        <dsp:cNvSpPr/>
      </dsp:nvSpPr>
      <dsp:spPr>
        <a:xfrm>
          <a:off x="4336778" y="2325831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C1475-B45B-489D-9078-64433DF99829}">
      <dsp:nvSpPr>
        <dsp:cNvPr id="0" name=""/>
        <dsp:cNvSpPr/>
      </dsp:nvSpPr>
      <dsp:spPr>
        <a:xfrm>
          <a:off x="4483224" y="2223551"/>
          <a:ext cx="1945642" cy="35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Уніформа </a:t>
          </a:r>
          <a:r>
            <a:rPr lang="uk-UA" sz="1400" kern="1200" dirty="0" err="1"/>
            <a:t>персонала</a:t>
          </a:r>
          <a:endParaRPr lang="ru-UA" sz="1400" kern="1200" dirty="0"/>
        </a:p>
      </dsp:txBody>
      <dsp:txXfrm>
        <a:off x="4483224" y="2223551"/>
        <a:ext cx="1945642" cy="358248"/>
      </dsp:txXfrm>
    </dsp:sp>
    <dsp:sp modelId="{A8DAD66D-48F8-4FF4-ACF0-9B17A9311540}">
      <dsp:nvSpPr>
        <dsp:cNvPr id="0" name=""/>
        <dsp:cNvSpPr/>
      </dsp:nvSpPr>
      <dsp:spPr>
        <a:xfrm>
          <a:off x="4336778" y="2904712"/>
          <a:ext cx="153688" cy="153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AEAD9-504F-4B60-AC04-E65A393DC6A3}">
      <dsp:nvSpPr>
        <dsp:cNvPr id="0" name=""/>
        <dsp:cNvSpPr/>
      </dsp:nvSpPr>
      <dsp:spPr>
        <a:xfrm>
          <a:off x="4483224" y="2581800"/>
          <a:ext cx="1945642" cy="79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Зовнішній вид виробничих приміщень, офісу тощо</a:t>
          </a:r>
          <a:endParaRPr lang="ru-UA" sz="1400" kern="1200" dirty="0"/>
        </a:p>
      </dsp:txBody>
      <dsp:txXfrm>
        <a:off x="4483224" y="2581800"/>
        <a:ext cx="1945642" cy="79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20C9-0FC0-4DDF-909F-C15F25C4E66B}" type="datetimeFigureOut">
              <a:rPr lang="ru-UA" smtClean="0"/>
              <a:t>10.03.2023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C1483-FFA3-49D4-B7CE-E39E0160ED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55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954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ru-UA" smtClean="0"/>
              <a:t>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095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36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7C058-F08C-4262-8260-A7060897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24A7-8746-4695-9ED0-9BF1BD4554E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34D2D-F0C9-4375-A36E-99206448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F35BE-A8E1-4485-BCF1-3AB9BE10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B230-7C92-44F3-850F-466961403FB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5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5EC9C-2CFE-49B1-9ADE-6AFD66BC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2AA9-6FED-4B30-A321-91087DC3A04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BB87B-723F-4F71-AF9D-4548C2AE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8F6488-50CC-40F5-BBF9-14031146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85FD-4317-4598-B155-0A10BCD4C6B7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501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2FE4D-632A-4040-9BCC-AD6165B7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D911-B1CB-45B1-9990-85382775C666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51478-4A69-4D71-BD4B-728BCA12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9F8C6-D38A-4C26-8B17-F292163F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6FAF-1268-4631-BCC2-76DB1B65CB4F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4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F89FF-7F32-4C0A-AFDE-DC7C94A5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756E-91E1-46F9-976C-15E63B66B04D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F0824-CC5A-4E71-943C-0702E19F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E7D94-4711-4128-85D9-9BF18901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F95D-6D95-481B-9DC8-803C4A6A4651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8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0F7E4-1CFD-4DA1-B1CE-C699D28E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73E5-2478-460D-A76C-A87C7D139B8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0722A-DA50-4F11-B379-B7918B53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E6992F-F9A5-430E-AC5B-8D4B169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E868-CEE8-49CD-8CE3-79EAF60DE44F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44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F15B842-8A10-4AB7-9ACD-754DDCDF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A9D9-F72D-4541-B1F4-5AA0AB6F1C2D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E961BD-9D99-41C9-8A6F-8535B054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64C4E1-0819-441B-979A-8964D894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468E-F260-40A8-B01A-5E65BD0B32D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976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E78D7A0-8C22-451E-AD44-2D8624EC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EAFB-A713-45F2-B17E-4A3CC75453E2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B4B18F0-FC2F-41F9-BE01-4F3EA316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3B20F45-3F53-4FA2-AEF2-ECC9F0C7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BCB9-5F75-4613-8371-7B517FF306F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E7846D2-92B9-4A62-BC6C-629D7C1A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5B55-A9E2-46E6-A69F-D219FDB44038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AAA757F-9DC6-4BD3-9022-6625B35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24CD834-FCC4-451D-8ACE-5C033E05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68A1-142A-4802-B895-6051B7D84B8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0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33A73B0-FDDE-4A5C-B69B-EAFF64BE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A1F5-3D14-4A8C-9021-73BEF6E36F35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558052D-6263-4E7E-9774-0E1BCD96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7E64CEE-B495-4C67-B62D-4C659E95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0A4C-A468-4F5E-8A50-5AA873D53EE1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1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452B6C-518D-4BA0-A087-A9F9A652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DEDE-6ED9-4CBF-A56E-04B545E5A8E8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FEF6ACF-04B9-46F6-ADB3-5C78454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052F9C4-3A36-4BE9-9C7F-B3D7DECE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8F3-3DF2-4D3A-B9D6-88F31FA556CD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7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F9EDBC-777D-4FF2-B6BC-6469A9AF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47FB-39BC-4F33-AEB3-2C05CCFE69F1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7E5A0AF-7BE4-4D94-8D90-C89C87DD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926135-2204-4B85-95C4-46FA44DD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42F8-386E-4656-B832-8BEE56288E2A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88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5F65084-DFE9-469B-B10D-42117627B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  <a:endParaRPr lang="ru-UA" altLang="ru-UA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9096990-B841-42BE-ABB7-883205C9C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ru-UA" alt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B0C5F-7F45-4DC2-98BB-06E781E52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2ECBC-7C36-4B20-9B7B-4D41907CEDC7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767AF-30BE-4F64-B3D8-62FC47F6B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F2276-44E4-4244-8FEE-15B6E8BA7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8ED8A-A48F-4FE7-89FF-28ADF915C452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61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>
            <a:extLst>
              <a:ext uri="{FF2B5EF4-FFF2-40B4-BE49-F238E27FC236}">
                <a16:creationId xmlns:a16="http://schemas.microsoft.com/office/drawing/2014/main" id="{D08CC570-8857-B40C-70F3-4B592C152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2066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82EC8A-9A32-3198-8B5C-FA70D5AB89E8}"/>
              </a:ext>
            </a:extLst>
          </p:cNvPr>
          <p:cNvSpPr/>
          <p:nvPr/>
        </p:nvSpPr>
        <p:spPr>
          <a:xfrm>
            <a:off x="514647" y="229404"/>
            <a:ext cx="7704856" cy="1938992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dirty="0"/>
              <a:t>ТЕМА 4. ВПЛИВ КОРПОРАТИВНОЇ КУЛЬТУРИ НА ЕФЕКТИВНІСТЬ ДІЯЛЬНОСТІ ПІДПРИЄМСТВА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D8CD98D5-F724-B320-9D3D-07492679A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516">
            <a:off x="-240570" y="310637"/>
            <a:ext cx="333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770E5-5EA6-7FD2-A622-69478FB20EC2}"/>
              </a:ext>
            </a:extLst>
          </p:cNvPr>
          <p:cNvSpPr txBox="1"/>
          <p:nvPr/>
        </p:nvSpPr>
        <p:spPr>
          <a:xfrm>
            <a:off x="323528" y="2852936"/>
            <a:ext cx="6263096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uk-UA" altLang="en-US" sz="2200" dirty="0"/>
              <a:t>1. Корпоративна культура</a:t>
            </a:r>
          </a:p>
          <a:p>
            <a:pPr marL="0" indent="0">
              <a:buFontTx/>
              <a:buNone/>
            </a:pPr>
            <a:r>
              <a:rPr lang="uk-UA" altLang="en-US" sz="2200" dirty="0"/>
              <a:t>2. </a:t>
            </a:r>
            <a:r>
              <a:rPr lang="ru-RU" altLang="en-US" sz="2200" dirty="0"/>
              <a:t>МІЖОСОБИСТІСНІ ВІДНОСИНИ ЯК СКЛАДНИК КОРПОРАТИВНОЇ КУЛЬТУРИ</a:t>
            </a:r>
          </a:p>
          <a:p>
            <a:pPr marL="0" indent="0">
              <a:buFontTx/>
              <a:buNone/>
            </a:pPr>
            <a:r>
              <a:rPr lang="ru-RU" altLang="en-US" sz="2200" dirty="0"/>
              <a:t>ТА ОРГАНІЗАЦІЙНОЇ ЕФЕКТИВНОСТІ</a:t>
            </a:r>
            <a:endParaRPr lang="uk-UA" altLang="en-US" sz="2200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>
            <a:extLst>
              <a:ext uri="{FF2B5EF4-FFF2-40B4-BE49-F238E27FC236}">
                <a16:creationId xmlns:a16="http://schemas.microsoft.com/office/drawing/2014/main" id="{834380BF-6639-FA49-5A44-226FD1ECF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8" y="-25630"/>
            <a:ext cx="9144000" cy="864096"/>
          </a:xfrm>
          <a:solidFill>
            <a:srgbClr val="3399FF"/>
          </a:solidFill>
        </p:spPr>
        <p:txBody>
          <a:bodyPr/>
          <a:lstStyle/>
          <a:p>
            <a:pPr algn="ctr" eaLnBrk="1" hangingPunct="1"/>
            <a:r>
              <a:rPr lang="ru-RU" altLang="en-US" sz="3200" b="1" dirty="0" err="1">
                <a:solidFill>
                  <a:schemeClr val="bg1"/>
                </a:solidFill>
              </a:rPr>
              <a:t>Міжособистісні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відносини</a:t>
            </a:r>
            <a:r>
              <a:rPr lang="ru-RU" altLang="en-US" sz="3200" b="1" dirty="0">
                <a:solidFill>
                  <a:schemeClr val="bg1"/>
                </a:solidFill>
              </a:rPr>
              <a:t> як </a:t>
            </a:r>
            <a:r>
              <a:rPr lang="ru-RU" altLang="en-US" sz="3200" b="1" dirty="0" err="1">
                <a:solidFill>
                  <a:schemeClr val="bg1"/>
                </a:solidFill>
              </a:rPr>
              <a:t>складова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частина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корпоративної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культури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58698ED-3E1F-D4A5-D544-E940D85DC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89290"/>
              </p:ext>
            </p:extLst>
          </p:nvPr>
        </p:nvGraphicFramePr>
        <p:xfrm>
          <a:off x="10118" y="908721"/>
          <a:ext cx="9133882" cy="588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80669" imgH="4274794" progId="Word.Document.12">
                  <p:embed/>
                </p:oleObj>
              </mc:Choice>
              <mc:Fallback>
                <p:oleObj name="Document" r:id="rId3" imgW="6280669" imgH="4274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18" y="908721"/>
                        <a:ext cx="9133882" cy="5887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37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785091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Терміни та ключові поняття: корпоративна культура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" y="627776"/>
            <a:ext cx="9105900" cy="62302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/>
              <a:t>Корпоративна культура є системою </a:t>
            </a:r>
            <a:r>
              <a:rPr lang="ru-RU" altLang="en-US" sz="2200" b="1" i="1" dirty="0" err="1"/>
              <a:t>відносин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між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співробітниками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, яка </a:t>
            </a:r>
            <a:r>
              <a:rPr lang="ru-RU" altLang="en-US" sz="2200" b="1" i="1" dirty="0" err="1"/>
              <a:t>відрізняє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цю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організацію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від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інших</a:t>
            </a:r>
            <a:r>
              <a:rPr lang="ru-RU" altLang="en-US" sz="2200" b="1" i="1" dirty="0"/>
              <a:t> і </a:t>
            </a:r>
            <a:r>
              <a:rPr lang="ru-RU" altLang="en-US" sz="2200" b="1" i="1" dirty="0" err="1"/>
              <a:t>проявляється</a:t>
            </a:r>
            <a:r>
              <a:rPr lang="ru-RU" altLang="en-US" sz="2200" b="1" i="1" dirty="0"/>
              <a:t>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/>
              <a:t>• у </a:t>
            </a:r>
            <a:r>
              <a:rPr lang="ru-RU" altLang="en-US" sz="2200" b="1" i="1" dirty="0" err="1"/>
              <a:t>колективних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цінностях</a:t>
            </a:r>
            <a:r>
              <a:rPr lang="ru-RU" altLang="en-US" sz="2200" b="1" i="1" dirty="0"/>
              <a:t> (</a:t>
            </a:r>
            <a:r>
              <a:rPr lang="ru-RU" altLang="en-US" sz="2200" b="1" i="1" dirty="0" err="1"/>
              <a:t>життєво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значимих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орієнтирах</a:t>
            </a:r>
            <a:r>
              <a:rPr lang="ru-RU" altLang="en-US" sz="2200" b="1" i="1" dirty="0"/>
              <a:t>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/>
              <a:t>• у </a:t>
            </a:r>
            <a:r>
              <a:rPr lang="ru-RU" altLang="en-US" sz="2200" b="1" i="1" dirty="0" err="1"/>
              <a:t>переконаннях</a:t>
            </a:r>
            <a:r>
              <a:rPr lang="ru-RU" altLang="en-US" sz="2200" b="1" i="1" dirty="0"/>
              <a:t> (</a:t>
            </a:r>
            <a:r>
              <a:rPr lang="ru-RU" altLang="en-US" sz="2200" b="1" i="1" dirty="0" err="1"/>
              <a:t>стійкому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розумінні</a:t>
            </a:r>
            <a:r>
              <a:rPr lang="ru-RU" altLang="en-US" sz="2200" b="1" i="1" dirty="0"/>
              <a:t> того, як правильно </a:t>
            </a:r>
            <a:r>
              <a:rPr lang="ru-RU" altLang="en-US" sz="2200" b="1" i="1" dirty="0" err="1"/>
              <a:t>чинити</a:t>
            </a:r>
            <a:r>
              <a:rPr lang="ru-RU" altLang="en-US" sz="2200" b="1" i="1" dirty="0"/>
              <a:t> в тих </a:t>
            </a:r>
            <a:r>
              <a:rPr lang="ru-RU" altLang="en-US" sz="2200" b="1" i="1" dirty="0" err="1"/>
              <a:t>чи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інших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обставинах</a:t>
            </a:r>
            <a:r>
              <a:rPr lang="ru-RU" altLang="en-US" sz="2200" b="1" i="1" dirty="0"/>
              <a:t>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/>
              <a:t>• у </a:t>
            </a:r>
            <a:r>
              <a:rPr lang="ru-RU" altLang="en-US" sz="2200" b="1" i="1" dirty="0" err="1"/>
              <a:t>поведінкових</a:t>
            </a:r>
            <a:r>
              <a:rPr lang="ru-RU" altLang="en-US" sz="2200" b="1" i="1" dirty="0"/>
              <a:t> нормах (</a:t>
            </a:r>
            <a:r>
              <a:rPr lang="ru-RU" altLang="en-US" sz="2200" b="1" i="1" dirty="0" err="1"/>
              <a:t>повсякденній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діловій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поведінці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співробітників</a:t>
            </a:r>
            <a:r>
              <a:rPr lang="ru-RU" altLang="en-US" sz="2200" b="1" i="1" dirty="0"/>
              <a:t>).</a:t>
            </a:r>
          </a:p>
          <a:p>
            <a:pPr marL="0" indent="0" eaLnBrk="1" hangingPunct="1">
              <a:buNone/>
            </a:pPr>
            <a:endParaRPr lang="ru-RU" altLang="en-US" sz="1400" b="1" i="1" dirty="0"/>
          </a:p>
          <a:p>
            <a:pPr marL="0" indent="0" eaLnBrk="1" hangingPunct="1">
              <a:buNone/>
            </a:pPr>
            <a:r>
              <a:rPr lang="ru-RU" altLang="en-US" sz="2200" b="1" i="1" dirty="0"/>
              <a:t>Корпоративна культура </a:t>
            </a:r>
            <a:r>
              <a:rPr lang="ru-RU" altLang="en-US" sz="2200" b="1" i="1" dirty="0" err="1"/>
              <a:t>впливає</a:t>
            </a:r>
            <a:r>
              <a:rPr lang="ru-RU" altLang="en-US" sz="2200" b="1" i="1" dirty="0"/>
              <a:t> як на </a:t>
            </a:r>
            <a:r>
              <a:rPr lang="ru-RU" altLang="en-US" sz="2200" b="1" i="1" dirty="0" err="1"/>
              <a:t>процес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управління</a:t>
            </a:r>
            <a:r>
              <a:rPr lang="ru-RU" altLang="en-US" sz="2200" b="1" i="1" dirty="0"/>
              <a:t> персоналом, так і на роботу </a:t>
            </a:r>
            <a:r>
              <a:rPr lang="ru-RU" altLang="en-US" sz="2200" b="1" i="1" dirty="0" err="1"/>
              <a:t>підприємства</a:t>
            </a:r>
            <a:r>
              <a:rPr lang="ru-RU" altLang="en-US" sz="2200" b="1" i="1" dirty="0"/>
              <a:t> в </a:t>
            </a:r>
            <a:r>
              <a:rPr lang="ru-RU" altLang="en-US" sz="2200" b="1" i="1" dirty="0" err="1"/>
              <a:t>цілому</a:t>
            </a:r>
            <a:r>
              <a:rPr lang="ru-RU" altLang="en-US" sz="2200" b="1" i="1" dirty="0"/>
              <a:t>. </a:t>
            </a:r>
          </a:p>
          <a:p>
            <a:pPr marL="0" indent="0" eaLnBrk="1" hangingPunct="1">
              <a:buNone/>
            </a:pPr>
            <a:r>
              <a:rPr lang="ru-RU" altLang="en-US" sz="2200" b="1" i="1" dirty="0"/>
              <a:t>Чим </a:t>
            </a:r>
            <a:r>
              <a:rPr lang="ru-RU" altLang="en-US" sz="2200" b="1" i="1" dirty="0" err="1"/>
              <a:t>вище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рівень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корпоративної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культури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тим</a:t>
            </a:r>
            <a:r>
              <a:rPr lang="ru-RU" altLang="en-US" sz="2200" b="1" i="1" dirty="0"/>
              <a:t>:</a:t>
            </a:r>
          </a:p>
          <a:p>
            <a:pPr marL="533400" indent="-533400" eaLnBrk="1" hangingPunct="1">
              <a:buFont typeface="Wingdings" panose="05000000000000000000" pitchFamily="2" charset="2"/>
              <a:buChar char="q"/>
            </a:pPr>
            <a:r>
              <a:rPr lang="ru-RU" altLang="en-US" sz="2200" b="1" i="1" dirty="0"/>
              <a:t> у </a:t>
            </a:r>
            <a:r>
              <a:rPr lang="ru-RU" altLang="en-US" sz="2200" b="1" i="1" dirty="0" err="1"/>
              <a:t>меншій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мірі</a:t>
            </a:r>
            <a:r>
              <a:rPr lang="ru-RU" altLang="en-US" sz="2200" b="1" i="1" dirty="0"/>
              <a:t> персонал </a:t>
            </a:r>
            <a:r>
              <a:rPr lang="ru-RU" altLang="en-US" sz="2200" b="1" i="1" dirty="0" err="1"/>
              <a:t>має</a:t>
            </a:r>
            <a:r>
              <a:rPr lang="ru-RU" altLang="en-US" sz="2200" b="1" i="1" dirty="0"/>
              <a:t> потребу у </a:t>
            </a:r>
            <a:r>
              <a:rPr lang="ru-RU" altLang="en-US" sz="2200" b="1" i="1" dirty="0" err="1"/>
              <a:t>чіткому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регламентуванні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діяльності</a:t>
            </a:r>
            <a:r>
              <a:rPr lang="ru-RU" altLang="en-US" sz="2200" b="1" i="1" dirty="0"/>
              <a:t>, в директивах, </a:t>
            </a:r>
            <a:r>
              <a:rPr lang="ru-RU" altLang="en-US" sz="2200" b="1" i="1" dirty="0" err="1"/>
              <a:t>настановах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детальних</a:t>
            </a:r>
            <a:r>
              <a:rPr lang="ru-RU" altLang="en-US" sz="2200" b="1" i="1" dirty="0"/>
              <a:t> схемах і </a:t>
            </a:r>
            <a:r>
              <a:rPr lang="ru-RU" altLang="en-US" sz="2200" b="1" i="1" dirty="0" err="1"/>
              <a:t>докладних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інструкціях</a:t>
            </a:r>
            <a:r>
              <a:rPr lang="ru-RU" altLang="en-US" sz="2200" b="1" i="1" dirty="0"/>
              <a:t>. </a:t>
            </a:r>
          </a:p>
          <a:p>
            <a:pPr marL="533400" indent="-533400" eaLnBrk="1" hangingPunct="1">
              <a:buFont typeface="Wingdings" panose="05000000000000000000" pitchFamily="2" charset="2"/>
              <a:buChar char="q"/>
            </a:pPr>
            <a:r>
              <a:rPr lang="ru-RU" altLang="en-US" sz="2200" b="1" i="1" dirty="0" err="1"/>
              <a:t>вище</a:t>
            </a:r>
            <a:r>
              <a:rPr lang="ru-RU" altLang="en-US" sz="2200" b="1" i="1" dirty="0"/>
              <a:t> престиж і </a:t>
            </a:r>
            <a:r>
              <a:rPr lang="ru-RU" altLang="en-US" sz="2200" b="1" i="1" dirty="0" err="1"/>
              <a:t>конкурентоспроможність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підприємства</a:t>
            </a:r>
            <a:r>
              <a:rPr lang="ru-RU" altLang="en-US" sz="2200" b="1" i="1" dirty="0"/>
              <a:t>. </a:t>
            </a:r>
          </a:p>
          <a:p>
            <a:pPr marL="0" indent="0" eaLnBrk="1" hangingPunct="1">
              <a:buNone/>
            </a:pPr>
            <a:r>
              <a:rPr lang="ru-RU" altLang="en-US" sz="2200" b="1" i="1" dirty="0" err="1"/>
              <a:t>Формування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корпоративної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культури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 є </a:t>
            </a:r>
            <a:r>
              <a:rPr lang="ru-RU" altLang="en-US" sz="2200" b="1" i="1" dirty="0" err="1"/>
              <a:t>надзвичайно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актуальним</a:t>
            </a:r>
            <a:r>
              <a:rPr lang="ru-RU" altLang="en-US" sz="2200" b="1" i="1" dirty="0"/>
              <a:t> на </a:t>
            </a:r>
            <a:r>
              <a:rPr lang="ru-RU" altLang="en-US" sz="2200" b="1" i="1" dirty="0" err="1"/>
              <a:t>нинішньому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етапі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соціально-економічного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розвитку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країни</a:t>
            </a:r>
            <a:r>
              <a:rPr lang="ru-RU" altLang="en-US" sz="2200" b="1" i="1" dirty="0"/>
              <a:t>.</a:t>
            </a:r>
            <a:r>
              <a:rPr lang="uk-UA" altLang="en-US" sz="2200" b="1" i="1" dirty="0"/>
              <a:t> </a:t>
            </a:r>
            <a:endParaRPr lang="ru-RU" altLang="en-US" sz="2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785091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Культура як управлінський ресурс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" y="627776"/>
            <a:ext cx="9105900" cy="62302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/>
              <a:t>Культура - </a:t>
            </a:r>
            <a:r>
              <a:rPr lang="ru-RU" altLang="en-US" sz="2200" b="1" i="1" dirty="0" err="1"/>
              <a:t>це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інструмент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колективного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програмування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поведінки</a:t>
            </a:r>
            <a:r>
              <a:rPr lang="ru-RU" altLang="en-US" sz="2200" b="1" i="1" dirty="0"/>
              <a:t> людей, </a:t>
            </a:r>
            <a:r>
              <a:rPr lang="ru-RU" altLang="en-US" sz="2200" b="1" i="1" dirty="0" err="1"/>
              <a:t>особливостей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їхньої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діяльності</a:t>
            </a:r>
            <a:r>
              <a:rPr lang="ru-RU" altLang="en-US" sz="2200" b="1" i="1" dirty="0"/>
              <a:t> в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. </a:t>
            </a:r>
            <a:r>
              <a:rPr lang="ru-RU" altLang="en-US" sz="2200" b="1" i="1" dirty="0" err="1"/>
              <a:t>Культурні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стереотипи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задаються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співробітникам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ззовні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від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середовища</a:t>
            </a:r>
            <a:r>
              <a:rPr lang="ru-RU" altLang="en-US" sz="2200" b="1" i="1" dirty="0"/>
              <a:t>, і в </a:t>
            </a:r>
            <a:r>
              <a:rPr lang="ru-RU" altLang="en-US" sz="2200" b="1" i="1" dirty="0" err="1"/>
              <a:t>результаті</a:t>
            </a:r>
            <a:r>
              <a:rPr lang="ru-RU" altLang="en-US" sz="2200" b="1" i="1" dirty="0"/>
              <a:t> вони </a:t>
            </a:r>
            <a:r>
              <a:rPr lang="ru-RU" altLang="en-US" sz="2200" b="1" i="1" dirty="0" err="1"/>
              <a:t>стають</a:t>
            </a:r>
            <a:r>
              <a:rPr lang="ru-RU" altLang="en-US" sz="2200" b="1" i="1" dirty="0"/>
              <a:t> продуктом </a:t>
            </a:r>
            <a:r>
              <a:rPr lang="ru-RU" altLang="en-US" sz="2200" b="1" i="1" dirty="0" err="1"/>
              <a:t>їхнього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впливу</a:t>
            </a:r>
            <a:r>
              <a:rPr lang="ru-RU" altLang="en-US" sz="2200" b="1" i="1" dirty="0"/>
              <a:t>.</a:t>
            </a:r>
          </a:p>
          <a:p>
            <a:pPr marL="0" indent="0" eaLnBrk="1" hangingPunct="1">
              <a:buNone/>
            </a:pPr>
            <a:r>
              <a:rPr lang="ru-RU" altLang="en-US" sz="2200" b="1" i="1" dirty="0" err="1"/>
              <a:t>Кожна</a:t>
            </a:r>
            <a:r>
              <a:rPr lang="ru-RU" altLang="en-US" sz="2200" b="1" i="1" dirty="0"/>
              <a:t> особа </a:t>
            </a:r>
            <a:r>
              <a:rPr lang="ru-RU" altLang="en-US" sz="2200" b="1" i="1" dirty="0" err="1"/>
              <a:t>має</a:t>
            </a:r>
            <a:r>
              <a:rPr lang="ru-RU" altLang="en-US" sz="2200" b="1" i="1" dirty="0"/>
              <a:t> </a:t>
            </a:r>
            <a:r>
              <a:rPr lang="ru-RU" altLang="en-US" sz="2200" b="1" i="1" dirty="0">
                <a:highlight>
                  <a:srgbClr val="FFFF00"/>
                </a:highlight>
              </a:rPr>
              <a:t>три </a:t>
            </a:r>
            <a:r>
              <a:rPr lang="ru-RU" altLang="en-US" sz="2200" b="1" i="1" dirty="0" err="1">
                <a:highlight>
                  <a:srgbClr val="FFFF00"/>
                </a:highlight>
              </a:rPr>
              <a:t>базові</a:t>
            </a:r>
            <a:r>
              <a:rPr lang="ru-RU" altLang="en-US" sz="2200" b="1" i="1" dirty="0">
                <a:highlight>
                  <a:srgbClr val="FFFF00"/>
                </a:highlight>
              </a:rPr>
              <a:t> </a:t>
            </a:r>
            <a:r>
              <a:rPr lang="ru-RU" altLang="en-US" sz="2200" b="1" i="1" dirty="0" err="1">
                <a:highlight>
                  <a:srgbClr val="FFFF00"/>
                </a:highlight>
              </a:rPr>
              <a:t>соціальні</a:t>
            </a:r>
            <a:r>
              <a:rPr lang="ru-RU" altLang="en-US" sz="2200" b="1" i="1" dirty="0">
                <a:highlight>
                  <a:srgbClr val="FFFF00"/>
                </a:highlight>
              </a:rPr>
              <a:t> потреби</a:t>
            </a:r>
            <a:r>
              <a:rPr lang="ru-RU" altLang="en-US" sz="2200" b="1" i="1" dirty="0"/>
              <a:t>:</a:t>
            </a:r>
          </a:p>
          <a:p>
            <a:pPr marL="533400" indent="-533400" eaLnBrk="1" hangingPunct="1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en-US" sz="2200" b="1" i="1" dirty="0"/>
              <a:t> у </a:t>
            </a:r>
            <a:r>
              <a:rPr lang="ru-RU" altLang="en-US" sz="2200" b="1" i="1" dirty="0" err="1"/>
              <a:t>спілкуванні</a:t>
            </a:r>
            <a:r>
              <a:rPr lang="ru-RU" altLang="en-US" sz="2200" b="1" i="1" dirty="0"/>
              <a:t> та </a:t>
            </a:r>
            <a:r>
              <a:rPr lang="ru-RU" altLang="en-US" sz="2200" b="1" i="1" dirty="0" err="1"/>
              <a:t>соціальних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зв'язках</a:t>
            </a:r>
            <a:r>
              <a:rPr lang="ru-RU" altLang="en-US" sz="2200" b="1" i="1" dirty="0"/>
              <a:t> (вона </a:t>
            </a:r>
            <a:r>
              <a:rPr lang="ru-RU" altLang="en-US" sz="2200" b="1" i="1" dirty="0" err="1"/>
              <a:t>розвинена</a:t>
            </a:r>
            <a:r>
              <a:rPr lang="ru-RU" altLang="en-US" sz="2200" b="1" i="1" dirty="0"/>
              <a:t> у </a:t>
            </a:r>
            <a:r>
              <a:rPr lang="ru-RU" altLang="en-US" sz="2200" b="1" i="1" dirty="0" err="1"/>
              <a:t>всіх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по-різному</a:t>
            </a:r>
            <a:r>
              <a:rPr lang="ru-RU" altLang="en-US" sz="2200" b="1" i="1" dirty="0"/>
              <a:t>, </a:t>
            </a:r>
            <a:r>
              <a:rPr lang="ru-RU" altLang="en-US" sz="2200" i="1" dirty="0"/>
              <a:t>але </a:t>
            </a:r>
            <a:r>
              <a:rPr lang="ru-RU" altLang="en-US" sz="2200" i="1" dirty="0" err="1"/>
              <a:t>примусове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обмеження</a:t>
            </a:r>
            <a:r>
              <a:rPr lang="ru-RU" altLang="en-US" sz="2200" i="1" dirty="0"/>
              <a:t> у </a:t>
            </a:r>
            <a:r>
              <a:rPr lang="ru-RU" altLang="en-US" sz="2200" i="1" dirty="0" err="1"/>
              <a:t>спілкуванні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незмінно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змушує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людину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страждати</a:t>
            </a:r>
            <a:r>
              <a:rPr lang="ru-RU" altLang="en-US" sz="2200" i="1" dirty="0"/>
              <a:t>, тому одиночна форма </a:t>
            </a:r>
            <a:r>
              <a:rPr lang="ru-RU" altLang="en-US" sz="2200" i="1" dirty="0" err="1"/>
              <a:t>ув'язнення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завжди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вважалася</a:t>
            </a:r>
            <a:r>
              <a:rPr lang="ru-RU" altLang="en-US" sz="2200" i="1" dirty="0"/>
              <a:t> особливо </a:t>
            </a:r>
            <a:r>
              <a:rPr lang="ru-RU" altLang="en-US" sz="2200" i="1" dirty="0" err="1"/>
              <a:t>жорстоким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покаранням</a:t>
            </a:r>
            <a:r>
              <a:rPr lang="ru-RU" altLang="en-US" sz="2200" b="1" i="1" dirty="0"/>
              <a:t>);</a:t>
            </a:r>
          </a:p>
          <a:p>
            <a:pPr marL="533400" indent="-533400" eaLnBrk="1" hangingPunct="1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en-US" sz="2200" b="1" i="1" dirty="0"/>
              <a:t>у </a:t>
            </a:r>
            <a:r>
              <a:rPr lang="ru-RU" altLang="en-US" sz="2200" b="1" i="1" dirty="0" err="1"/>
              <a:t>визнанні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тобто</a:t>
            </a:r>
            <a:r>
              <a:rPr lang="ru-RU" altLang="en-US" sz="2200" b="1" i="1" dirty="0"/>
              <a:t> у </a:t>
            </a:r>
            <a:r>
              <a:rPr lang="ru-RU" altLang="en-US" sz="2200" b="1" i="1" dirty="0" err="1"/>
              <a:t>повазі</a:t>
            </a:r>
            <a:r>
              <a:rPr lang="ru-RU" altLang="en-US" sz="2200" b="1" i="1" dirty="0"/>
              <a:t> до себе, в </a:t>
            </a:r>
            <a:r>
              <a:rPr lang="ru-RU" altLang="en-US" sz="2200" b="1" i="1" dirty="0" err="1"/>
              <a:t>оцінці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своєї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гідності</a:t>
            </a:r>
            <a:r>
              <a:rPr lang="ru-RU" altLang="en-US" sz="2200" b="1" i="1" dirty="0"/>
              <a:t> в очах </a:t>
            </a:r>
            <a:r>
              <a:rPr lang="ru-RU" altLang="en-US" sz="2200" b="1" i="1" dirty="0" err="1"/>
              <a:t>оточуючих</a:t>
            </a:r>
            <a:r>
              <a:rPr lang="ru-RU" altLang="en-US" sz="2200" b="1" i="1" dirty="0"/>
              <a:t> </a:t>
            </a:r>
            <a:r>
              <a:rPr lang="ru-RU" altLang="en-US" sz="2200" i="1" dirty="0"/>
              <a:t>(</a:t>
            </a:r>
            <a:r>
              <a:rPr lang="ru-RU" altLang="en-US" sz="2200" i="1" dirty="0" err="1"/>
              <a:t>ця</a:t>
            </a:r>
            <a:r>
              <a:rPr lang="ru-RU" altLang="en-US" sz="2200" i="1" dirty="0"/>
              <a:t> потреба </a:t>
            </a:r>
            <a:r>
              <a:rPr lang="ru-RU" altLang="en-US" sz="2200" i="1" dirty="0" err="1"/>
              <a:t>розвинена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нерівномірно</a:t>
            </a:r>
            <a:r>
              <a:rPr lang="ru-RU" altLang="en-US" sz="2200" i="1" dirty="0"/>
              <a:t>, але вона є у </a:t>
            </a:r>
            <a:r>
              <a:rPr lang="ru-RU" altLang="en-US" sz="2200" i="1" dirty="0" err="1"/>
              <a:t>всіх</a:t>
            </a:r>
            <a:r>
              <a:rPr lang="ru-RU" altLang="en-US" sz="2200" i="1" dirty="0"/>
              <a:t>, люди все </a:t>
            </a:r>
            <a:r>
              <a:rPr lang="ru-RU" altLang="en-US" sz="2200" i="1" dirty="0" err="1"/>
              <a:t>більше</a:t>
            </a:r>
            <a:r>
              <a:rPr lang="ru-RU" altLang="en-US" sz="2200" i="1" dirty="0"/>
              <a:t> не </a:t>
            </a:r>
            <a:r>
              <a:rPr lang="ru-RU" altLang="en-US" sz="2200" i="1" dirty="0" err="1"/>
              <a:t>переносять</a:t>
            </a:r>
            <a:r>
              <a:rPr lang="ru-RU" altLang="en-US" sz="2200" i="1" dirty="0"/>
              <a:t> </a:t>
            </a:r>
            <a:r>
              <a:rPr lang="ru-RU" altLang="en-US" sz="2200" i="1" dirty="0" err="1"/>
              <a:t>приниження</a:t>
            </a:r>
            <a:r>
              <a:rPr lang="ru-RU" altLang="en-US" sz="2200" i="1" dirty="0"/>
              <a:t>);</a:t>
            </a:r>
          </a:p>
          <a:p>
            <a:pPr marL="533400" indent="-533400" eaLnBrk="1" hangingPunct="1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altLang="en-US" sz="2200" b="1" i="1" dirty="0"/>
              <a:t>у </a:t>
            </a:r>
            <a:r>
              <a:rPr lang="ru-RU" altLang="en-US" sz="2200" b="1" i="1" dirty="0" err="1"/>
              <a:t>приналежності</a:t>
            </a:r>
            <a:r>
              <a:rPr lang="ru-RU" altLang="en-US" sz="2200" b="1" i="1" dirty="0"/>
              <a:t> до </a:t>
            </a:r>
            <a:r>
              <a:rPr lang="ru-RU" altLang="en-US" sz="2200" b="1" i="1" dirty="0" err="1"/>
              <a:t>якогось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соціального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цілого</a:t>
            </a:r>
            <a:r>
              <a:rPr lang="ru-RU" altLang="en-US" sz="2200" b="1" i="1" dirty="0"/>
              <a:t> – до </a:t>
            </a:r>
            <a:r>
              <a:rPr lang="ru-RU" altLang="en-US" sz="2200" b="1" i="1" dirty="0" err="1"/>
              <a:t>сім'ї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, кола людей, </a:t>
            </a:r>
            <a:r>
              <a:rPr lang="ru-RU" altLang="en-US" sz="2200" b="1" i="1" dirty="0" err="1"/>
              <a:t>інакше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виникає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відчуття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незахищеності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тривоги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незатребуваності</a:t>
            </a:r>
            <a:r>
              <a:rPr lang="ru-RU" altLang="en-US" sz="2200" b="1" i="1" dirty="0"/>
              <a:t>.</a:t>
            </a:r>
          </a:p>
          <a:p>
            <a:pPr marL="0" indent="0" eaLnBrk="1" hangingPunct="1">
              <a:buNone/>
            </a:pPr>
            <a:endParaRPr lang="ru-RU" altLang="en-US" sz="2200" b="1" i="1" dirty="0"/>
          </a:p>
          <a:p>
            <a:pPr marL="0" indent="0" eaLnBrk="1" hangingPunct="1">
              <a:buNone/>
            </a:pPr>
            <a:r>
              <a:rPr lang="ru-RU" altLang="en-US" sz="2200" b="1" i="1" dirty="0" err="1"/>
              <a:t>Завдяки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корпоративній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культурі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може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збільшити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свій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нематеріальний</a:t>
            </a:r>
            <a:r>
              <a:rPr lang="ru-RU" altLang="en-US" sz="2200" b="1" i="1" dirty="0"/>
              <a:t> актив та </a:t>
            </a:r>
            <a:r>
              <a:rPr lang="ru-RU" altLang="en-US" sz="2200" b="1" i="1" dirty="0" err="1"/>
              <a:t>вартість</a:t>
            </a:r>
            <a:r>
              <a:rPr lang="ru-RU" altLang="en-US" sz="2200" b="1" i="1" dirty="0"/>
              <a:t> на ринку. </a:t>
            </a:r>
          </a:p>
          <a:p>
            <a:pPr marL="0" indent="0" eaLnBrk="1" hangingPunct="1">
              <a:buNone/>
            </a:pPr>
            <a:r>
              <a:rPr lang="ru-RU" altLang="en-US" sz="2200" b="1" i="1" dirty="0" err="1"/>
              <a:t>Основні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завдання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корпоративної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культури</a:t>
            </a:r>
            <a:r>
              <a:rPr lang="ru-RU" altLang="en-US" sz="2200" b="1" i="1" dirty="0"/>
              <a:t> та </a:t>
            </a:r>
            <a:r>
              <a:rPr lang="ru-RU" altLang="en-US" sz="2200" b="1" i="1" dirty="0" err="1"/>
              <a:t>ідеології</a:t>
            </a:r>
            <a:r>
              <a:rPr lang="ru-RU" altLang="en-US" sz="2200" b="1" i="1" dirty="0"/>
              <a:t> – </a:t>
            </a:r>
            <a:r>
              <a:rPr lang="ru-RU" altLang="en-US" sz="2200" b="1" i="1" dirty="0" err="1"/>
              <a:t>створити</a:t>
            </a:r>
            <a:r>
              <a:rPr lang="ru-RU" altLang="en-US" sz="2200" b="1" i="1" dirty="0"/>
              <a:t> для </a:t>
            </a:r>
            <a:r>
              <a:rPr lang="ru-RU" altLang="en-US" sz="2200" b="1" i="1" dirty="0" err="1"/>
              <a:t>потенційних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кандидатів</a:t>
            </a:r>
            <a:r>
              <a:rPr lang="ru-RU" altLang="en-US" sz="2200" b="1" i="1" dirty="0"/>
              <a:t> образ </a:t>
            </a:r>
            <a:r>
              <a:rPr lang="ru-RU" altLang="en-US" sz="2200" b="1" i="1" dirty="0" err="1"/>
              <a:t>привабливого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роботодавця</a:t>
            </a:r>
            <a:r>
              <a:rPr lang="ru-RU" altLang="en-US" sz="2200" b="1" i="1" dirty="0"/>
              <a:t> та </a:t>
            </a:r>
            <a:r>
              <a:rPr lang="ru-RU" altLang="en-US" sz="2200" b="1" i="1" dirty="0" err="1"/>
              <a:t>утримати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співробітників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які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вже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працюють</a:t>
            </a:r>
            <a:r>
              <a:rPr lang="ru-RU" altLang="en-US" sz="2200" b="1" i="1" dirty="0"/>
              <a:t> в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.</a:t>
            </a:r>
            <a:endParaRPr lang="ru-RU" altLang="en-US" sz="2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0080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994027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що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на культуру</a:t>
            </a: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" y="1034367"/>
            <a:ext cx="9105900" cy="237626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1600" b="1" i="1" dirty="0"/>
              <a:t>Для </a:t>
            </a:r>
            <a:r>
              <a:rPr lang="ru-RU" altLang="en-US" sz="1600" b="1" i="1" dirty="0" err="1"/>
              <a:t>співробітників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організації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поведінка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керівників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визначає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їхнє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ставлення</a:t>
            </a:r>
            <a:r>
              <a:rPr lang="ru-RU" altLang="en-US" sz="1600" b="1" i="1" dirty="0"/>
              <a:t> до </a:t>
            </a:r>
            <a:r>
              <a:rPr lang="ru-RU" altLang="en-US" sz="1600" b="1" i="1" dirty="0" err="1"/>
              <a:t>робочого</a:t>
            </a:r>
            <a:r>
              <a:rPr lang="ru-RU" altLang="en-US" sz="1600" b="1" i="1" dirty="0"/>
              <a:t> часу, </a:t>
            </a:r>
            <a:r>
              <a:rPr lang="ru-RU" altLang="en-US" sz="1600" b="1" i="1" dirty="0" err="1"/>
              <a:t>ризику</a:t>
            </a:r>
            <a:r>
              <a:rPr lang="ru-RU" altLang="en-US" sz="1600" b="1" i="1" dirty="0"/>
              <a:t>, грошей, </a:t>
            </a:r>
            <a:r>
              <a:rPr lang="ru-RU" altLang="en-US" sz="1600" b="1" i="1" dirty="0" err="1"/>
              <a:t>впливає</a:t>
            </a:r>
            <a:r>
              <a:rPr lang="ru-RU" altLang="en-US" sz="1600" b="1" i="1" dirty="0"/>
              <a:t> на </a:t>
            </a:r>
            <a:r>
              <a:rPr lang="ru-RU" altLang="en-US" sz="1600" b="1" i="1" dirty="0" err="1"/>
              <a:t>лояльність</a:t>
            </a:r>
            <a:r>
              <a:rPr lang="ru-RU" altLang="en-US" sz="1600" b="1" i="1" dirty="0"/>
              <a:t> до </a:t>
            </a:r>
            <a:r>
              <a:rPr lang="ru-RU" altLang="en-US" sz="1600" b="1" i="1" dirty="0" err="1"/>
              <a:t>організації</a:t>
            </a:r>
            <a:r>
              <a:rPr lang="ru-RU" altLang="en-US" sz="1600" b="1" i="1" dirty="0"/>
              <a:t>, </a:t>
            </a:r>
            <a:r>
              <a:rPr lang="ru-RU" altLang="en-US" sz="1600" b="1" i="1" dirty="0" err="1"/>
              <a:t>прояв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ініціативи</a:t>
            </a:r>
            <a:r>
              <a:rPr lang="ru-RU" altLang="en-US" sz="1600" b="1" i="1" dirty="0"/>
              <a:t> та </a:t>
            </a:r>
            <a:r>
              <a:rPr lang="ru-RU" altLang="en-US" sz="1600" b="1" i="1" dirty="0" err="1"/>
              <a:t>мотивації</a:t>
            </a:r>
            <a:r>
              <a:rPr lang="ru-RU" altLang="en-US" sz="1600" b="1" i="1" dirty="0"/>
              <a:t> до </a:t>
            </a:r>
            <a:r>
              <a:rPr lang="ru-RU" altLang="en-US" sz="1600" b="1" i="1" dirty="0" err="1"/>
              <a:t>роботи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загалом</a:t>
            </a:r>
            <a:r>
              <a:rPr lang="ru-RU" altLang="en-US" sz="1600" b="1" i="1" dirty="0"/>
              <a:t>. </a:t>
            </a:r>
            <a:r>
              <a:rPr lang="ru-RU" altLang="en-US" sz="1600" i="1" dirty="0" err="1"/>
              <a:t>Домогтися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цього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від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співробітників</a:t>
            </a:r>
            <a:r>
              <a:rPr lang="ru-RU" altLang="en-US" sz="1600" i="1" dirty="0"/>
              <a:t> не </a:t>
            </a:r>
            <a:r>
              <a:rPr lang="ru-RU" altLang="en-US" sz="1600" i="1" dirty="0" err="1"/>
              <a:t>зможе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навіть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дуже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професійний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фахівець</a:t>
            </a:r>
            <a:r>
              <a:rPr lang="ru-RU" altLang="en-US" sz="1600" i="1" dirty="0"/>
              <a:t> з </a:t>
            </a:r>
            <a:r>
              <a:rPr lang="ru-RU" altLang="en-US" sz="1600" i="1" dirty="0" err="1"/>
              <a:t>управління</a:t>
            </a:r>
            <a:r>
              <a:rPr lang="ru-RU" altLang="en-US" sz="1600" i="1" dirty="0"/>
              <a:t> персоналом: </a:t>
            </a:r>
            <a:r>
              <a:rPr lang="ru-RU" altLang="en-US" sz="1600" i="1" dirty="0" err="1"/>
              <a:t>він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здатний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лише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згладити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гострі</a:t>
            </a:r>
            <a:r>
              <a:rPr lang="ru-RU" altLang="en-US" sz="1600" i="1" dirty="0"/>
              <a:t> кути і </a:t>
            </a:r>
            <a:r>
              <a:rPr lang="ru-RU" altLang="en-US" sz="1600" i="1" dirty="0" err="1"/>
              <a:t>зробити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комфортнішим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перебування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співробітників</a:t>
            </a:r>
            <a:r>
              <a:rPr lang="ru-RU" altLang="en-US" sz="1600" i="1" dirty="0"/>
              <a:t> в </a:t>
            </a:r>
            <a:r>
              <a:rPr lang="ru-RU" altLang="en-US" sz="1600" i="1" dirty="0" err="1"/>
              <a:t>організації</a:t>
            </a:r>
            <a:r>
              <a:rPr lang="ru-RU" altLang="en-US" sz="1600" i="1" dirty="0"/>
              <a:t>, але не </a:t>
            </a:r>
            <a:r>
              <a:rPr lang="ru-RU" altLang="en-US" sz="1600" i="1" dirty="0" err="1"/>
              <a:t>зможе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наповнити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їхнє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існування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вищим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змістом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або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змінити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цінності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керівника</a:t>
            </a:r>
            <a:r>
              <a:rPr lang="ru-RU" altLang="en-US" sz="1600" i="1" dirty="0"/>
              <a:t>, </a:t>
            </a:r>
            <a:r>
              <a:rPr lang="ru-RU" altLang="en-US" sz="1600" i="1" dirty="0" err="1"/>
              <a:t>які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транслюватимуться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всередині</a:t>
            </a:r>
            <a:r>
              <a:rPr lang="ru-RU" altLang="en-US" sz="1600" i="1" dirty="0"/>
              <a:t> </a:t>
            </a:r>
            <a:r>
              <a:rPr lang="ru-RU" altLang="en-US" sz="1600" i="1" dirty="0" err="1"/>
              <a:t>організації</a:t>
            </a:r>
            <a:r>
              <a:rPr lang="ru-RU" altLang="en-US" sz="1600" i="1" dirty="0"/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1600" i="1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1600" b="1" i="1" dirty="0"/>
              <a:t>На </a:t>
            </a:r>
            <a:r>
              <a:rPr lang="ru-RU" altLang="en-US" sz="1600" b="1" i="1" dirty="0" err="1"/>
              <a:t>розвиток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корпоративної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культури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впливають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ділова</a:t>
            </a:r>
            <a:r>
              <a:rPr lang="ru-RU" altLang="en-US" sz="1600" b="1" i="1" dirty="0"/>
              <a:t> культура </a:t>
            </a:r>
            <a:r>
              <a:rPr lang="ru-RU" altLang="en-US" sz="1600" b="1" i="1" dirty="0" err="1"/>
              <a:t>країни</a:t>
            </a:r>
            <a:r>
              <a:rPr lang="ru-RU" altLang="en-US" sz="1600" b="1" i="1" dirty="0"/>
              <a:t>, </a:t>
            </a:r>
            <a:r>
              <a:rPr lang="ru-RU" altLang="en-US" sz="1600" b="1" i="1" dirty="0" err="1"/>
              <a:t>історія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створення</a:t>
            </a:r>
            <a:r>
              <a:rPr lang="ru-RU" altLang="en-US" sz="1600" b="1" i="1" dirty="0"/>
              <a:t> та </a:t>
            </a:r>
            <a:r>
              <a:rPr lang="ru-RU" altLang="en-US" sz="1600" b="1" i="1" dirty="0" err="1"/>
              <a:t>розвитку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організації</a:t>
            </a:r>
            <a:r>
              <a:rPr lang="ru-RU" altLang="en-US" sz="1600" b="1" i="1" dirty="0"/>
              <a:t>, </a:t>
            </a:r>
            <a:r>
              <a:rPr lang="ru-RU" altLang="en-US" sz="1600" b="1" i="1" dirty="0" err="1"/>
              <a:t>її</a:t>
            </a:r>
            <a:r>
              <a:rPr lang="ru-RU" altLang="en-US" sz="1600" b="1" i="1" dirty="0"/>
              <a:t> структура, </a:t>
            </a:r>
            <a:r>
              <a:rPr lang="ru-RU" altLang="en-US" sz="1600" b="1" i="1" dirty="0" err="1"/>
              <a:t>стратегічні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цілі</a:t>
            </a:r>
            <a:r>
              <a:rPr lang="ru-RU" altLang="en-US" sz="1600" b="1" i="1" dirty="0"/>
              <a:t> та </a:t>
            </a:r>
            <a:r>
              <a:rPr lang="ru-RU" altLang="en-US" sz="1600" b="1" i="1" dirty="0" err="1"/>
              <a:t>завдання</a:t>
            </a:r>
            <a:r>
              <a:rPr lang="ru-RU" altLang="en-US" sz="1600" b="1" i="1" dirty="0"/>
              <a:t>, </a:t>
            </a:r>
            <a:r>
              <a:rPr lang="ru-RU" altLang="en-US" sz="1600" b="1" i="1" dirty="0" err="1"/>
              <a:t>місцезнаходження</a:t>
            </a:r>
            <a:r>
              <a:rPr lang="ru-RU" altLang="en-US" sz="1600" b="1" i="1" dirty="0"/>
              <a:t>, </a:t>
            </a:r>
            <a:r>
              <a:rPr lang="ru-RU" altLang="en-US" sz="1600" b="1" i="1" dirty="0" err="1"/>
              <a:t>менталітет</a:t>
            </a:r>
            <a:r>
              <a:rPr lang="ru-RU" altLang="en-US" sz="1600" b="1" i="1" dirty="0"/>
              <a:t> персоналу та </a:t>
            </a:r>
            <a:r>
              <a:rPr lang="ru-RU" altLang="en-US" sz="1600" b="1" i="1" dirty="0" err="1"/>
              <a:t>інші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зовнішні</a:t>
            </a:r>
            <a:r>
              <a:rPr lang="ru-RU" altLang="en-US" sz="1600" b="1" i="1" dirty="0"/>
              <a:t> </a:t>
            </a:r>
            <a:r>
              <a:rPr lang="ru-RU" altLang="en-US" sz="1600" b="1" i="1" dirty="0" err="1"/>
              <a:t>чинники</a:t>
            </a:r>
            <a:r>
              <a:rPr lang="ru-RU" altLang="en-US" sz="1600" b="1" i="1" dirty="0"/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1600" b="1" i="1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1600" b="1" i="1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500" i="1" dirty="0">
                <a:highlight>
                  <a:srgbClr val="FFFF00"/>
                </a:highlight>
              </a:rPr>
              <a:t>Д/з 2 </a:t>
            </a:r>
            <a:r>
              <a:rPr lang="ru-RU" altLang="en-US" sz="2500" i="1" dirty="0" err="1"/>
              <a:t>Дослідіть</a:t>
            </a:r>
            <a:r>
              <a:rPr lang="ru-RU" altLang="en-US" sz="2500" i="1" dirty="0"/>
              <a:t> </a:t>
            </a:r>
            <a:r>
              <a:rPr lang="ru-RU" altLang="en-US" sz="2500" i="1" dirty="0" err="1"/>
              <a:t>стилі</a:t>
            </a:r>
            <a:r>
              <a:rPr lang="ru-RU" altLang="en-US" sz="2500" i="1" dirty="0"/>
              <a:t> </a:t>
            </a:r>
            <a:r>
              <a:rPr lang="ru-RU" altLang="en-US" sz="2500" i="1" dirty="0" err="1"/>
              <a:t>управління</a:t>
            </a:r>
            <a:r>
              <a:rPr lang="ru-RU" altLang="en-US" sz="2500" i="1" dirty="0"/>
              <a:t> та </a:t>
            </a:r>
            <a:r>
              <a:rPr lang="ru-RU" altLang="en-US" sz="2500" i="1" dirty="0" err="1"/>
              <a:t>відповідні</a:t>
            </a:r>
            <a:r>
              <a:rPr lang="ru-RU" altLang="en-US" sz="2500" i="1" dirty="0"/>
              <a:t> </a:t>
            </a:r>
            <a:r>
              <a:rPr lang="ru-RU" altLang="en-US" sz="2500" i="1" dirty="0" err="1"/>
              <a:t>їм</a:t>
            </a:r>
            <a:r>
              <a:rPr lang="ru-RU" altLang="en-US" sz="2500" i="1" dirty="0"/>
              <a:t> типи </a:t>
            </a:r>
            <a:r>
              <a:rPr lang="ru-RU" altLang="en-US" sz="2500" i="1" dirty="0" err="1"/>
              <a:t>організацій</a:t>
            </a:r>
            <a:r>
              <a:rPr lang="ru-RU" altLang="en-US" sz="2500" i="1" dirty="0"/>
              <a:t>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500" i="1" dirty="0"/>
              <a:t>• </a:t>
            </a:r>
            <a:r>
              <a:rPr lang="ru-RU" altLang="en-US" sz="2500" i="1" dirty="0" err="1"/>
              <a:t>параноїдальні</a:t>
            </a:r>
            <a:r>
              <a:rPr lang="ru-RU" altLang="en-US" sz="2500" i="1" dirty="0"/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500" i="1" dirty="0"/>
              <a:t>• </a:t>
            </a:r>
            <a:r>
              <a:rPr lang="ru-RU" altLang="en-US" sz="2500" i="1" dirty="0" err="1"/>
              <a:t>істероїдні</a:t>
            </a:r>
            <a:r>
              <a:rPr lang="ru-RU" altLang="en-US" sz="2500" i="1" dirty="0"/>
              <a:t> (</a:t>
            </a:r>
            <a:r>
              <a:rPr lang="ru-RU" altLang="en-US" sz="2500" i="1" dirty="0" err="1"/>
              <a:t>драматичні</a:t>
            </a:r>
            <a:r>
              <a:rPr lang="ru-RU" altLang="en-US" sz="2500" i="1" dirty="0"/>
              <a:t>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500" i="1" dirty="0"/>
              <a:t>• </a:t>
            </a:r>
            <a:r>
              <a:rPr lang="ru-RU" altLang="en-US" sz="2500" i="1" dirty="0" err="1"/>
              <a:t>депресивні</a:t>
            </a:r>
            <a:r>
              <a:rPr lang="ru-RU" altLang="en-US" sz="2500" i="1" dirty="0"/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500" i="1" dirty="0"/>
              <a:t>• </a:t>
            </a:r>
            <a:r>
              <a:rPr lang="ru-RU" altLang="en-US" sz="2500" i="1" dirty="0" err="1"/>
              <a:t>шизоїдні</a:t>
            </a:r>
            <a:r>
              <a:rPr lang="ru-RU" altLang="en-US" sz="25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2794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994027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Терміни та ключові поняття: </a:t>
            </a:r>
            <a:b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локальні субкультури 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971" y="836712"/>
            <a:ext cx="9105900" cy="237626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 err="1"/>
              <a:t>Усередині</a:t>
            </a:r>
            <a:r>
              <a:rPr lang="ru-RU" altLang="en-US" sz="2200" b="1" i="1" dirty="0"/>
              <a:t> будь-</a:t>
            </a:r>
            <a:r>
              <a:rPr lang="ru-RU" altLang="en-US" sz="2200" b="1" i="1" dirty="0" err="1"/>
              <a:t>якої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корпоративної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культури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складаються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локальні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субкультури</a:t>
            </a:r>
            <a:r>
              <a:rPr lang="ru-RU" altLang="en-US" sz="2200" b="1" i="1" dirty="0"/>
              <a:t> у </a:t>
            </a:r>
            <a:r>
              <a:rPr lang="ru-RU" altLang="en-US" sz="2200" b="1" i="1" dirty="0" err="1"/>
              <a:t>підрозділах</a:t>
            </a:r>
            <a:r>
              <a:rPr lang="ru-RU" altLang="en-US" sz="2200" b="1" i="1" dirty="0"/>
              <a:t> (у </a:t>
            </a:r>
            <a:r>
              <a:rPr lang="ru-RU" altLang="en-US" sz="2200" b="1" i="1" dirty="0" err="1"/>
              <a:t>бухгалтерії</a:t>
            </a:r>
            <a:r>
              <a:rPr lang="ru-RU" altLang="en-US" sz="2200" b="1" i="1" dirty="0"/>
              <a:t>, на </a:t>
            </a:r>
            <a:r>
              <a:rPr lang="ru-RU" altLang="en-US" sz="2200" b="1" i="1" dirty="0" err="1"/>
              <a:t>виробництві</a:t>
            </a:r>
            <a:r>
              <a:rPr lang="ru-RU" altLang="en-US" sz="2200" b="1" i="1" dirty="0"/>
              <a:t>, у </a:t>
            </a:r>
            <a:r>
              <a:rPr lang="ru-RU" altLang="en-US" sz="2200" b="1" i="1" dirty="0" err="1"/>
              <a:t>комерційному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відділі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постачанні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тощо</a:t>
            </a:r>
            <a:r>
              <a:rPr lang="ru-RU" altLang="en-US" sz="2200" b="1" i="1" dirty="0"/>
              <a:t>), </a:t>
            </a:r>
            <a:r>
              <a:rPr lang="ru-RU" altLang="en-US" sz="2200" b="1" i="1" dirty="0" err="1"/>
              <a:t>філіях</a:t>
            </a:r>
            <a:r>
              <a:rPr lang="ru-RU" altLang="en-US" sz="2200" b="1" i="1" dirty="0"/>
              <a:t>, на </a:t>
            </a:r>
            <a:r>
              <a:rPr lang="ru-RU" altLang="en-US" sz="2200" b="1" i="1" dirty="0" err="1"/>
              <a:t>вищому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середньому</a:t>
            </a:r>
            <a:r>
              <a:rPr lang="ru-RU" altLang="en-US" sz="2200" b="1" i="1" dirty="0"/>
              <a:t>, низовому </a:t>
            </a:r>
            <a:r>
              <a:rPr lang="ru-RU" altLang="en-US" sz="2200" b="1" i="1" dirty="0" err="1"/>
              <a:t>рівнях</a:t>
            </a:r>
            <a:r>
              <a:rPr lang="ru-RU" altLang="en-US" sz="2200" b="1" i="1" dirty="0"/>
              <a:t>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200" b="1" i="1" dirty="0" err="1"/>
              <a:t>Субкультури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можуть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відхилятися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від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загальної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культури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. Особливо </a:t>
            </a:r>
            <a:r>
              <a:rPr lang="ru-RU" altLang="en-US" sz="2200" b="1" i="1" dirty="0" err="1"/>
              <a:t>гостро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відмінності</a:t>
            </a:r>
            <a:r>
              <a:rPr lang="ru-RU" altLang="en-US" sz="2200" b="1" i="1" dirty="0"/>
              <a:t> у субкультурах </a:t>
            </a:r>
            <a:r>
              <a:rPr lang="ru-RU" altLang="en-US" sz="2200" b="1" i="1" dirty="0" err="1"/>
              <a:t>виявляються</a:t>
            </a:r>
            <a:r>
              <a:rPr lang="ru-RU" altLang="en-US" sz="2200" b="1" i="1" dirty="0"/>
              <a:t> у </a:t>
            </a:r>
            <a:r>
              <a:rPr lang="ru-RU" altLang="en-US" sz="2200" b="1" i="1" dirty="0" err="1"/>
              <a:t>філіях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2200" b="1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072" y="-157316"/>
            <a:ext cx="863235" cy="86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1157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994027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Елементи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корпоративної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культури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72" y="-157316"/>
            <a:ext cx="863235" cy="86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37A7E0D-F713-C546-CC86-FF8C4F017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556949"/>
              </p:ext>
            </p:extLst>
          </p:nvPr>
        </p:nvGraphicFramePr>
        <p:xfrm>
          <a:off x="323527" y="980728"/>
          <a:ext cx="6096001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A2BCD3F-549B-A7D1-DAF1-FCD4CF52C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351141"/>
              </p:ext>
            </p:extLst>
          </p:nvPr>
        </p:nvGraphicFramePr>
        <p:xfrm>
          <a:off x="1403648" y="3212976"/>
          <a:ext cx="8568953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54332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5"/>
            <a:ext cx="9144000" cy="489971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Параметри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для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оцінки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корпоративної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культури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7CA0C8-ED5D-15A2-768A-712219900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47822"/>
              </p:ext>
            </p:extLst>
          </p:nvPr>
        </p:nvGraphicFramePr>
        <p:xfrm>
          <a:off x="179512" y="348772"/>
          <a:ext cx="8784976" cy="6827896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2876491848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1895048672"/>
                    </a:ext>
                  </a:extLst>
                </a:gridCol>
              </a:tblGrid>
              <a:tr h="188733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U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Параметр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16" marR="21716" marT="21716" marB="21716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UA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</a:t>
                      </a:r>
                      <a:r>
                        <a:rPr lang="ru-U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UA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нки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16" marR="21716" marT="21716" marB="21716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96301"/>
                  </a:ext>
                </a:extLst>
              </a:tr>
              <a:tr h="188733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ішні</a:t>
                      </a:r>
                      <a:r>
                        <a:rPr lang="ru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параметр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16" marR="21716" marT="21716" marB="21716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16" marR="21716" marT="21716" marB="21716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070514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Особиста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ініціатива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співробітників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 відповідальності, свободи та незалежності, які надають співробітникам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97467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Допустимий ризик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агресивності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ризику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інноваційності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кожного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співробітника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45538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Організованість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 ясності та об'єктивності очікувань, декларованих організацією, розуміння цілей організації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68097"/>
                  </a:ext>
                </a:extLst>
              </a:tr>
              <a:tr h="229702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Інтеграція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 узгодженості дій усіх підрозділів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473831"/>
                  </a:ext>
                </a:extLst>
              </a:tr>
              <a:tr h="486118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Управлінська підтримка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Здатність керівників забезпечувати комунікацію та надавати підтримку своїм підлеглим; стиль керування керівників; характер відносин між співробітниками та організацією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220217"/>
                  </a:ext>
                </a:extLst>
              </a:tr>
              <a:tr h="229702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Ряд правил та інструкцій, що регламентують діяльність співробітників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79401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Ідентичність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 ідентифікації працівника не з певною робочою групою, а з організацією загалом; орієнтованість на вирішення особистих проблем чи інструментальних завдань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02486"/>
                  </a:ext>
                </a:extLst>
              </a:tr>
              <a:tr h="614327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заохочень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Наскільки будь-яке публічне заохочення (підвищення зарплати, просування кар'єрними сходами) ґрунтується на чітко сформульованих і всім відомих умовах (на противагу суб'єктивним рішенням, що базуються на принципах особистої відданості тощо).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855768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Вирішення конфліктів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ознак репресивної управлінської культури, коли кількість покарань більше, ніж заохочень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31263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комунікації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 дозволу відкрито критикувати керівництво, даного співробітникам, схеми вирішення проблемних ситуацій.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3123"/>
                  </a:ext>
                </a:extLst>
              </a:tr>
              <a:tr h="486118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Ієрархія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 залежності системи внутрішньої комунікації від структури формальної ієрархії, ступінь формалізації та регламентованості діяльності, підпорядкування планам, правилам та процедурам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653053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Особиста ініціатива співробітників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Ступінь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централізації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рішень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421820"/>
                  </a:ext>
                </a:extLst>
              </a:tr>
              <a:tr h="229702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Допустимий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ризик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співробітників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нововведень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122412"/>
                  </a:ext>
                </a:extLst>
              </a:tr>
              <a:tr h="179728">
                <a:tc gridSpan="2">
                  <a:txBody>
                    <a:bodyPr/>
                    <a:lstStyle/>
                    <a:p>
                      <a:pPr algn="ctr"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Зовнішні</a:t>
                      </a:r>
                      <a:r>
                        <a:rPr lang="ru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параметр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16" marR="21716" marT="21716" marB="21716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16" marR="21716" marT="21716" marB="21716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051571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Артефакти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Легко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помітні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прояви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вигляді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зовнішнього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вигляду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співробітників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промови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простору,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переміщень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символіки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традиційних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ритуалів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86768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Проголошені цінності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Висловлювання та дії членів організації, які, на їхню думку, відображають спільні цінності та переконання</a:t>
                      </a:r>
                      <a:endParaRPr lang="ru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25844"/>
                  </a:ext>
                </a:extLst>
              </a:tr>
              <a:tr h="357910"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Базові уявлення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4000"/>
                        </a:lnSpc>
                        <a:spcAft>
                          <a:spcPts val="0"/>
                        </a:spcAft>
                      </a:pP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Неусвідомлювана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основа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культури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визначає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поведінку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Для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співробітників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уявлення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є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очевидними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зрозумілими</a:t>
                      </a:r>
                      <a:r>
                        <a:rPr lang="ru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02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64576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>
            <a:extLst>
              <a:ext uri="{FF2B5EF4-FFF2-40B4-BE49-F238E27FC236}">
                <a16:creationId xmlns:a16="http://schemas.microsoft.com/office/drawing/2014/main" id="{834380BF-6639-FA49-5A44-226FD1ECF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5" y="-171400"/>
            <a:ext cx="9144000" cy="1676400"/>
          </a:xfrm>
          <a:solidFill>
            <a:srgbClr val="3399FF"/>
          </a:solidFill>
        </p:spPr>
        <p:txBody>
          <a:bodyPr/>
          <a:lstStyle/>
          <a:p>
            <a:pPr eaLnBrk="1" hangingPunct="1"/>
            <a:br>
              <a:rPr lang="uk-UA" altLang="en-US" sz="3200" b="1" dirty="0">
                <a:solidFill>
                  <a:schemeClr val="bg1"/>
                </a:solidFill>
              </a:rPr>
            </a:br>
            <a:r>
              <a:rPr lang="uk-UA" altLang="en-US" sz="3200" b="1" dirty="0">
                <a:solidFill>
                  <a:schemeClr val="bg1"/>
                </a:solidFill>
              </a:rPr>
              <a:t>Організаційна ефективність: </a:t>
            </a:r>
            <a:r>
              <a:rPr lang="ru-RU" altLang="en-US" sz="3200" b="1" dirty="0" err="1">
                <a:solidFill>
                  <a:schemeClr val="bg1"/>
                </a:solidFill>
              </a:rPr>
              <a:t>цільовий</a:t>
            </a:r>
            <a:r>
              <a:rPr lang="ru-RU" altLang="en-US" sz="3200" b="1" dirty="0">
                <a:solidFill>
                  <a:schemeClr val="bg1"/>
                </a:solidFill>
              </a:rPr>
              <a:t>, </a:t>
            </a:r>
            <a:r>
              <a:rPr lang="ru-RU" altLang="en-US" sz="3200" b="1" dirty="0" err="1">
                <a:solidFill>
                  <a:schemeClr val="bg1"/>
                </a:solidFill>
              </a:rPr>
              <a:t>системний</a:t>
            </a:r>
            <a:r>
              <a:rPr lang="ru-RU" altLang="en-US" sz="3200" b="1" dirty="0">
                <a:solidFill>
                  <a:schemeClr val="bg1"/>
                </a:solidFill>
              </a:rPr>
              <a:t> та </a:t>
            </a:r>
            <a:r>
              <a:rPr lang="ru-RU" altLang="en-US" sz="3200" b="1" dirty="0" err="1">
                <a:solidFill>
                  <a:schemeClr val="bg1"/>
                </a:solidFill>
              </a:rPr>
              <a:t>вибірковий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підходи</a:t>
            </a:r>
            <a:r>
              <a:rPr lang="uk-UA" altLang="en-US" sz="3200" b="1" dirty="0">
                <a:solidFill>
                  <a:schemeClr val="bg1"/>
                </a:solidFill>
              </a:rPr>
              <a:t> 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20483" name="Rectangle 3" descr="Папирус">
            <a:extLst>
              <a:ext uri="{FF2B5EF4-FFF2-40B4-BE49-F238E27FC236}">
                <a16:creationId xmlns:a16="http://schemas.microsoft.com/office/drawing/2014/main" id="{BD8D1E4C-CA70-983A-D382-829D77D1D5A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1680" y="1752600"/>
            <a:ext cx="7416824" cy="4268688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uk-UA" dirty="0"/>
              <a:t>1 . </a:t>
            </a:r>
            <a:r>
              <a:rPr lang="ru-RU" dirty="0" err="1"/>
              <a:t>Цільовий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орієнтацію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(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)</a:t>
            </a:r>
            <a:r>
              <a:rPr lang="uk-UA" dirty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uk-UA" dirty="0"/>
              <a:t>2. Системний підхід характеризується спрямованістю на внутрішню організаційну ефективність, забезпечення внутрішньої єдності та гнучкості для адаптації до мінливого середовища;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3 . Вибірковий підхід розбудовується на основі «стратегічних складників», що є надважливими для досягнення бажаного рівня ефективності діяльності організації (</a:t>
            </a:r>
            <a:r>
              <a:rPr lang="ru-RU" i="1" dirty="0" err="1"/>
              <a:t>спирається</a:t>
            </a:r>
            <a:r>
              <a:rPr lang="ru-RU" i="1" dirty="0"/>
              <a:t> на </a:t>
            </a:r>
            <a:r>
              <a:rPr lang="ru-RU" i="1" dirty="0" err="1"/>
              <a:t>стратегію</a:t>
            </a:r>
            <a:r>
              <a:rPr lang="ru-RU" i="1" dirty="0"/>
              <a:t> </a:t>
            </a:r>
            <a:r>
              <a:rPr lang="ru-RU" i="1" dirty="0" err="1"/>
              <a:t>прийняття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/>
              <a:t> Г. Саймона: </a:t>
            </a:r>
            <a:r>
              <a:rPr lang="ru-RU" i="1" dirty="0" err="1"/>
              <a:t>обирати</a:t>
            </a:r>
            <a:r>
              <a:rPr lang="ru-RU" i="1" dirty="0"/>
              <a:t>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будуть</a:t>
            </a:r>
            <a:r>
              <a:rPr lang="ru-RU" i="1" dirty="0"/>
              <a:t> 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задовільними</a:t>
            </a:r>
            <a:r>
              <a:rPr lang="ru-RU" i="1" dirty="0"/>
              <a:t> для </a:t>
            </a:r>
            <a:r>
              <a:rPr lang="ru-RU" i="1" dirty="0" err="1"/>
              <a:t>вирішення</a:t>
            </a:r>
            <a:r>
              <a:rPr lang="ru-RU" i="1" dirty="0"/>
              <a:t> </a:t>
            </a:r>
            <a:r>
              <a:rPr lang="ru-RU" i="1" dirty="0" err="1"/>
              <a:t>усіх</a:t>
            </a:r>
            <a:r>
              <a:rPr lang="ru-RU" i="1" dirty="0"/>
              <a:t> </a:t>
            </a:r>
            <a:r>
              <a:rPr lang="ru-RU" i="1" dirty="0" err="1"/>
              <a:t>аспектів</a:t>
            </a:r>
            <a:r>
              <a:rPr lang="ru-RU" i="1" dirty="0"/>
              <a:t> </a:t>
            </a:r>
            <a:r>
              <a:rPr lang="ru-RU" i="1" dirty="0" err="1"/>
              <a:t>певної</a:t>
            </a:r>
            <a:r>
              <a:rPr lang="ru-RU" i="1" dirty="0"/>
              <a:t> </a:t>
            </a:r>
            <a:r>
              <a:rPr lang="ru-RU" i="1" dirty="0" err="1"/>
              <a:t>проблеми</a:t>
            </a:r>
            <a:r>
              <a:rPr lang="ru-RU" i="1" dirty="0"/>
              <a:t> </a:t>
            </a:r>
            <a:r>
              <a:rPr lang="uk-UA" dirty="0"/>
              <a:t>). </a:t>
            </a:r>
            <a:endParaRPr lang="ru-UA" dirty="0"/>
          </a:p>
        </p:txBody>
      </p:sp>
      <p:pic>
        <p:nvPicPr>
          <p:cNvPr id="20484" name="Рисунок 1">
            <a:extLst>
              <a:ext uri="{FF2B5EF4-FFF2-40B4-BE49-F238E27FC236}">
                <a16:creationId xmlns:a16="http://schemas.microsoft.com/office/drawing/2014/main" id="{DE6DACDD-C035-F261-DB6B-0D83894B0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71" y="1924050"/>
            <a:ext cx="219016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3615C-9EA1-F69B-F459-F1D15F654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0" y="509482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>
            <a:extLst>
              <a:ext uri="{FF2B5EF4-FFF2-40B4-BE49-F238E27FC236}">
                <a16:creationId xmlns:a16="http://schemas.microsoft.com/office/drawing/2014/main" id="{834380BF-6639-FA49-5A44-226FD1ECF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5" y="-171400"/>
            <a:ext cx="9144000" cy="1676400"/>
          </a:xfrm>
          <a:solidFill>
            <a:srgbClr val="3399FF"/>
          </a:solidFill>
        </p:spPr>
        <p:txBody>
          <a:bodyPr/>
          <a:lstStyle/>
          <a:p>
            <a:pPr eaLnBrk="1" hangingPunct="1"/>
            <a:br>
              <a:rPr lang="uk-UA" altLang="en-US" sz="3200" b="1" dirty="0">
                <a:solidFill>
                  <a:schemeClr val="bg1"/>
                </a:solidFill>
              </a:rPr>
            </a:br>
            <a:r>
              <a:rPr lang="uk-UA" altLang="en-US" sz="3200" b="1" dirty="0" err="1">
                <a:solidFill>
                  <a:schemeClr val="bg1"/>
                </a:solidFill>
              </a:rPr>
              <a:t>Типологізація</a:t>
            </a:r>
            <a:r>
              <a:rPr lang="uk-UA" altLang="en-US" sz="3200" b="1" dirty="0">
                <a:solidFill>
                  <a:schemeClr val="bg1"/>
                </a:solidFill>
              </a:rPr>
              <a:t> корпоративних культур 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відповідно</a:t>
            </a:r>
            <a:r>
              <a:rPr lang="ru-RU" altLang="en-US" sz="3200" b="1" dirty="0">
                <a:solidFill>
                  <a:schemeClr val="bg1"/>
                </a:solidFill>
              </a:rPr>
              <a:t> до </a:t>
            </a:r>
            <a:r>
              <a:rPr lang="ru-RU" altLang="en-US" sz="3200" b="1" dirty="0" err="1">
                <a:solidFill>
                  <a:schemeClr val="bg1"/>
                </a:solidFill>
              </a:rPr>
              <a:t>ролі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міжособистісних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відносин</a:t>
            </a:r>
            <a:r>
              <a:rPr lang="ru-RU" altLang="en-US" sz="3200" b="1" dirty="0">
                <a:solidFill>
                  <a:schemeClr val="bg1"/>
                </a:solidFill>
              </a:rPr>
              <a:t> у </a:t>
            </a:r>
            <a:r>
              <a:rPr lang="ru-RU" altLang="en-US" sz="3200" b="1" dirty="0" err="1">
                <a:solidFill>
                  <a:schemeClr val="bg1"/>
                </a:solidFill>
              </a:rPr>
              <a:t>забезпеченні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</a:rPr>
              <a:t>ефективності</a:t>
            </a:r>
            <a:r>
              <a:rPr lang="ru-RU" alt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3" name="Rectangle 3" descr="Папирус">
            <a:extLst>
              <a:ext uri="{FF2B5EF4-FFF2-40B4-BE49-F238E27FC236}">
                <a16:creationId xmlns:a16="http://schemas.microsoft.com/office/drawing/2014/main" id="{BD8D1E4C-CA70-983A-D382-829D77D1D5A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672" y="1772816"/>
            <a:ext cx="6948264" cy="1388368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UA" dirty="0"/>
              <a:t>1. </a:t>
            </a:r>
            <a:r>
              <a:rPr lang="ru-UA" dirty="0" err="1"/>
              <a:t>універсалізм</a:t>
            </a:r>
            <a:r>
              <a:rPr lang="ru-UA" dirty="0"/>
              <a:t>/партикуляризм; </a:t>
            </a:r>
          </a:p>
          <a:p>
            <a:pPr marL="0" indent="0">
              <a:buNone/>
            </a:pPr>
            <a:r>
              <a:rPr lang="ru-UA" dirty="0"/>
              <a:t>2. </a:t>
            </a:r>
            <a:r>
              <a:rPr lang="ru-UA" dirty="0" err="1"/>
              <a:t>індивідуалізм</a:t>
            </a:r>
            <a:r>
              <a:rPr lang="ru-UA" dirty="0"/>
              <a:t>/</a:t>
            </a:r>
            <a:r>
              <a:rPr lang="ru-UA" dirty="0" err="1"/>
              <a:t>колективізм</a:t>
            </a:r>
            <a:r>
              <a:rPr lang="ru-UA" dirty="0"/>
              <a:t>; </a:t>
            </a:r>
          </a:p>
          <a:p>
            <a:pPr marL="0" indent="0">
              <a:buNone/>
            </a:pPr>
            <a:r>
              <a:rPr lang="ru-UA" dirty="0"/>
              <a:t>3. </a:t>
            </a:r>
            <a:r>
              <a:rPr lang="ru-UA" dirty="0" err="1"/>
              <a:t>дескрипція</a:t>
            </a:r>
            <a:r>
              <a:rPr lang="ru-UA" dirty="0"/>
              <a:t> (</a:t>
            </a:r>
            <a:r>
              <a:rPr lang="ru-UA" dirty="0" err="1"/>
              <a:t>досягнення</a:t>
            </a:r>
            <a:r>
              <a:rPr lang="ru-UA" dirty="0"/>
              <a:t>)/</a:t>
            </a:r>
            <a:r>
              <a:rPr lang="ru-UA" dirty="0" err="1"/>
              <a:t>аскрипція</a:t>
            </a:r>
            <a:r>
              <a:rPr lang="ru-UA" dirty="0"/>
              <a:t> (</a:t>
            </a:r>
            <a:r>
              <a:rPr lang="ru-UA" dirty="0" err="1"/>
              <a:t>приписування</a:t>
            </a:r>
            <a:r>
              <a:rPr lang="ru-UA" dirty="0"/>
              <a:t>).</a:t>
            </a:r>
          </a:p>
        </p:txBody>
      </p:sp>
      <p:pic>
        <p:nvPicPr>
          <p:cNvPr id="20484" name="Рисунок 1">
            <a:extLst>
              <a:ext uri="{FF2B5EF4-FFF2-40B4-BE49-F238E27FC236}">
                <a16:creationId xmlns:a16="http://schemas.microsoft.com/office/drawing/2014/main" id="{DE6DACDD-C035-F261-DB6B-0D83894B0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71" y="1924050"/>
            <a:ext cx="2381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3615C-9EA1-F69B-F459-F1D15F654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4934" y="337185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11090</TotalTime>
  <Words>1020</Words>
  <Application>Microsoft Office PowerPoint</Application>
  <PresentationFormat>Экран (4:3)</PresentationFormat>
  <Paragraphs>107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Document</vt:lpstr>
      <vt:lpstr>Презентация PowerPoint</vt:lpstr>
      <vt:lpstr>Терміни та ключові поняття: корпоративна культура</vt:lpstr>
      <vt:lpstr>Культура як управлінський ресурс</vt:lpstr>
      <vt:lpstr>Чинники, що впливають на культуру</vt:lpstr>
      <vt:lpstr>Терміни та ключові поняття:  локальні субкультури </vt:lpstr>
      <vt:lpstr>Елементи корпоративної культури</vt:lpstr>
      <vt:lpstr>Параметри для оцінки корпоративної культури</vt:lpstr>
      <vt:lpstr> Організаційна ефективність: цільовий, системний та вибірковий підходи </vt:lpstr>
      <vt:lpstr> Типологізація корпоративних культур  відповідно до ролі міжособистісних відносин у забезпеченні ефективності </vt:lpstr>
      <vt:lpstr>Міжособистісні відносини як складова частина корпоративної культури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Анализ, отчётность и аудит в сфере труда</dc:title>
  <dc:creator>7</dc:creator>
  <cp:lastModifiedBy>legion noutbuk</cp:lastModifiedBy>
  <cp:revision>58</cp:revision>
  <dcterms:created xsi:type="dcterms:W3CDTF">2015-12-24T11:49:06Z</dcterms:created>
  <dcterms:modified xsi:type="dcterms:W3CDTF">2023-03-14T12:02:54Z</dcterms:modified>
</cp:coreProperties>
</file>