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36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2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55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89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34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9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652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3314849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існування</a:t>
            </a:r>
            <a:endParaRPr lang="uk-UA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420888"/>
          </a:xfrm>
        </p:spPr>
        <p:txBody>
          <a:bodyPr>
            <a:normAutofit/>
          </a:bodyPr>
          <a:lstStyle/>
          <a:p>
            <a:pPr algn="r"/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</a:t>
            </a:r>
            <a:r>
              <a:rPr lang="uk-UA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Подкур</a:t>
            </a: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Олексійович</a:t>
            </a:r>
          </a:p>
          <a:p>
            <a:pPr algn="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Запоріжжя</a:t>
            </a:r>
            <a:endParaRPr lang="uk-UA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національний університет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kurier.gov.ua/media/images/2013-11/3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381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АВТОМОБІЛЬНІ СТОЯНКИ 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blog.mackaysposito.com/hs-fs/hubfs/AdobeStock_71160787-1.jpg?width=2250&amp;height=1500&amp;name=AdobeStock_7116078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242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retile.ru/image/data/%D0%9F%D1%80%D0%BE%D0%B5%D0%BA%D1%82%20%D0%BF%D0%B0%D1%80%D0%BA%D0%BE%D0%B2%D0%BA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04024" cy="53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38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інформативності, доступності і універсальності у забезпеченні гуманного середовища існування</a:t>
            </a:r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97523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255" y="1556792"/>
            <a:ext cx="3701405" cy="24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3280"/>
            <a:ext cx="3779912" cy="28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610" y="3789040"/>
            <a:ext cx="4326691" cy="288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0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Ергономіка та життєві навички</a:t>
            </a:r>
            <a:endParaRPr lang="uk-UA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ksimed.ua/images/gallery/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7" cy="55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70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ide-share.ru/image/61956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307"/>
            <a:ext cx="8280920" cy="62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6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z.com.ua/wp-content/uploads/2019/02/52852276_544223372750079_259746403011736371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8525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90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оцінки травм хребта часто користуються тестом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Ловетта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Пользователь\Desktop\Ерготера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0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2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обладнання для пересування та сидіння пацієнтів при змінах їх фізичних та когнітивних можливостей</a:t>
            </a:r>
            <a:endParaRPr lang="uk-U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andusok.ru/seoimg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4952"/>
            <a:ext cx="6840760" cy="51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235759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Пандуси</a:t>
            </a:r>
            <a:endParaRPr lang="uk-U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32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 І ТЕХНОЛОГІЧНЕ ОБЛАДНАННЯ </a:t>
            </a:r>
            <a:b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1306488" cy="74868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-f.ru/sites/default/files/317879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71400"/>
            <a:ext cx="6768752" cy="43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11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САНТЕХНІЧНЕ ОБЛАДНАННЯ 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lekasteel.com.ua/wp-content/uploads/2019/08/porucni-dlya-invalida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3953"/>
            <a:ext cx="762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dos-gk.ru/files/49_sanuzel_nagovitsina_unit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280602" cy="31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health-post.ru/wp-content/uploads/2018/04/Sanuzel-dlya-invalid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693" y="3573017"/>
            <a:ext cx="4211673" cy="31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96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Середовище існування</vt:lpstr>
      <vt:lpstr>Принципи інформативності, доступності і універсальності у забезпеченні гуманного середовища існування</vt:lpstr>
      <vt:lpstr>Ергономіка та життєві навички</vt:lpstr>
      <vt:lpstr>Слайд 4</vt:lpstr>
      <vt:lpstr>Слайд 5</vt:lpstr>
      <vt:lpstr>Для оцінки травм хребта часто користуються тестом Ловетта</vt:lpstr>
      <vt:lpstr>Оцінка обладнання для пересування та сидіння пацієнтів при змінах їх фізичних та когнітивних можливостей</vt:lpstr>
      <vt:lpstr>ІНТЕР'ЄР І ТЕХНОЛОГІЧНЕ ОБЛАДНАННЯ  </vt:lpstr>
      <vt:lpstr>САНТЕХНІЧНЕ ОБЛАДНАННЯ  </vt:lpstr>
      <vt:lpstr>АВТОМОБІЛЬНІ СТОЯНКИ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6</cp:revision>
  <dcterms:created xsi:type="dcterms:W3CDTF">2019-11-24T18:13:20Z</dcterms:created>
  <dcterms:modified xsi:type="dcterms:W3CDTF">2019-12-11T09:20:58Z</dcterms:modified>
</cp:coreProperties>
</file>