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C83C6-25C7-4C2A-B7E2-691A65064ED5}" type="datetimeFigureOut">
              <a:rPr lang="uk-UA" smtClean="0"/>
              <a:pPr/>
              <a:t>15.02.2017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54681-435C-4F62-8C70-563F8DE9063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857364"/>
            <a:ext cx="7772400" cy="3000396"/>
          </a:xfrm>
        </p:spPr>
        <p:txBody>
          <a:bodyPr/>
          <a:lstStyle/>
          <a:p>
            <a:r>
              <a:rPr lang="uk-UA" dirty="0" smtClean="0">
                <a:latin typeface="Century" pitchFamily="18" charset="0"/>
              </a:rPr>
              <a:t>РАДІОТЕАТР ТА ІСТОРІЯ ЙОГО ВИНИКНЕННЯ </a:t>
            </a:r>
            <a:endParaRPr lang="uk-UA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3" descr="C:\Users\катя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472975"/>
            <a:ext cx="4957784" cy="6385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14348" y="1643050"/>
            <a:ext cx="82153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Радіоп'єса не знає обмежень у зміні місця, часу і характеру дії, так як вона не пов'язана необхідністю створення безпосередніх зорових вражень. Особливості побудови радіоп'єси: немає композиційної розпливчастості, довгою експозиції;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дія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її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повинна бути динамічною, </a:t>
            </a:r>
            <a:r>
              <a:rPr lang="uk-UA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конфлікт - чітким і гострим, характери - рельєфними, число основних дійових осіб - невелика, так як слухач повинен мати можливість добре запам'ятати і легко розрізняти їхні голоси. Тривалість радіо п'єси - 20 хвилин і більше, але вона повинна бути значно коротше п'єси, бо викликає у слухача психологічну втому раніше, ніж в театрі.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Picture 1" descr="C:\Users\катя\Desktop\x_118ee32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651549"/>
            <a:ext cx="6929450" cy="5206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857232"/>
            <a:ext cx="4500594" cy="5715040"/>
          </a:xfrm>
        </p:spPr>
        <p:txBody>
          <a:bodyPr>
            <a:normAutofit fontScale="47500" lnSpcReduction="20000"/>
          </a:bodyPr>
          <a:lstStyle/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Вистави на радіо ставили і театральні режисери, в тому числі Всеволод Мейєрхольд, і навіть кінорежисери, як, наприклад, Андрій Тарковський - «Повний поворот кругом» за новелою В. Фолкнера (1965), але набагато частіше - спеціальні </a:t>
            </a:r>
            <a:r>
              <a:rPr lang="uk-UA" sz="3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радіорежисери</a:t>
            </a:r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які досконало володіли специфікою радіотеатру,  такі як легендарна Роза Іоффе або Осип Абдулов, на рахунку якого понад 200 режисерських робіт на радіо. Мейєрхольд після першої спроби виконати перед мікрофоном фрагменти з вистав визнав: «Цьому в день не навчишся». Щоб адаптувати до радіомовлення спектакль «Дама з камеліями», почати довелося з переробки самої п'єси. </a:t>
            </a:r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Радіоспектакль </a:t>
            </a:r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пред'являв особливі вимоги і акторові, в розпорядженні якого </a:t>
            </a:r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залишався тільки </a:t>
            </a:r>
            <a:r>
              <a:rPr lang="uk-UA" sz="3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один засіб виразності - його голос. </a:t>
            </a:r>
            <a:endParaRPr lang="uk-UA" sz="3800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  <p:pic>
        <p:nvPicPr>
          <p:cNvPr id="8193" name="Picture 1" descr="C:\Users\катя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316187"/>
            <a:ext cx="4000496" cy="5541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169" name="Picture 1" descr="C:\Users\катя\Desktop\Andrei_Tarkovsk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85706"/>
            <a:ext cx="4929222" cy="6572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00694" y="1500174"/>
            <a:ext cx="3414682" cy="514353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Century" pitchFamily="18" charset="0"/>
              </a:rPr>
              <a:t>Як говорила </a:t>
            </a:r>
            <a:br>
              <a:rPr lang="ru-RU" sz="3600" dirty="0" smtClean="0">
                <a:latin typeface="Century" pitchFamily="18" charset="0"/>
              </a:rPr>
            </a:br>
            <a:r>
              <a:rPr lang="ru-RU" sz="3600" dirty="0" smtClean="0">
                <a:latin typeface="Century" pitchFamily="18" charset="0"/>
              </a:rPr>
              <a:t>Р. </a:t>
            </a:r>
            <a:r>
              <a:rPr lang="ru-RU" sz="3600" dirty="0" err="1" smtClean="0">
                <a:latin typeface="Century" pitchFamily="18" charset="0"/>
              </a:rPr>
              <a:t>Іоффе</a:t>
            </a:r>
            <a:r>
              <a:rPr lang="ru-RU" sz="3600" dirty="0" smtClean="0">
                <a:latin typeface="Century" pitchFamily="18" charset="0"/>
              </a:rPr>
              <a:t>:  «слухач повинен </a:t>
            </a:r>
            <a:r>
              <a:rPr lang="ru-RU" sz="3600" dirty="0" err="1" smtClean="0">
                <a:latin typeface="Century" pitchFamily="18" charset="0"/>
              </a:rPr>
              <a:t>побачити</a:t>
            </a:r>
            <a:r>
              <a:rPr lang="ru-RU" sz="3600" dirty="0" smtClean="0">
                <a:latin typeface="Century" pitchFamily="18" charset="0"/>
              </a:rPr>
              <a:t> те, </a:t>
            </a:r>
            <a:r>
              <a:rPr lang="ru-RU" sz="3600" dirty="0" err="1" smtClean="0">
                <a:latin typeface="Century" pitchFamily="18" charset="0"/>
              </a:rPr>
              <a:t>що</a:t>
            </a:r>
            <a:r>
              <a:rPr lang="ru-RU" sz="3600" dirty="0" smtClean="0">
                <a:latin typeface="Century" pitchFamily="18" charset="0"/>
              </a:rPr>
              <a:t> ми </a:t>
            </a:r>
            <a:r>
              <a:rPr lang="ru-RU" sz="3600" dirty="0" err="1" smtClean="0">
                <a:latin typeface="Century" pitchFamily="18" charset="0"/>
              </a:rPr>
              <a:t>йому</a:t>
            </a:r>
            <a:r>
              <a:rPr lang="ru-RU" sz="3600" dirty="0" smtClean="0">
                <a:latin typeface="Century" pitchFamily="18" charset="0"/>
              </a:rPr>
              <a:t> </a:t>
            </a:r>
            <a:r>
              <a:rPr lang="ru-RU" sz="3600" dirty="0" err="1" smtClean="0">
                <a:latin typeface="Century" pitchFamily="18" charset="0"/>
              </a:rPr>
              <a:t>граємо</a:t>
            </a:r>
            <a:r>
              <a:rPr lang="ru-RU" sz="3600" dirty="0" smtClean="0">
                <a:latin typeface="Century" pitchFamily="18" charset="0"/>
              </a:rPr>
              <a:t>».</a:t>
            </a:r>
            <a:endParaRPr lang="uk-UA" sz="3600" dirty="0">
              <a:latin typeface="Century" pitchFamily="18" charset="0"/>
            </a:endParaRPr>
          </a:p>
        </p:txBody>
      </p:sp>
      <p:pic>
        <p:nvPicPr>
          <p:cNvPr id="5" name="Picture 2" descr="C:\Users\катя\Desktop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04506"/>
            <a:ext cx="5429256" cy="54534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8215370" cy="5286412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Записи кращих театральних робіт московських і периферійних театрів протягом багатьох років давали слухачам можливість не просто ознайомитися з найцікавішими роботами драматургів, режисерів, акторів, а й простежити розмаїття їх творчих пошуків, складну і, як правило, плідну творчу історію вітчизняної драматичної і музичної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сцени.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  Рубрика «Театр біля мікрофона», багато в чому визначає «обличчя» радіоефіру, вже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у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1935-1936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років, вона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зайняла міцне місце в програмах радіо.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7" name="Picture 1" descr="C:\Users\катя\Desktop\ArticleImage_12041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553729"/>
            <a:ext cx="7072362" cy="5304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8001056" cy="478632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Буратіно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(1951)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«Маленький принц» за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Сент-Екзюпері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(1961)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«Перший учитель» по Айтматову (1962)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Золотий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гаманець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(1963, по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нартському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епосі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«Десять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днів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які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потрясли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світ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по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Ріду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(1963)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«На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цій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стороні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Гонсалеса (1964)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«Клуб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знаменитих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капітанів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(1945)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«КОАПП» (1943)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"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Олексій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Жмакін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вибирає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дорогу"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Журавина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(за мотивами роману Германа "Один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рік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", 1961)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"Монолог на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просіці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"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Бірмана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(за мотивами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оповідань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Лідіна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1966).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071546"/>
            <a:ext cx="8201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Знамениті   радіопостановки</a:t>
            </a:r>
            <a:endParaRPr lang="uk-UA" sz="4400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49" name="Picture 1" descr="C:\Users\катя\Desktop\Без названия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3280" y="2000241"/>
            <a:ext cx="7794372" cy="4857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928670"/>
            <a:ext cx="7500990" cy="221457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Радіотеатр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- вид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мистецтва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передача по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запису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п'єси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або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інсценування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літературних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творів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що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виник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у 20-і роки ХХ ст. разом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розвитком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художнього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радіомовлення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  <p:pic>
        <p:nvPicPr>
          <p:cNvPr id="19458" name="Picture 2" descr="https://upload.wikimedia.org/wikipedia/commons/5/59/Opname_van_een_hoorspel_Recording_a_radio_pla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070934"/>
            <a:ext cx="5214974" cy="37870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501122" cy="5715016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Свої оригінальні зразки аудіокультури радіо виробляло протягом багатьох десятиліть і досягло в цьому великих успіхів. Практично немає жодного виду або жанру літератури, театру, музичного театру, який не мав би цікавого аналога в мистецтві незримої радіосцени.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 Таким чином, радіо багаторічною і різноманітною практикою свого існування довело, що воно не просто ретранслятор різних видів творчості,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але й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самостійна і рівноправна з іншими галузями культури.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 завжди впливало і буде впливати на естетичний розвиток населення, і більш того - певним чином управляти цим процесом.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471490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Виконала: 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Студентка 5 курсу 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Спеціальності театральне мистецтво 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Кафедри акторської майстерності та дизайну </a:t>
            </a:r>
          </a:p>
          <a:p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Слатвінська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Катерина 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14488"/>
            <a:ext cx="7772400" cy="3500463"/>
          </a:xfrm>
        </p:spPr>
        <p:txBody>
          <a:bodyPr>
            <a:normAutofit/>
          </a:bodyPr>
          <a:lstStyle/>
          <a:p>
            <a:r>
              <a:rPr lang="uk-UA" sz="6000" dirty="0" smtClean="0">
                <a:latin typeface="Century" pitchFamily="18" charset="0"/>
              </a:rPr>
              <a:t>ДЯКУЮ ЗА УВАГУ!!!</a:t>
            </a:r>
            <a:endParaRPr lang="uk-UA" sz="6000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857232"/>
            <a:ext cx="8215370" cy="578647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У 1920-1930-і роки, до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винаходу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магнітофонного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запису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радіоспектаклі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розігрувалися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безпосередньо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ефірі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. В СРСР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радіотрансляції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театральних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постановок, перш за все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оперних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вистав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Великого театру,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почалися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ще в 20-і роки,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саме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тому датою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народження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радіотеатру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вважається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25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грудня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1925 року, коли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студії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Московського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відбулася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прем'єра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першої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радянської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радіоп'єси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- «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Вечір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у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Марії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Волконської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». Одним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найвідоміших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світі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радіоспектаклей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є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«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Війна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світів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»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Орсона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Уеллса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(за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однойменним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романом Герберта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Уеллса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),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який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був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поставлений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формі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репортажу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вийшов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ефір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30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жовтня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1938 року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викликавши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паніку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Сполучених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Штатах.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3" name="Picture 5" descr="C:\Users\катя\Desktop\base_8bc598553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956364"/>
            <a:ext cx="7358114" cy="490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142984"/>
            <a:ext cx="7929618" cy="192882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Радіомовлення безсумнівно психологічно впливає на людей. В системі ЗМІ радіо, орієнтовано передусім на слухове сприйняття, впливає більше за інших на уяву людини. На це звертають увагу багато сучасних фізіологів слідом за великими російськими вченими 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І.М. Сеченовим та І.П. Павловим.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  <p:pic>
        <p:nvPicPr>
          <p:cNvPr id="16387" name="Picture 3" descr="C:\Users\катя\Desktop\Sechenov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928233"/>
            <a:ext cx="2643206" cy="3929767"/>
          </a:xfrm>
          <a:prstGeom prst="rect">
            <a:avLst/>
          </a:prstGeom>
          <a:noFill/>
        </p:spPr>
      </p:pic>
      <p:pic>
        <p:nvPicPr>
          <p:cNvPr id="16388" name="Picture 4" descr="C:\Users\катя\Desktop\100671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9649" y="2990967"/>
            <a:ext cx="2740069" cy="3867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786842" cy="5786478"/>
          </a:xfrm>
        </p:spPr>
        <p:txBody>
          <a:bodyPr>
            <a:normAutofit fontScale="62500" lnSpcReduction="20000"/>
          </a:bodyPr>
          <a:lstStyle/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Вплив мистецтва радіотеатру заснований на фізіологічному законі сприйняття, згідно з яким людина здатна асоціативно відтворювати в своїй свідомості ціле за даною йому в безпосередньому сприйнятті частини. Радіотеатр збуджує фантазію, стимулює почуття і тим самим дає роботу і мисленню, і неусвідомленим емоціям. Інакше кажучи, воно допомагає вийти людині з тієї емоційної «стабільності», в яку приводять його службові, робочі та побутові обставини, «умови середовища», які регламентують розвиток особистості.  Радіо вивільняє уяву і певним чином компенсує той емоційний і розумовий застій, ті навички автоматизму в поведінці і реакціях, які вироблені «звичним» життєвим досвідом. Художній образ в радіотеатрі, подібно художньому образу в кіно і драматичному театрі, є синтетичним, але природа цього синтезу специфічна. Тому точно знайдений слуховий образ неминуче викликає в свідомості слухача пов'язані з цим образом зорові уявлення, і тоді слухач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радіоспектакля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як би "бачить" все, що відбувається. Радіотеатр свідомо організовує напрямок, в якому повинна працювати уява слухача. Але так як фантазія кожної людини суб'єктивна, то конкретні зорові образи, що виникають у свідомості тих, хто слухає, будуть завжди різноманітні. У цьому специфіка сприйняття радіотеатру як особливого виду мистецтва.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501122" cy="5857916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У радіопостановках широко застосовуються розповідні і описові елементи; важливе місце займає ведучий (читець, який виступає від імені автора або героя твору). Основними виражальними засобами радіотеатру є слово, шумові ефекти і музика.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Тому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велике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значення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надається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радіопостановках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звуко-голосовій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характеристиці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образу,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створенню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звуко-шумової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атмосфери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дії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вітер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гарматні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залпи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, шум мотора, кроки),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знаходженню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акустичного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середовища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(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запис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щитами,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стереофонія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звуку,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запис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з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ревербератором).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3314" name="Picture 2" descr="C:\Users\катя\Desktop\24770150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571612"/>
            <a:ext cx="7670800" cy="508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катя\Desktop\73058332_Scene_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1785926"/>
            <a:ext cx="835824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Матеріал і характер сприйняття </a:t>
            </a:r>
            <a:r>
              <a:rPr lang="uk-UA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радіомистецтва</a:t>
            </a: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визначають особливості радіоп'єси, яка представляє собою самостійний рід драматургічного твору, рівноправний з п'єсою для театру, кіносценарієм і телевізійної п'єсою. Підкоряючись загальним законам драматургії, радіоп'єса має і свою специфіку, в силу якої вона може бути поставлена ​​тільки на радіо. Головним предметом радіоп'єси є рух думок і почуттів героїв, їх розвиток та боротьба. Саме тому в радіотеатрі поширений жанр "сповіді" - думки вголос перед мікрофоном. Також особливий розвиток в радіоп'єсі отримав монолог. Діалог і монолог в радіоп'єсі (на відміну від всіх інших родів драматургії) органічно включають в себе інформаційний матеріал, тобто відповідають на питання: "де, хто, коли", і відображають деякі </a:t>
            </a:r>
            <a:r>
              <a:rPr lang="uk-UA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фізічні</a:t>
            </a:r>
            <a:r>
              <a:rPr lang="uk-UA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дії героїв. </a:t>
            </a:r>
            <a:endParaRPr lang="uk-UA" sz="2000" dirty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909</Words>
  <Application>Microsoft Office PowerPoint</Application>
  <PresentationFormat>Экран (4:3)</PresentationFormat>
  <Paragraphs>39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РАДІОТЕАТР ТА ІСТОРІЯ ЙОГО ВИНИКНЕННЯ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Як говорила  Р. Іоффе:  «слухач повинен побачити те, що ми йому граємо».</vt:lpstr>
      <vt:lpstr>Слайд 16</vt:lpstr>
      <vt:lpstr>Слайд 17</vt:lpstr>
      <vt:lpstr>Слайд 18</vt:lpstr>
      <vt:lpstr>Слайд 19</vt:lpstr>
      <vt:lpstr>Слайд 20</vt:lpstr>
      <vt:lpstr>Слайд 21</vt:lpstr>
      <vt:lpstr>ДЯКУЮ ЗА УВАГУ!!!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РАДІОТЕАТР ТА ІСТОРІЯ ЙОГО ВИНИКНЕННЯ</dc:title>
  <dc:creator>катя</dc:creator>
  <cp:lastModifiedBy>катя</cp:lastModifiedBy>
  <cp:revision>22</cp:revision>
  <dcterms:created xsi:type="dcterms:W3CDTF">2017-02-13T17:54:46Z</dcterms:created>
  <dcterms:modified xsi:type="dcterms:W3CDTF">2017-02-15T15:03:13Z</dcterms:modified>
</cp:coreProperties>
</file>