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5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7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08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1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91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8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82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74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0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7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6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07219-01E3-4CA8-A11B-C8DECDFFC43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9DF65-8BDA-4F79-9757-B38832048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6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48596" y="3137395"/>
            <a:ext cx="1946448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Види діяльності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729732" y="2489323"/>
            <a:ext cx="1584176" cy="4893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Викладання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76944" y="4433539"/>
            <a:ext cx="1584176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Наукова діяльність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90988" y="4434152"/>
            <a:ext cx="1584176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Практична діяльність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63137" y="1769243"/>
            <a:ext cx="1584176" cy="4893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Психолог-викладач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90588" y="5153619"/>
            <a:ext cx="1584176" cy="4893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Психолог-вчений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39326" y="5148706"/>
            <a:ext cx="1584176" cy="4893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Психолог-практик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2" idx="0"/>
            <a:endCxn id="3" idx="2"/>
          </p:cNvCxnSpPr>
          <p:nvPr/>
        </p:nvCxnSpPr>
        <p:spPr>
          <a:xfrm flipV="1">
            <a:off x="4521820" y="2978660"/>
            <a:ext cx="0" cy="158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02956" y="4289523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763137" y="4289523"/>
            <a:ext cx="563004" cy="144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" idx="0"/>
          </p:cNvCxnSpPr>
          <p:nvPr/>
        </p:nvCxnSpPr>
        <p:spPr>
          <a:xfrm flipV="1">
            <a:off x="4521820" y="2258580"/>
            <a:ext cx="0" cy="230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2542716" y="4937595"/>
            <a:ext cx="234228" cy="211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503156" y="4937595"/>
            <a:ext cx="288032" cy="211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3" idx="1"/>
          </p:cNvCxnSpPr>
          <p:nvPr/>
        </p:nvCxnSpPr>
        <p:spPr>
          <a:xfrm flipV="1">
            <a:off x="1606612" y="2013912"/>
            <a:ext cx="2156525" cy="3134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776944" y="2863379"/>
            <a:ext cx="994697" cy="15707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313908" y="2863379"/>
            <a:ext cx="1189248" cy="15707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1" idx="3"/>
            <a:endCxn id="12" idx="1"/>
          </p:cNvCxnSpPr>
          <p:nvPr/>
        </p:nvCxnSpPr>
        <p:spPr>
          <a:xfrm>
            <a:off x="4361120" y="4685567"/>
            <a:ext cx="629868" cy="6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4" idx="3"/>
            <a:endCxn id="15" idx="1"/>
          </p:cNvCxnSpPr>
          <p:nvPr/>
        </p:nvCxnSpPr>
        <p:spPr>
          <a:xfrm flipV="1">
            <a:off x="2974764" y="5393375"/>
            <a:ext cx="3364562" cy="49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3" idx="3"/>
          </p:cNvCxnSpPr>
          <p:nvPr/>
        </p:nvCxnSpPr>
        <p:spPr>
          <a:xfrm>
            <a:off x="5347313" y="2013912"/>
            <a:ext cx="2379979" cy="31397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87624" y="854558"/>
            <a:ext cx="648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Основні види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діяльності психолога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98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14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ПСИХОЛОГІЇ ТА ПЕДАГОГІКИ ДДУВС</dc:title>
  <dc:creator>Admin</dc:creator>
  <cp:lastModifiedBy>Admin</cp:lastModifiedBy>
  <cp:revision>25</cp:revision>
  <dcterms:created xsi:type="dcterms:W3CDTF">2021-08-17T14:28:28Z</dcterms:created>
  <dcterms:modified xsi:type="dcterms:W3CDTF">2022-09-06T06:55:46Z</dcterms:modified>
</cp:coreProperties>
</file>