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59" r:id="rId6"/>
    <p:sldId id="260" r:id="rId7"/>
    <p:sldId id="267" r:id="rId8"/>
    <p:sldId id="278" r:id="rId9"/>
    <p:sldId id="279" r:id="rId10"/>
    <p:sldId id="268" r:id="rId11"/>
    <p:sldId id="275" r:id="rId12"/>
    <p:sldId id="262" r:id="rId13"/>
    <p:sldId id="277" r:id="rId14"/>
    <p:sldId id="263" r:id="rId15"/>
    <p:sldId id="280" r:id="rId16"/>
    <p:sldId id="281" r:id="rId17"/>
    <p:sldId id="264" r:id="rId18"/>
    <p:sldId id="265" r:id="rId19"/>
    <p:sldId id="266" r:id="rId20"/>
    <p:sldId id="282" r:id="rId21"/>
    <p:sldId id="283" r:id="rId22"/>
    <p:sldId id="276" r:id="rId23"/>
    <p:sldId id="295" r:id="rId24"/>
    <p:sldId id="286" r:id="rId25"/>
    <p:sldId id="288" r:id="rId26"/>
    <p:sldId id="289" r:id="rId27"/>
    <p:sldId id="290" r:id="rId28"/>
    <p:sldId id="291" r:id="rId29"/>
    <p:sldId id="293" r:id="rId30"/>
    <p:sldId id="292" r:id="rId31"/>
    <p:sldId id="29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632D7-9CD2-49CA-8832-07220240238D}" type="doc">
      <dgm:prSet loTypeId="urn:microsoft.com/office/officeart/2005/8/layout/radial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4C907F1-DBD7-4219-A7ED-76B44402B9D2}">
      <dgm:prSet phldrT="[Текст]"/>
      <dgm:spPr/>
      <dgm:t>
        <a:bodyPr/>
        <a:lstStyle/>
        <a:p>
          <a:r>
            <a:rPr lang="uk-UA" b="1" dirty="0"/>
            <a:t>Просвітництво</a:t>
          </a:r>
          <a:endParaRPr lang="ru-RU" b="1" dirty="0"/>
        </a:p>
      </dgm:t>
    </dgm:pt>
    <dgm:pt modelId="{871B1103-2FAC-4C04-96E4-F67F5CCC9D08}" type="parTrans" cxnId="{2E3C5A3B-01D5-47E0-9264-C7553124182B}">
      <dgm:prSet/>
      <dgm:spPr/>
      <dgm:t>
        <a:bodyPr/>
        <a:lstStyle/>
        <a:p>
          <a:endParaRPr lang="ru-RU"/>
        </a:p>
      </dgm:t>
    </dgm:pt>
    <dgm:pt modelId="{71DD14BB-9100-4F81-9E9A-E5D48ECC31CF}" type="sibTrans" cxnId="{2E3C5A3B-01D5-47E0-9264-C7553124182B}">
      <dgm:prSet/>
      <dgm:spPr/>
      <dgm:t>
        <a:bodyPr/>
        <a:lstStyle/>
        <a:p>
          <a:endParaRPr lang="ru-RU"/>
        </a:p>
      </dgm:t>
    </dgm:pt>
    <dgm:pt modelId="{0DE2FA71-8052-4769-BE7F-5C80A892CE38}">
      <dgm:prSet phldrT="[Текст]" custT="1"/>
      <dgm:spPr/>
      <dgm:t>
        <a:bodyPr/>
        <a:lstStyle/>
        <a:p>
          <a:r>
            <a:rPr lang="uk-UA" sz="2400" b="1" dirty="0"/>
            <a:t>Просвітницький реалізм</a:t>
          </a:r>
          <a:endParaRPr lang="ru-RU" sz="2400" b="1" dirty="0"/>
        </a:p>
      </dgm:t>
    </dgm:pt>
    <dgm:pt modelId="{009F1098-0AFF-4C36-9B2D-2D0C3F51ABDD}" type="parTrans" cxnId="{0611167E-6554-4F3D-98DA-2CA74DD98FAC}">
      <dgm:prSet/>
      <dgm:spPr/>
      <dgm:t>
        <a:bodyPr/>
        <a:lstStyle/>
        <a:p>
          <a:endParaRPr lang="ru-RU"/>
        </a:p>
      </dgm:t>
    </dgm:pt>
    <dgm:pt modelId="{201B08EA-2A3F-43FD-9FDC-B940AD6EFF85}" type="sibTrans" cxnId="{0611167E-6554-4F3D-98DA-2CA74DD98FAC}">
      <dgm:prSet/>
      <dgm:spPr/>
      <dgm:t>
        <a:bodyPr/>
        <a:lstStyle/>
        <a:p>
          <a:endParaRPr lang="ru-RU"/>
        </a:p>
      </dgm:t>
    </dgm:pt>
    <dgm:pt modelId="{32B3078F-5DF5-42BC-B33E-836609417BFB}">
      <dgm:prSet phldrT="[Текст]" custT="1"/>
      <dgm:spPr/>
      <dgm:t>
        <a:bodyPr/>
        <a:lstStyle/>
        <a:p>
          <a:r>
            <a:rPr lang="uk-UA" sz="2000" b="1" dirty="0"/>
            <a:t>Сентименталізм</a:t>
          </a:r>
          <a:endParaRPr lang="ru-RU" sz="2000" b="1" dirty="0"/>
        </a:p>
      </dgm:t>
    </dgm:pt>
    <dgm:pt modelId="{A6BE62D7-347E-413D-BC12-425E9493E236}" type="parTrans" cxnId="{3D5D0E09-93F9-4D2C-ACAE-DDB5D2B37EA2}">
      <dgm:prSet/>
      <dgm:spPr/>
      <dgm:t>
        <a:bodyPr/>
        <a:lstStyle/>
        <a:p>
          <a:endParaRPr lang="ru-RU"/>
        </a:p>
      </dgm:t>
    </dgm:pt>
    <dgm:pt modelId="{23761CE8-A4C8-4B51-A5B2-4AAE9A0E3976}" type="sibTrans" cxnId="{3D5D0E09-93F9-4D2C-ACAE-DDB5D2B37EA2}">
      <dgm:prSet/>
      <dgm:spPr/>
      <dgm:t>
        <a:bodyPr/>
        <a:lstStyle/>
        <a:p>
          <a:endParaRPr lang="ru-RU"/>
        </a:p>
      </dgm:t>
    </dgm:pt>
    <dgm:pt modelId="{E3C16534-B32A-4559-A9BC-9502DCE7C8BA}">
      <dgm:prSet phldrT="[Текст]"/>
      <dgm:spPr/>
      <dgm:t>
        <a:bodyPr/>
        <a:lstStyle/>
        <a:p>
          <a:r>
            <a:rPr lang="uk-UA" b="1" dirty="0"/>
            <a:t>Просвітницький класицизм</a:t>
          </a:r>
          <a:endParaRPr lang="ru-RU" b="1" dirty="0"/>
        </a:p>
      </dgm:t>
    </dgm:pt>
    <dgm:pt modelId="{89168095-89F8-449B-B0CD-731D21576977}" type="parTrans" cxnId="{A80DB06A-8A94-4664-8DC6-96B8184D08F6}">
      <dgm:prSet/>
      <dgm:spPr/>
      <dgm:t>
        <a:bodyPr/>
        <a:lstStyle/>
        <a:p>
          <a:endParaRPr lang="ru-RU"/>
        </a:p>
      </dgm:t>
    </dgm:pt>
    <dgm:pt modelId="{972E1CA2-24E4-44F8-9E6E-5A4DE3591623}" type="sibTrans" cxnId="{A80DB06A-8A94-4664-8DC6-96B8184D08F6}">
      <dgm:prSet/>
      <dgm:spPr/>
      <dgm:t>
        <a:bodyPr/>
        <a:lstStyle/>
        <a:p>
          <a:endParaRPr lang="ru-RU"/>
        </a:p>
      </dgm:t>
    </dgm:pt>
    <dgm:pt modelId="{CC09533D-DA2B-480F-BE87-61BDD066146A}">
      <dgm:prSet phldrT="[Текст]"/>
      <dgm:spPr/>
      <dgm:t>
        <a:bodyPr/>
        <a:lstStyle/>
        <a:p>
          <a:r>
            <a:rPr lang="uk-UA" b="1" dirty="0"/>
            <a:t>Рококо</a:t>
          </a:r>
          <a:endParaRPr lang="ru-RU" b="1" dirty="0"/>
        </a:p>
      </dgm:t>
    </dgm:pt>
    <dgm:pt modelId="{481DF84A-A775-4CC0-A48C-B6AE4F588C81}" type="parTrans" cxnId="{DDAA40C5-8488-4601-B8BA-86EE8D080F94}">
      <dgm:prSet/>
      <dgm:spPr/>
      <dgm:t>
        <a:bodyPr/>
        <a:lstStyle/>
        <a:p>
          <a:endParaRPr lang="ru-RU"/>
        </a:p>
      </dgm:t>
    </dgm:pt>
    <dgm:pt modelId="{E6DFD1A1-10C5-4008-BD37-F5DD33C0D859}" type="sibTrans" cxnId="{DDAA40C5-8488-4601-B8BA-86EE8D080F94}">
      <dgm:prSet/>
      <dgm:spPr/>
      <dgm:t>
        <a:bodyPr/>
        <a:lstStyle/>
        <a:p>
          <a:endParaRPr lang="ru-RU"/>
        </a:p>
      </dgm:t>
    </dgm:pt>
    <dgm:pt modelId="{69641072-DB73-45C4-AB61-CAD6236A0B71}" type="pres">
      <dgm:prSet presAssocID="{1A0632D7-9CD2-49CA-8832-0722024023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6E14E-F24C-4589-AABC-4FF54A02524F}" type="pres">
      <dgm:prSet presAssocID="{1A0632D7-9CD2-49CA-8832-07220240238D}" presName="radial" presStyleCnt="0">
        <dgm:presLayoutVars>
          <dgm:animLvl val="ctr"/>
        </dgm:presLayoutVars>
      </dgm:prSet>
      <dgm:spPr/>
    </dgm:pt>
    <dgm:pt modelId="{3CAD88A1-3D6E-4C0A-B8FF-0DC61953B7D4}" type="pres">
      <dgm:prSet presAssocID="{E4C907F1-DBD7-4219-A7ED-76B44402B9D2}" presName="centerShape" presStyleLbl="vennNode1" presStyleIdx="0" presStyleCnt="5" custScaleX="92771"/>
      <dgm:spPr/>
      <dgm:t>
        <a:bodyPr/>
        <a:lstStyle/>
        <a:p>
          <a:endParaRPr lang="ru-RU"/>
        </a:p>
      </dgm:t>
    </dgm:pt>
    <dgm:pt modelId="{D50693A8-C3F0-4E41-BC55-D312D58E0299}" type="pres">
      <dgm:prSet presAssocID="{0DE2FA71-8052-4769-BE7F-5C80A892CE38}" presName="node" presStyleLbl="vennNode1" presStyleIdx="1" presStyleCnt="5" custScaleX="206983" custScaleY="12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FABB-7C26-4A11-AF76-F8FD90989982}" type="pres">
      <dgm:prSet presAssocID="{32B3078F-5DF5-42BC-B33E-836609417BFB}" presName="node" presStyleLbl="vennNode1" presStyleIdx="2" presStyleCnt="5" custScaleX="169389" custRadScaleRad="118186" custRadScaleInc="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E388E-4A01-42A3-9BCB-F69DF7FF9ADA}" type="pres">
      <dgm:prSet presAssocID="{E3C16534-B32A-4559-A9BC-9502DCE7C8BA}" presName="node" presStyleLbl="vennNode1" presStyleIdx="3" presStyleCnt="5" custScaleX="184966" custScaleY="114772" custRadScaleRad="87929" custRadScaleInc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D0B85-5711-43A8-92FE-391F5A75B13B}" type="pres">
      <dgm:prSet presAssocID="{CC09533D-DA2B-480F-BE87-61BDD066146A}" presName="node" presStyleLbl="vennNode1" presStyleIdx="4" presStyleCnt="5" custScaleX="145487" custRadScaleRad="110274" custRadScaleInc="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48D2A-FECE-433C-9614-0CE75E22A52E}" type="presOf" srcId="{32B3078F-5DF5-42BC-B33E-836609417BFB}" destId="{6210FABB-7C26-4A11-AF76-F8FD90989982}" srcOrd="0" destOrd="0" presId="urn:microsoft.com/office/officeart/2005/8/layout/radial3"/>
    <dgm:cxn modelId="{3D5D0E09-93F9-4D2C-ACAE-DDB5D2B37EA2}" srcId="{E4C907F1-DBD7-4219-A7ED-76B44402B9D2}" destId="{32B3078F-5DF5-42BC-B33E-836609417BFB}" srcOrd="1" destOrd="0" parTransId="{A6BE62D7-347E-413D-BC12-425E9493E236}" sibTransId="{23761CE8-A4C8-4B51-A5B2-4AAE9A0E3976}"/>
    <dgm:cxn modelId="{21A477BE-5AB4-473E-BD6B-2367BD0955AD}" type="presOf" srcId="{0DE2FA71-8052-4769-BE7F-5C80A892CE38}" destId="{D50693A8-C3F0-4E41-BC55-D312D58E0299}" srcOrd="0" destOrd="0" presId="urn:microsoft.com/office/officeart/2005/8/layout/radial3"/>
    <dgm:cxn modelId="{0611167E-6554-4F3D-98DA-2CA74DD98FAC}" srcId="{E4C907F1-DBD7-4219-A7ED-76B44402B9D2}" destId="{0DE2FA71-8052-4769-BE7F-5C80A892CE38}" srcOrd="0" destOrd="0" parTransId="{009F1098-0AFF-4C36-9B2D-2D0C3F51ABDD}" sibTransId="{201B08EA-2A3F-43FD-9FDC-B940AD6EFF85}"/>
    <dgm:cxn modelId="{A80DB06A-8A94-4664-8DC6-96B8184D08F6}" srcId="{E4C907F1-DBD7-4219-A7ED-76B44402B9D2}" destId="{E3C16534-B32A-4559-A9BC-9502DCE7C8BA}" srcOrd="2" destOrd="0" parTransId="{89168095-89F8-449B-B0CD-731D21576977}" sibTransId="{972E1CA2-24E4-44F8-9E6E-5A4DE3591623}"/>
    <dgm:cxn modelId="{C4134F2C-DA19-410B-B7F9-2C8BE33CFD34}" type="presOf" srcId="{CC09533D-DA2B-480F-BE87-61BDD066146A}" destId="{6BAD0B85-5711-43A8-92FE-391F5A75B13B}" srcOrd="0" destOrd="0" presId="urn:microsoft.com/office/officeart/2005/8/layout/radial3"/>
    <dgm:cxn modelId="{DDAA40C5-8488-4601-B8BA-86EE8D080F94}" srcId="{E4C907F1-DBD7-4219-A7ED-76B44402B9D2}" destId="{CC09533D-DA2B-480F-BE87-61BDD066146A}" srcOrd="3" destOrd="0" parTransId="{481DF84A-A775-4CC0-A48C-B6AE4F588C81}" sibTransId="{E6DFD1A1-10C5-4008-BD37-F5DD33C0D859}"/>
    <dgm:cxn modelId="{C15D5E89-3ADF-4AC3-AD98-66A10CFDD0E3}" type="presOf" srcId="{E3C16534-B32A-4559-A9BC-9502DCE7C8BA}" destId="{2D6E388E-4A01-42A3-9BCB-F69DF7FF9ADA}" srcOrd="0" destOrd="0" presId="urn:microsoft.com/office/officeart/2005/8/layout/radial3"/>
    <dgm:cxn modelId="{82677340-7A97-4D81-8146-53682067CA7A}" type="presOf" srcId="{E4C907F1-DBD7-4219-A7ED-76B44402B9D2}" destId="{3CAD88A1-3D6E-4C0A-B8FF-0DC61953B7D4}" srcOrd="0" destOrd="0" presId="urn:microsoft.com/office/officeart/2005/8/layout/radial3"/>
    <dgm:cxn modelId="{6EF84CF2-5DB5-4353-994A-602AFAF7024E}" type="presOf" srcId="{1A0632D7-9CD2-49CA-8832-07220240238D}" destId="{69641072-DB73-45C4-AB61-CAD6236A0B71}" srcOrd="0" destOrd="0" presId="urn:microsoft.com/office/officeart/2005/8/layout/radial3"/>
    <dgm:cxn modelId="{2E3C5A3B-01D5-47E0-9264-C7553124182B}" srcId="{1A0632D7-9CD2-49CA-8832-07220240238D}" destId="{E4C907F1-DBD7-4219-A7ED-76B44402B9D2}" srcOrd="0" destOrd="0" parTransId="{871B1103-2FAC-4C04-96E4-F67F5CCC9D08}" sibTransId="{71DD14BB-9100-4F81-9E9A-E5D48ECC31CF}"/>
    <dgm:cxn modelId="{37EE12BA-766C-43CB-B95E-6FE3797FA291}" type="presParOf" srcId="{69641072-DB73-45C4-AB61-CAD6236A0B71}" destId="{BE66E14E-F24C-4589-AABC-4FF54A02524F}" srcOrd="0" destOrd="0" presId="urn:microsoft.com/office/officeart/2005/8/layout/radial3"/>
    <dgm:cxn modelId="{130C1084-89B4-4835-9239-7C32D620751A}" type="presParOf" srcId="{BE66E14E-F24C-4589-AABC-4FF54A02524F}" destId="{3CAD88A1-3D6E-4C0A-B8FF-0DC61953B7D4}" srcOrd="0" destOrd="0" presId="urn:microsoft.com/office/officeart/2005/8/layout/radial3"/>
    <dgm:cxn modelId="{18D7E0E7-13C6-4006-AB93-3205F22961E4}" type="presParOf" srcId="{BE66E14E-F24C-4589-AABC-4FF54A02524F}" destId="{D50693A8-C3F0-4E41-BC55-D312D58E0299}" srcOrd="1" destOrd="0" presId="urn:microsoft.com/office/officeart/2005/8/layout/radial3"/>
    <dgm:cxn modelId="{9795AAFE-E980-4344-9C1E-FBE541224BFA}" type="presParOf" srcId="{BE66E14E-F24C-4589-AABC-4FF54A02524F}" destId="{6210FABB-7C26-4A11-AF76-F8FD90989982}" srcOrd="2" destOrd="0" presId="urn:microsoft.com/office/officeart/2005/8/layout/radial3"/>
    <dgm:cxn modelId="{F8D7BA9E-ACAD-4FEA-9C9D-2CD2436B7C04}" type="presParOf" srcId="{BE66E14E-F24C-4589-AABC-4FF54A02524F}" destId="{2D6E388E-4A01-42A3-9BCB-F69DF7FF9ADA}" srcOrd="3" destOrd="0" presId="urn:microsoft.com/office/officeart/2005/8/layout/radial3"/>
    <dgm:cxn modelId="{04299C46-1EA8-457E-A8ED-48CE039B30EF}" type="presParOf" srcId="{BE66E14E-F24C-4589-AABC-4FF54A02524F}" destId="{6BAD0B85-5711-43A8-92FE-391F5A75B1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F05FC-0B08-4E2E-8F43-6F1B83E3AA34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A0EB4F-BF4D-4113-85FF-1A9B5B007CBE}">
      <dgm:prSet phldrT="[Текст]"/>
      <dgm:spPr/>
      <dgm:t>
        <a:bodyPr/>
        <a:lstStyle/>
        <a:p>
          <a:r>
            <a:rPr lang="uk-UA" dirty="0"/>
            <a:t>ТВІР ЯК ДОКАЗ ЧИ СПРОСТУВАННЯ ПЕВНОЇ ІДЕЇ</a:t>
          </a:r>
          <a:endParaRPr lang="ru-RU" dirty="0"/>
        </a:p>
      </dgm:t>
    </dgm:pt>
    <dgm:pt modelId="{05155291-E344-4DCC-B7BF-9D76D8A0EBFA}" type="parTrans" cxnId="{EED8C4FD-68F1-42CF-B200-701816C5015B}">
      <dgm:prSet/>
      <dgm:spPr/>
      <dgm:t>
        <a:bodyPr/>
        <a:lstStyle/>
        <a:p>
          <a:endParaRPr lang="ru-RU"/>
        </a:p>
      </dgm:t>
    </dgm:pt>
    <dgm:pt modelId="{6F20BF78-BA7A-4F5E-AC0C-F4385B5B25A2}" type="sibTrans" cxnId="{EED8C4FD-68F1-42CF-B200-701816C5015B}">
      <dgm:prSet/>
      <dgm:spPr/>
      <dgm:t>
        <a:bodyPr/>
        <a:lstStyle/>
        <a:p>
          <a:endParaRPr lang="ru-RU"/>
        </a:p>
      </dgm:t>
    </dgm:pt>
    <dgm:pt modelId="{EA9CC6CA-72ED-461B-8FB4-61619C3088BC}">
      <dgm:prSet phldrT="[Текст]"/>
      <dgm:spPr/>
      <dgm:t>
        <a:bodyPr/>
        <a:lstStyle/>
        <a:p>
          <a:r>
            <a:rPr lang="uk-UA" dirty="0"/>
            <a:t>СУЧАСНІСТЬ, АКТУАЛЬНІСТЬ, СОЦІАЛЬНА КРИТИКА</a:t>
          </a:r>
          <a:endParaRPr lang="ru-RU" dirty="0"/>
        </a:p>
      </dgm:t>
    </dgm:pt>
    <dgm:pt modelId="{28AD385C-77B2-4E86-9C2C-F683404D9BE4}" type="parTrans" cxnId="{45FD5D54-CE83-4915-944C-8A51C80CBC96}">
      <dgm:prSet/>
      <dgm:spPr/>
      <dgm:t>
        <a:bodyPr/>
        <a:lstStyle/>
        <a:p>
          <a:endParaRPr lang="ru-RU"/>
        </a:p>
      </dgm:t>
    </dgm:pt>
    <dgm:pt modelId="{067A596D-2348-4C1F-9CDE-6C8DB7E7C746}" type="sibTrans" cxnId="{45FD5D54-CE83-4915-944C-8A51C80CBC96}">
      <dgm:prSet/>
      <dgm:spPr/>
      <dgm:t>
        <a:bodyPr/>
        <a:lstStyle/>
        <a:p>
          <a:endParaRPr lang="ru-RU"/>
        </a:p>
      </dgm:t>
    </dgm:pt>
    <dgm:pt modelId="{305E8150-B79E-4741-9779-715F00C5BDAF}">
      <dgm:prSet phldrT="[Текст]"/>
      <dgm:spPr/>
      <dgm:t>
        <a:bodyPr/>
        <a:lstStyle/>
        <a:p>
          <a:r>
            <a:rPr lang="uk-UA" dirty="0"/>
            <a:t>ФАНТАСТИКА ЛИШЕ ЯК АЛЕГОРІЯ</a:t>
          </a:r>
          <a:endParaRPr lang="ru-RU" dirty="0"/>
        </a:p>
      </dgm:t>
    </dgm:pt>
    <dgm:pt modelId="{E66455AC-14BF-4E93-A56B-460DEB2DCD19}" type="parTrans" cxnId="{C192F4A8-3765-4D22-948E-15FD86C5CB33}">
      <dgm:prSet/>
      <dgm:spPr/>
      <dgm:t>
        <a:bodyPr/>
        <a:lstStyle/>
        <a:p>
          <a:endParaRPr lang="ru-RU"/>
        </a:p>
      </dgm:t>
    </dgm:pt>
    <dgm:pt modelId="{4FD92301-B8BD-429B-8828-05DEDC9FD8B8}" type="sibTrans" cxnId="{C192F4A8-3765-4D22-948E-15FD86C5CB33}">
      <dgm:prSet/>
      <dgm:spPr/>
      <dgm:t>
        <a:bodyPr/>
        <a:lstStyle/>
        <a:p>
          <a:endParaRPr lang="ru-RU"/>
        </a:p>
      </dgm:t>
    </dgm:pt>
    <dgm:pt modelId="{FFA281EB-D62C-4BF0-9BF8-E894D8D68AF6}" type="pres">
      <dgm:prSet presAssocID="{345F05FC-0B08-4E2E-8F43-6F1B83E3AA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AE613-54AE-495D-88CF-91FA292DA4D2}" type="pres">
      <dgm:prSet presAssocID="{66A0EB4F-BF4D-4113-85FF-1A9B5B007CBE}" presName="comp" presStyleCnt="0"/>
      <dgm:spPr/>
    </dgm:pt>
    <dgm:pt modelId="{8567906A-04AB-4C17-99CA-0BB78FBBE377}" type="pres">
      <dgm:prSet presAssocID="{66A0EB4F-BF4D-4113-85FF-1A9B5B007CBE}" presName="box" presStyleLbl="node1" presStyleIdx="0" presStyleCnt="3"/>
      <dgm:spPr/>
      <dgm:t>
        <a:bodyPr/>
        <a:lstStyle/>
        <a:p>
          <a:endParaRPr lang="ru-RU"/>
        </a:p>
      </dgm:t>
    </dgm:pt>
    <dgm:pt modelId="{A73B3A82-4B31-429F-9F7A-919380CAEFDC}" type="pres">
      <dgm:prSet presAssocID="{66A0EB4F-BF4D-4113-85FF-1A9B5B007CB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67F562-3211-412B-8AE6-8B39C028C1C7}" type="pres">
      <dgm:prSet presAssocID="{66A0EB4F-BF4D-4113-85FF-1A9B5B007C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E2B54-C211-49FC-9E52-1EAC69E1477E}" type="pres">
      <dgm:prSet presAssocID="{6F20BF78-BA7A-4F5E-AC0C-F4385B5B25A2}" presName="spacer" presStyleCnt="0"/>
      <dgm:spPr/>
    </dgm:pt>
    <dgm:pt modelId="{4405902F-DAC6-42B0-8505-3A897F548A22}" type="pres">
      <dgm:prSet presAssocID="{EA9CC6CA-72ED-461B-8FB4-61619C3088BC}" presName="comp" presStyleCnt="0"/>
      <dgm:spPr/>
    </dgm:pt>
    <dgm:pt modelId="{E6EA3EA5-B34C-4F22-8CDF-CE8AB0137D73}" type="pres">
      <dgm:prSet presAssocID="{EA9CC6CA-72ED-461B-8FB4-61619C3088BC}" presName="box" presStyleLbl="node1" presStyleIdx="1" presStyleCnt="3"/>
      <dgm:spPr/>
      <dgm:t>
        <a:bodyPr/>
        <a:lstStyle/>
        <a:p>
          <a:endParaRPr lang="ru-RU"/>
        </a:p>
      </dgm:t>
    </dgm:pt>
    <dgm:pt modelId="{F2FD468E-0C4C-4961-A528-A08D9251F477}" type="pres">
      <dgm:prSet presAssocID="{EA9CC6CA-72ED-461B-8FB4-61619C3088B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6BDAFE-8F83-413D-9C66-BCFB16F1A6CD}" type="pres">
      <dgm:prSet presAssocID="{EA9CC6CA-72ED-461B-8FB4-61619C3088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CABE9-20BB-46E7-A9AF-E3D27D60F6D5}" type="pres">
      <dgm:prSet presAssocID="{067A596D-2348-4C1F-9CDE-6C8DB7E7C746}" presName="spacer" presStyleCnt="0"/>
      <dgm:spPr/>
    </dgm:pt>
    <dgm:pt modelId="{47A8A6DF-CCCC-4B79-893C-97D505795E5E}" type="pres">
      <dgm:prSet presAssocID="{305E8150-B79E-4741-9779-715F00C5BDAF}" presName="comp" presStyleCnt="0"/>
      <dgm:spPr/>
    </dgm:pt>
    <dgm:pt modelId="{19264894-2A05-4BA4-81E6-66662C0D45D6}" type="pres">
      <dgm:prSet presAssocID="{305E8150-B79E-4741-9779-715F00C5BDAF}" presName="box" presStyleLbl="node1" presStyleIdx="2" presStyleCnt="3"/>
      <dgm:spPr/>
      <dgm:t>
        <a:bodyPr/>
        <a:lstStyle/>
        <a:p>
          <a:endParaRPr lang="ru-RU"/>
        </a:p>
      </dgm:t>
    </dgm:pt>
    <dgm:pt modelId="{56E327D4-0101-4DCF-BBD8-F6BDE3EC535A}" type="pres">
      <dgm:prSet presAssocID="{305E8150-B79E-4741-9779-715F00C5BDA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245A89D-8F5A-476D-B47D-34A14CC145C8}" type="pres">
      <dgm:prSet presAssocID="{305E8150-B79E-4741-9779-715F00C5BD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809C2-7150-4AD1-B0A1-63AB8FC0651A}" type="presOf" srcId="{66A0EB4F-BF4D-4113-85FF-1A9B5B007CBE}" destId="{5267F562-3211-412B-8AE6-8B39C028C1C7}" srcOrd="1" destOrd="0" presId="urn:microsoft.com/office/officeart/2005/8/layout/vList4"/>
    <dgm:cxn modelId="{13F28CF4-FF99-4C3F-908D-8BAC6E8FDE57}" type="presOf" srcId="{305E8150-B79E-4741-9779-715F00C5BDAF}" destId="{19264894-2A05-4BA4-81E6-66662C0D45D6}" srcOrd="0" destOrd="0" presId="urn:microsoft.com/office/officeart/2005/8/layout/vList4"/>
    <dgm:cxn modelId="{D97310F2-71D9-47A3-8015-53440A4C53B8}" type="presOf" srcId="{305E8150-B79E-4741-9779-715F00C5BDAF}" destId="{C245A89D-8F5A-476D-B47D-34A14CC145C8}" srcOrd="1" destOrd="0" presId="urn:microsoft.com/office/officeart/2005/8/layout/vList4"/>
    <dgm:cxn modelId="{C192F4A8-3765-4D22-948E-15FD86C5CB33}" srcId="{345F05FC-0B08-4E2E-8F43-6F1B83E3AA34}" destId="{305E8150-B79E-4741-9779-715F00C5BDAF}" srcOrd="2" destOrd="0" parTransId="{E66455AC-14BF-4E93-A56B-460DEB2DCD19}" sibTransId="{4FD92301-B8BD-429B-8828-05DEDC9FD8B8}"/>
    <dgm:cxn modelId="{45FD5D54-CE83-4915-944C-8A51C80CBC96}" srcId="{345F05FC-0B08-4E2E-8F43-6F1B83E3AA34}" destId="{EA9CC6CA-72ED-461B-8FB4-61619C3088BC}" srcOrd="1" destOrd="0" parTransId="{28AD385C-77B2-4E86-9C2C-F683404D9BE4}" sibTransId="{067A596D-2348-4C1F-9CDE-6C8DB7E7C746}"/>
    <dgm:cxn modelId="{36A38798-2DD7-4F71-84CD-691F91343C21}" type="presOf" srcId="{EA9CC6CA-72ED-461B-8FB4-61619C3088BC}" destId="{E6EA3EA5-B34C-4F22-8CDF-CE8AB0137D73}" srcOrd="0" destOrd="0" presId="urn:microsoft.com/office/officeart/2005/8/layout/vList4"/>
    <dgm:cxn modelId="{4EE20103-4790-40E3-A5DE-404B94B335E9}" type="presOf" srcId="{345F05FC-0B08-4E2E-8F43-6F1B83E3AA34}" destId="{FFA281EB-D62C-4BF0-9BF8-E894D8D68AF6}" srcOrd="0" destOrd="0" presId="urn:microsoft.com/office/officeart/2005/8/layout/vList4"/>
    <dgm:cxn modelId="{EED8C4FD-68F1-42CF-B200-701816C5015B}" srcId="{345F05FC-0B08-4E2E-8F43-6F1B83E3AA34}" destId="{66A0EB4F-BF4D-4113-85FF-1A9B5B007CBE}" srcOrd="0" destOrd="0" parTransId="{05155291-E344-4DCC-B7BF-9D76D8A0EBFA}" sibTransId="{6F20BF78-BA7A-4F5E-AC0C-F4385B5B25A2}"/>
    <dgm:cxn modelId="{7C1C532F-C94B-4E32-8721-48BAC91FF4E1}" type="presOf" srcId="{66A0EB4F-BF4D-4113-85FF-1A9B5B007CBE}" destId="{8567906A-04AB-4C17-99CA-0BB78FBBE377}" srcOrd="0" destOrd="0" presId="urn:microsoft.com/office/officeart/2005/8/layout/vList4"/>
    <dgm:cxn modelId="{9CC14D98-ADFE-44C2-82CE-CE7850F150C9}" type="presOf" srcId="{EA9CC6CA-72ED-461B-8FB4-61619C3088BC}" destId="{6D6BDAFE-8F83-413D-9C66-BCFB16F1A6CD}" srcOrd="1" destOrd="0" presId="urn:microsoft.com/office/officeart/2005/8/layout/vList4"/>
    <dgm:cxn modelId="{556CD74B-1B29-4B7D-85BF-F7CF0AC12D79}" type="presParOf" srcId="{FFA281EB-D62C-4BF0-9BF8-E894D8D68AF6}" destId="{74DAE613-54AE-495D-88CF-91FA292DA4D2}" srcOrd="0" destOrd="0" presId="urn:microsoft.com/office/officeart/2005/8/layout/vList4"/>
    <dgm:cxn modelId="{2A7C247C-4718-4BAA-827E-7971753D6A7E}" type="presParOf" srcId="{74DAE613-54AE-495D-88CF-91FA292DA4D2}" destId="{8567906A-04AB-4C17-99CA-0BB78FBBE377}" srcOrd="0" destOrd="0" presId="urn:microsoft.com/office/officeart/2005/8/layout/vList4"/>
    <dgm:cxn modelId="{C68AAA36-3D8A-4EDC-A85E-5A0877AEAE3C}" type="presParOf" srcId="{74DAE613-54AE-495D-88CF-91FA292DA4D2}" destId="{A73B3A82-4B31-429F-9F7A-919380CAEFDC}" srcOrd="1" destOrd="0" presId="urn:microsoft.com/office/officeart/2005/8/layout/vList4"/>
    <dgm:cxn modelId="{818E78AB-1AF7-4337-A9FB-6E354C343116}" type="presParOf" srcId="{74DAE613-54AE-495D-88CF-91FA292DA4D2}" destId="{5267F562-3211-412B-8AE6-8B39C028C1C7}" srcOrd="2" destOrd="0" presId="urn:microsoft.com/office/officeart/2005/8/layout/vList4"/>
    <dgm:cxn modelId="{C6569D26-5630-407E-8539-DB37311E5BAC}" type="presParOf" srcId="{FFA281EB-D62C-4BF0-9BF8-E894D8D68AF6}" destId="{A37E2B54-C211-49FC-9E52-1EAC69E1477E}" srcOrd="1" destOrd="0" presId="urn:microsoft.com/office/officeart/2005/8/layout/vList4"/>
    <dgm:cxn modelId="{621BBDAE-92B6-46ED-856B-ABFBF4420189}" type="presParOf" srcId="{FFA281EB-D62C-4BF0-9BF8-E894D8D68AF6}" destId="{4405902F-DAC6-42B0-8505-3A897F548A22}" srcOrd="2" destOrd="0" presId="urn:microsoft.com/office/officeart/2005/8/layout/vList4"/>
    <dgm:cxn modelId="{B929F65F-9CE2-4FDF-9B1A-50826ED88A01}" type="presParOf" srcId="{4405902F-DAC6-42B0-8505-3A897F548A22}" destId="{E6EA3EA5-B34C-4F22-8CDF-CE8AB0137D73}" srcOrd="0" destOrd="0" presId="urn:microsoft.com/office/officeart/2005/8/layout/vList4"/>
    <dgm:cxn modelId="{117E73E2-ED8C-4EC4-B8C8-19518C7D793A}" type="presParOf" srcId="{4405902F-DAC6-42B0-8505-3A897F548A22}" destId="{F2FD468E-0C4C-4961-A528-A08D9251F477}" srcOrd="1" destOrd="0" presId="urn:microsoft.com/office/officeart/2005/8/layout/vList4"/>
    <dgm:cxn modelId="{DD7CEC39-DD8D-4873-94E4-EBBFCE5D656A}" type="presParOf" srcId="{4405902F-DAC6-42B0-8505-3A897F548A22}" destId="{6D6BDAFE-8F83-413D-9C66-BCFB16F1A6CD}" srcOrd="2" destOrd="0" presId="urn:microsoft.com/office/officeart/2005/8/layout/vList4"/>
    <dgm:cxn modelId="{56D7ACD7-A5D6-472F-BC11-5D6738C06C88}" type="presParOf" srcId="{FFA281EB-D62C-4BF0-9BF8-E894D8D68AF6}" destId="{FE2CABE9-20BB-46E7-A9AF-E3D27D60F6D5}" srcOrd="3" destOrd="0" presId="urn:microsoft.com/office/officeart/2005/8/layout/vList4"/>
    <dgm:cxn modelId="{6F62B56D-D602-4B3A-9129-2EB1CF568B37}" type="presParOf" srcId="{FFA281EB-D62C-4BF0-9BF8-E894D8D68AF6}" destId="{47A8A6DF-CCCC-4B79-893C-97D505795E5E}" srcOrd="4" destOrd="0" presId="urn:microsoft.com/office/officeart/2005/8/layout/vList4"/>
    <dgm:cxn modelId="{E3AE6C7F-5279-4933-9B7D-875FED95B8B4}" type="presParOf" srcId="{47A8A6DF-CCCC-4B79-893C-97D505795E5E}" destId="{19264894-2A05-4BA4-81E6-66662C0D45D6}" srcOrd="0" destOrd="0" presId="urn:microsoft.com/office/officeart/2005/8/layout/vList4"/>
    <dgm:cxn modelId="{5896C3FF-707F-4CA3-924B-F98757E6169E}" type="presParOf" srcId="{47A8A6DF-CCCC-4B79-893C-97D505795E5E}" destId="{56E327D4-0101-4DCF-BBD8-F6BDE3EC535A}" srcOrd="1" destOrd="0" presId="urn:microsoft.com/office/officeart/2005/8/layout/vList4"/>
    <dgm:cxn modelId="{113BF9F1-E79C-44CC-A0F5-6419B0039922}" type="presParOf" srcId="{47A8A6DF-CCCC-4B79-893C-97D505795E5E}" destId="{C245A89D-8F5A-476D-B47D-34A14CC145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D88A1-3D6E-4C0A-B8FF-0DC61953B7D4}">
      <dsp:nvSpPr>
        <dsp:cNvPr id="0" name=""/>
        <dsp:cNvSpPr/>
      </dsp:nvSpPr>
      <dsp:spPr>
        <a:xfrm>
          <a:off x="2320639" y="1517617"/>
          <a:ext cx="3394925" cy="365946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Просвітництво</a:t>
          </a:r>
          <a:endParaRPr lang="ru-RU" sz="2600" b="1" kern="1200" dirty="0"/>
        </a:p>
      </dsp:txBody>
      <dsp:txXfrm>
        <a:off x="2817814" y="2053534"/>
        <a:ext cx="2400575" cy="2587634"/>
      </dsp:txXfrm>
    </dsp:sp>
    <dsp:sp modelId="{D50693A8-C3F0-4E41-BC55-D312D58E0299}">
      <dsp:nvSpPr>
        <dsp:cNvPr id="0" name=""/>
        <dsp:cNvSpPr/>
      </dsp:nvSpPr>
      <dsp:spPr>
        <a:xfrm>
          <a:off x="2124482" y="-183166"/>
          <a:ext cx="3787239" cy="2294724"/>
        </a:xfrm>
        <a:prstGeom prst="ellipse">
          <a:avLst/>
        </a:prstGeom>
        <a:solidFill>
          <a:schemeClr val="accent2">
            <a:shade val="80000"/>
            <a:alpha val="50000"/>
            <a:hueOff val="245886"/>
            <a:satOff val="-17272"/>
            <a:lumOff val="1900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/>
            <a:t>Просвітницький реалізм</a:t>
          </a:r>
          <a:endParaRPr lang="ru-RU" sz="2400" b="1" kern="1200" dirty="0"/>
        </a:p>
      </dsp:txBody>
      <dsp:txXfrm>
        <a:off x="2679110" y="152889"/>
        <a:ext cx="2677983" cy="1622614"/>
      </dsp:txXfrm>
    </dsp:sp>
    <dsp:sp modelId="{6210FABB-7C26-4A11-AF76-F8FD90989982}">
      <dsp:nvSpPr>
        <dsp:cNvPr id="0" name=""/>
        <dsp:cNvSpPr/>
      </dsp:nvSpPr>
      <dsp:spPr>
        <a:xfrm>
          <a:off x="5155507" y="2448278"/>
          <a:ext cx="3099368" cy="1829734"/>
        </a:xfrm>
        <a:prstGeom prst="ellipse">
          <a:avLst/>
        </a:prstGeom>
        <a:solidFill>
          <a:schemeClr val="accent2">
            <a:shade val="80000"/>
            <a:alpha val="50000"/>
            <a:hueOff val="491772"/>
            <a:satOff val="-34545"/>
            <a:lumOff val="380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Сентименталізм</a:t>
          </a:r>
          <a:endParaRPr lang="ru-RU" sz="2000" b="1" kern="1200" dirty="0"/>
        </a:p>
      </dsp:txBody>
      <dsp:txXfrm>
        <a:off x="5609399" y="2716236"/>
        <a:ext cx="2191584" cy="1293818"/>
      </dsp:txXfrm>
    </dsp:sp>
    <dsp:sp modelId="{2D6E388E-4A01-42A3-9BCB-F69DF7FF9ADA}">
      <dsp:nvSpPr>
        <dsp:cNvPr id="0" name=""/>
        <dsp:cNvSpPr/>
      </dsp:nvSpPr>
      <dsp:spPr>
        <a:xfrm>
          <a:off x="2363957" y="4392479"/>
          <a:ext cx="3384386" cy="2100022"/>
        </a:xfrm>
        <a:prstGeom prst="ellipse">
          <a:avLst/>
        </a:prstGeom>
        <a:solidFill>
          <a:schemeClr val="accent2">
            <a:shade val="80000"/>
            <a:alpha val="50000"/>
            <a:hueOff val="491772"/>
            <a:satOff val="-34545"/>
            <a:lumOff val="380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Просвітницький класицизм</a:t>
          </a:r>
          <a:endParaRPr lang="ru-RU" sz="2300" b="1" kern="1200" dirty="0"/>
        </a:p>
      </dsp:txBody>
      <dsp:txXfrm>
        <a:off x="2859589" y="4700020"/>
        <a:ext cx="2393122" cy="1484940"/>
      </dsp:txXfrm>
    </dsp:sp>
    <dsp:sp modelId="{6BAD0B85-5711-43A8-92FE-391F5A75B13B}">
      <dsp:nvSpPr>
        <dsp:cNvPr id="0" name=""/>
        <dsp:cNvSpPr/>
      </dsp:nvSpPr>
      <dsp:spPr>
        <a:xfrm>
          <a:off x="59689" y="2376264"/>
          <a:ext cx="2662025" cy="1829734"/>
        </a:xfrm>
        <a:prstGeom prst="ellipse">
          <a:avLst/>
        </a:prstGeom>
        <a:solidFill>
          <a:schemeClr val="accent2">
            <a:shade val="80000"/>
            <a:alpha val="50000"/>
            <a:hueOff val="245886"/>
            <a:satOff val="-17272"/>
            <a:lumOff val="1900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Рококо</a:t>
          </a:r>
          <a:endParaRPr lang="ru-RU" sz="2300" b="1" kern="1200" dirty="0"/>
        </a:p>
      </dsp:txBody>
      <dsp:txXfrm>
        <a:off x="449534" y="2644222"/>
        <a:ext cx="1882335" cy="1293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7906A-04AB-4C17-99CA-0BB78FBBE377}">
      <dsp:nvSpPr>
        <dsp:cNvPr id="0" name=""/>
        <dsp:cNvSpPr/>
      </dsp:nvSpPr>
      <dsp:spPr>
        <a:xfrm>
          <a:off x="0" y="0"/>
          <a:ext cx="9144000" cy="21066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/>
            <a:t>ТВІР ЯК ДОКАЗ ЧИ СПРОСТУВАННЯ ПЕВНОЇ ІДЕЇ</a:t>
          </a:r>
          <a:endParaRPr lang="ru-RU" sz="4400" kern="1200" dirty="0"/>
        </a:p>
      </dsp:txBody>
      <dsp:txXfrm>
        <a:off x="2039467" y="0"/>
        <a:ext cx="7104532" cy="2106677"/>
      </dsp:txXfrm>
    </dsp:sp>
    <dsp:sp modelId="{A73B3A82-4B31-429F-9F7A-919380CAEFDC}">
      <dsp:nvSpPr>
        <dsp:cNvPr id="0" name=""/>
        <dsp:cNvSpPr/>
      </dsp:nvSpPr>
      <dsp:spPr>
        <a:xfrm>
          <a:off x="210667" y="210667"/>
          <a:ext cx="1828800" cy="16853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A3EA5-B34C-4F22-8CDF-CE8AB0137D73}">
      <dsp:nvSpPr>
        <dsp:cNvPr id="0" name=""/>
        <dsp:cNvSpPr/>
      </dsp:nvSpPr>
      <dsp:spPr>
        <a:xfrm>
          <a:off x="0" y="2317345"/>
          <a:ext cx="9144000" cy="21066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/>
            <a:t>СУЧАСНІСТЬ, АКТУАЛЬНІСТЬ, СОЦІАЛЬНА КРИТИКА</a:t>
          </a:r>
          <a:endParaRPr lang="ru-RU" sz="4400" kern="1200" dirty="0"/>
        </a:p>
      </dsp:txBody>
      <dsp:txXfrm>
        <a:off x="2039467" y="2317345"/>
        <a:ext cx="7104532" cy="2106677"/>
      </dsp:txXfrm>
    </dsp:sp>
    <dsp:sp modelId="{F2FD468E-0C4C-4961-A528-A08D9251F477}">
      <dsp:nvSpPr>
        <dsp:cNvPr id="0" name=""/>
        <dsp:cNvSpPr/>
      </dsp:nvSpPr>
      <dsp:spPr>
        <a:xfrm>
          <a:off x="210667" y="2528012"/>
          <a:ext cx="1828800" cy="16853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64894-2A05-4BA4-81E6-66662C0D45D6}">
      <dsp:nvSpPr>
        <dsp:cNvPr id="0" name=""/>
        <dsp:cNvSpPr/>
      </dsp:nvSpPr>
      <dsp:spPr>
        <a:xfrm>
          <a:off x="0" y="4634690"/>
          <a:ext cx="9144000" cy="21066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/>
            <a:t>ФАНТАСТИКА ЛИШЕ ЯК АЛЕГОРІЯ</a:t>
          </a:r>
          <a:endParaRPr lang="ru-RU" sz="4400" kern="1200" dirty="0"/>
        </a:p>
      </dsp:txBody>
      <dsp:txXfrm>
        <a:off x="2039467" y="4634690"/>
        <a:ext cx="7104532" cy="2106677"/>
      </dsp:txXfrm>
    </dsp:sp>
    <dsp:sp modelId="{56E327D4-0101-4DCF-BBD8-F6BDE3EC535A}">
      <dsp:nvSpPr>
        <dsp:cNvPr id="0" name=""/>
        <dsp:cNvSpPr/>
      </dsp:nvSpPr>
      <dsp:spPr>
        <a:xfrm>
          <a:off x="210667" y="4845358"/>
          <a:ext cx="1828800" cy="16853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AAF01-8B5A-49FD-9126-399719A51090}" type="datetimeFigureOut">
              <a:rPr lang="ru-UA" smtClean="0"/>
              <a:t>12.11.2022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E335-D69E-4976-A66A-9A1C86C423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48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E59B-89C0-447A-859C-E50F6D9FBE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3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5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05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6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58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2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7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5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7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6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9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0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2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9337"/>
                    </a14:imgEffect>
                    <a14:imgEffect>
                      <a14:saturation sat="2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943C-1FC9-4901-A207-042C99FE32A8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648CE1-11D8-46D6-A6B5-B980A1530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k.wikipedia.org/wiki/%D0%86%D1%81%D1%82%D0%BE%D1%80%D1%96%D1%8F_%D0%A2%D0%BE%D0%BC%D0%B0_%D0%94%D0%B6%D0%BE%D0%BD%D1%81%D0%B0,_%D0%BD%D0%B0%D0%B9%D0%B4%D0%B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8191" y="405684"/>
            <a:ext cx="7598535" cy="1088265"/>
          </a:xfrm>
        </p:spPr>
        <p:txBody>
          <a:bodyPr>
            <a:noAutofit/>
          </a:bodyPr>
          <a:lstStyle/>
          <a:p>
            <a:pPr algn="ctr"/>
            <a:r>
              <a:rPr lang="uk-UA" sz="4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літературного процесу доби Просвітництва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16" y="1558977"/>
            <a:ext cx="5721506" cy="473572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9567" y="1828800"/>
            <a:ext cx="4994258" cy="419607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просвітницького руху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Провідні літературні напрями ХVІІІ ст.</a:t>
            </a:r>
            <a:endParaRPr lang="ru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3" charset="2"/>
              <a:buAutoNum type="arabicPeriod"/>
            </a:pP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Просвітництва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uk-UA" sz="2000" dirty="0"/>
          </a:p>
          <a:p>
            <a:pPr marL="342900" indent="-3429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398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968"/>
            <a:ext cx="9144000" cy="6855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19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90152"/>
            <a:ext cx="5952067" cy="1481071"/>
          </a:xfrm>
        </p:spPr>
        <p:txBody>
          <a:bodyPr>
            <a:noAutofit/>
          </a:bodyPr>
          <a:lstStyle/>
          <a:p>
            <a:r>
              <a:rPr lang="ru-RU" sz="3200" b="1" dirty="0" err="1"/>
              <a:t>Література</a:t>
            </a:r>
            <a:r>
              <a:rPr lang="ru-RU" sz="3200" b="1" dirty="0"/>
              <a:t> </a:t>
            </a:r>
            <a:r>
              <a:rPr lang="ru-RU" sz="3200" b="1" dirty="0" err="1"/>
              <a:t>Англії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214" y="1661375"/>
            <a:ext cx="6851561" cy="4984123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рис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Найхарактерні­шим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Робінзона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Крузо»      Д. Дефо. 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Робінзон виживає тому, що підкорив весь свій новий спосіб життя і мислення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об'єктивному, раціональному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своїй основі порядку. Він пізнав справжні причини і наслідки і навчився використовувати їх для себе.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875763"/>
            <a:ext cx="3773510" cy="5215943"/>
          </a:xfrm>
        </p:spPr>
      </p:pic>
    </p:spTree>
    <p:extLst>
      <p:ext uri="{BB962C8B-B14F-4D97-AF65-F5344CB8AC3E}">
        <p14:creationId xmlns:p14="http://schemas.microsoft.com/office/powerpoint/2010/main" val="335835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1D3A87-27B9-4620-859B-E88C9256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59" y="180975"/>
            <a:ext cx="8596668" cy="1320800"/>
          </a:xfrm>
        </p:spPr>
        <p:txBody>
          <a:bodyPr/>
          <a:lstStyle/>
          <a:p>
            <a:pPr algn="ctr"/>
            <a:r>
              <a:rPr lang="ru-RU" sz="3600" b="1" dirty="0"/>
              <a:t>Джонатан </a:t>
            </a:r>
            <a:r>
              <a:rPr lang="ru-RU" sz="3600" b="1" dirty="0" err="1"/>
              <a:t>Свіфт</a:t>
            </a:r>
            <a:r>
              <a:rPr lang="ru-RU" sz="3600" dirty="0"/>
              <a:t> (1667—1745)</a:t>
            </a:r>
            <a:endParaRPr lang="ru-UA" dirty="0"/>
          </a:p>
        </p:txBody>
      </p:sp>
      <p:pic>
        <p:nvPicPr>
          <p:cNvPr id="1026" name="Picture 2" descr="Свіфт Джонатан. Біографія Джонатана Свіфта — УкрЛі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5" y="1501775"/>
            <a:ext cx="8504369" cy="45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85750"/>
            <a:ext cx="6534836" cy="13498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   </a:t>
            </a:r>
            <a:r>
              <a:rPr lang="ru-RU" sz="2400" dirty="0"/>
              <a:t>«</a:t>
            </a:r>
            <a:r>
              <a:rPr lang="ru-RU" sz="2400" dirty="0" err="1"/>
              <a:t>Мандри</a:t>
            </a:r>
            <a:r>
              <a:rPr lang="ru-RU" sz="2400" dirty="0"/>
              <a:t> у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віддалені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Лемюеля</a:t>
            </a:r>
            <a:r>
              <a:rPr lang="ru-RU" sz="2400" dirty="0"/>
              <a:t> </a:t>
            </a:r>
            <a:r>
              <a:rPr lang="ru-RU" sz="2400" dirty="0" err="1"/>
              <a:t>Гуллівера</a:t>
            </a:r>
            <a:r>
              <a:rPr lang="ru-RU" sz="2400" dirty="0"/>
              <a:t>,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хірурга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капітана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кораблів</a:t>
            </a:r>
            <a:r>
              <a:rPr lang="ru-RU" sz="2400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746976"/>
            <a:ext cx="3928055" cy="54091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2074574"/>
            <a:ext cx="6915955" cy="40053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просвіт­ницького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відтінювати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Гуллівер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образ, позбавлений психологічної самодостатності; його завдання — створювати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наочний контраст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тими обставинами, в яких він опинився, і тим самим виявляти невідповідність, яка є основою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комічного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підсилюється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фантастичним.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3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942B0C-1972-4C24-BEE1-B3C1F3E2380C}"/>
              </a:ext>
            </a:extLst>
          </p:cNvPr>
          <p:cNvSpPr txBox="1"/>
          <p:nvPr/>
        </p:nvSpPr>
        <p:spPr>
          <a:xfrm>
            <a:off x="2168128" y="491617"/>
            <a:ext cx="610790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Генрі </a:t>
            </a:r>
            <a:r>
              <a:rPr lang="uk-UA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Філдінг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(1707-1754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8" descr="филдинг.jpg">
            <a:extLst>
              <a:ext uri="{FF2B5EF4-FFF2-40B4-BE49-F238E27FC236}">
                <a16:creationId xmlns:a16="http://schemas.microsoft.com/office/drawing/2014/main" id="{64AAC3BD-8C5F-4148-BF83-3DFDE4D2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6" y="1437568"/>
            <a:ext cx="3586162" cy="469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BC9C9-DEEF-47E8-8615-769034895EA3}"/>
              </a:ext>
            </a:extLst>
          </p:cNvPr>
          <p:cNvSpPr txBox="1"/>
          <p:nvPr/>
        </p:nvSpPr>
        <p:spPr>
          <a:xfrm>
            <a:off x="282178" y="1276582"/>
            <a:ext cx="6461522" cy="5129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Філдінга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велике значення мала романна традиція, закладена Сервантесом. Він намагався одночасно створити новий, особливий тип роману, названий письменником «комічним епосом». У такому жанрі головне, за письменником, —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 природного характеру людини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цього комічна оповідь не повинна бути карикатурною; іронічна інтонація автора, його гострий погляд на людські слабкості та недоліки мали поєднуватися з оптимістичною вірою в добрі паростки в людині, із переконанням, що в природі не існувала не тільки абсолютно ідеальних, а й абсолютно поганих людей.</a:t>
            </a:r>
            <a:endParaRPr lang="ru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490D3-8947-41A7-AD62-0A2C19409269}"/>
              </a:ext>
            </a:extLst>
          </p:cNvPr>
          <p:cNvSpPr txBox="1"/>
          <p:nvPr/>
        </p:nvSpPr>
        <p:spPr>
          <a:xfrm>
            <a:off x="610789" y="422552"/>
            <a:ext cx="8518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Історія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Тома Джонса,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знайди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»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илдинг история тома джонса найденыша краткое содержание. «История Тома  Джонса, найдёныша. Болезнь Олверти и тайная любовь">
            <a:extLst>
              <a:ext uri="{FF2B5EF4-FFF2-40B4-BE49-F238E27FC236}">
                <a16:creationId xmlns:a16="http://schemas.microsoft.com/office/drawing/2014/main" id="{68342F52-3099-4CA0-9786-AC13B39D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1285875"/>
            <a:ext cx="44481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стория Тома Джонса» за 15 минут. Краткое содержание романа Филдинга">
            <a:extLst>
              <a:ext uri="{FF2B5EF4-FFF2-40B4-BE49-F238E27FC236}">
                <a16:creationId xmlns:a16="http://schemas.microsoft.com/office/drawing/2014/main" id="{539500AE-DF86-404C-A1FE-7514D5F0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4" y="1471613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8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16" y="553791"/>
            <a:ext cx="4706035" cy="1468193"/>
          </a:xfrm>
        </p:spPr>
        <p:txBody>
          <a:bodyPr>
            <a:noAutofit/>
          </a:bodyPr>
          <a:lstStyle/>
          <a:p>
            <a:r>
              <a:rPr lang="ru-RU" sz="2400" b="1" dirty="0"/>
              <a:t>ЛІТЕРАТУРА ФРАНЦІЇ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1520"/>
            <a:ext cx="5902794" cy="49349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915" y="1906073"/>
            <a:ext cx="5598973" cy="4082603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Філософи займали провідне місце в духовному русі доби: 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Ламеттрі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(«Людина-машина», 1748), К. А. Гельвецій («Про розум», 1758), Ж. Б. Робіне («Про природу», 1761— 1766), П. А. Гольбах («Система природи», 1770). Філософами були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 Л. Монтеск'є, Д. Дідро, Вольтер,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Ж.-Ж. Руссо.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9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5003"/>
            <a:ext cx="4744672" cy="1171977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(Франсуа Марі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(1694 -1778)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24" y="552988"/>
            <a:ext cx="4414029" cy="5527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1777284"/>
            <a:ext cx="4860581" cy="462351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Вольтер утвердив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вольтер'янства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перетворилося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фе­номен духовного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XVIII і XIX ст.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без­страшне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вільнолюбство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зачіпає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дотепній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5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5307"/>
            <a:ext cx="3854528" cy="99167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 Вольтера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8"/>
          <a:stretch/>
        </p:blipFill>
        <p:spPr>
          <a:xfrm>
            <a:off x="7871307" y="90153"/>
            <a:ext cx="4191000" cy="34510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630" y="1727017"/>
            <a:ext cx="5009882" cy="468791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Вольтером,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призна­чення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«разом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повчаннями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вплітати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без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нав'язливості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втіха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швидкоплинному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Ось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3" y="3541222"/>
            <a:ext cx="3291794" cy="319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42" y="2375348"/>
            <a:ext cx="2962141" cy="43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4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995727" cy="25178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європей­ській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ст. стало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72" y="1234525"/>
            <a:ext cx="4933977" cy="41904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975020"/>
            <a:ext cx="5995727" cy="289396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широкий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перегляд основ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культурно-есте­тичних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867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ни Дидро биография философа-просветителя, писателя, драматурга">
            <a:extLst>
              <a:ext uri="{FF2B5EF4-FFF2-40B4-BE49-F238E27FC236}">
                <a16:creationId xmlns:a16="http://schemas.microsoft.com/office/drawing/2014/main" id="{C43A9048-6EAB-4408-92C6-4EE800AF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114300"/>
            <a:ext cx="4839494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E4E3AB-38AB-4027-861F-146BAC3939B5}"/>
              </a:ext>
            </a:extLst>
          </p:cNvPr>
          <p:cNvSpPr txBox="1"/>
          <p:nvPr/>
        </p:nvSpPr>
        <p:spPr>
          <a:xfrm>
            <a:off x="162718" y="5869701"/>
            <a:ext cx="5032771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Дені Дідро (1713-1784)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6BAEA-D40E-4ADF-B3C2-C0B732317ECF}"/>
              </a:ext>
            </a:extLst>
          </p:cNvPr>
          <p:cNvSpPr txBox="1"/>
          <p:nvPr/>
        </p:nvSpPr>
        <p:spPr>
          <a:xfrm>
            <a:off x="5586412" y="672226"/>
            <a:ext cx="39862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Величезна заслуга Дідро перед європейською культурою полягає у створенні Енциклопедії, яку сам філософ вважав своєю головною справою. Він присвятив їй понад 20 років життя, написавши 1259 статей. Для роботи над виданням, що нараховувало 35 томів і виходило з 1751 по 1772 рр.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86072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ниги Дени Дидро">
            <a:extLst>
              <a:ext uri="{FF2B5EF4-FFF2-40B4-BE49-F238E27FC236}">
                <a16:creationId xmlns:a16="http://schemas.microsoft.com/office/drawing/2014/main" id="{AFCD01AA-72BF-4737-9F50-24EB38303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1588" y="3276600"/>
            <a:ext cx="4976812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4100" name="Picture 4" descr="Дени Дидро – биография, книги, отзывы, цитаты">
            <a:extLst>
              <a:ext uri="{FF2B5EF4-FFF2-40B4-BE49-F238E27FC236}">
                <a16:creationId xmlns:a16="http://schemas.microsoft.com/office/drawing/2014/main" id="{873D1E94-3859-4696-B601-ADDE2DEE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6164"/>
            <a:ext cx="3948112" cy="60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нига «Племянник Рамо. Парадокс об актере» Дени Дидро купить на YAKABOO.ua  | 978-5-91181-513-4">
            <a:extLst>
              <a:ext uri="{FF2B5EF4-FFF2-40B4-BE49-F238E27FC236}">
                <a16:creationId xmlns:a16="http://schemas.microsoft.com/office/drawing/2014/main" id="{320043B7-CEF9-4D42-A05B-CEDFA4F4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56371"/>
            <a:ext cx="4248149" cy="60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2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825" y="215998"/>
            <a:ext cx="906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ocaille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(франц.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«щебень»,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«рокайль»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декору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подібними елементами.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7405" y="3717033"/>
            <a:ext cx="3851920" cy="2924969"/>
          </a:xfrm>
          <a:prstGeom prst="rect">
            <a:avLst/>
          </a:prstGeom>
        </p:spPr>
      </p:pic>
      <p:pic>
        <p:nvPicPr>
          <p:cNvPr id="5" name="Рисунок 4" descr="spalnya-v-stile-roko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825" y="1853968"/>
            <a:ext cx="4824536" cy="4533900"/>
          </a:xfrm>
          <a:prstGeom prst="rect">
            <a:avLst/>
          </a:prstGeom>
        </p:spPr>
      </p:pic>
      <p:pic>
        <p:nvPicPr>
          <p:cNvPr id="6" name="Рисунок 5" descr="90869503_Udivitelnuye_morskie_rakovin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80" y="1600638"/>
            <a:ext cx="33843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7E9CE-553E-463D-BE4C-92A95B12D0FA}"/>
              </a:ext>
            </a:extLst>
          </p:cNvPr>
          <p:cNvSpPr txBox="1"/>
          <p:nvPr/>
        </p:nvSpPr>
        <p:spPr>
          <a:xfrm>
            <a:off x="442912" y="120431"/>
            <a:ext cx="947261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 виник у сфері архітектури, оскільки в орнаментах часто використовувалися завитки. Пізніше термін набув негативного значення, а в ХХ ст. став нейтральним.</a:t>
            </a:r>
          </a:p>
          <a:p>
            <a:pPr indent="450215" algn="just"/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Література відходить від героїчного світогляду і посилює інтерес до приватного і навіть інтимного. В основі – філософія гедонізму як природного тяжіння до насолоди. Мораль – компромісна, подвійна, поблажлива. Художня правда розуміється як зривання покровів із приватних, інтимних аспектів життя. Твори поєднують природне та скандальне. Новаторством стало відображення інтимної психології приватної людини.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Стиль. 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Велике значення має гра, мистецтво натяку, «усність», легкість, недомовленості у розвитку сюжету.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літературних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жанрів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гривуазна поезія (грайлива, непристойна);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фривольно-еротичні романи;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іроїкомічні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поеми;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фантастичні та етологічні повісті;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соціально-психологічні романи;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комедії масок;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Times New Roman" panose="02020603050405020304" pitchFamily="18" charset="0"/>
              <a:buChar char="-"/>
            </a:pP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любовно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-психологічні комедії.</a:t>
            </a:r>
            <a:endParaRPr lang="ru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20557481_5_644x461_zhivopis-frantsuzskaya-grafika-stilya-rokoko-donetskaya-oblast.jpg">
            <a:extLst>
              <a:ext uri="{FF2B5EF4-FFF2-40B4-BE49-F238E27FC236}">
                <a16:creationId xmlns:a16="http://schemas.microsoft.com/office/drawing/2014/main" id="{3DC7D947-0068-4967-A6D7-F7AC39DF27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7711" y="3766537"/>
            <a:ext cx="2723182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gonard-0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205383"/>
            <a:ext cx="849694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8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6713" y="33716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Представники рококо: Вільям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</a:t>
            </a:r>
            <a:r>
              <a:rPr lang="uk-UA" sz="2800" b="1" u="sng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Прево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Д'экзіль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Антуан Франсуа (абат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Прево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Шадерло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Лакло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Джованні</a:t>
            </a:r>
            <a:r>
              <a:rPr lang="uk-UA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Джакомо Казанова. Риси рококо є у творах Д. Дефо, Д. Дідро.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3" name="Рисунок 2" descr="448928_1016238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1675" y="2052245"/>
            <a:ext cx="3336870" cy="4165645"/>
          </a:xfrm>
          <a:prstGeom prst="rect">
            <a:avLst/>
          </a:prstGeom>
        </p:spPr>
      </p:pic>
      <p:pic>
        <p:nvPicPr>
          <p:cNvPr id="4" name="Рисунок 3" descr="Dzhovanni_Dzhakomo_Kazanova__Memu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391" y="2388929"/>
            <a:ext cx="2628167" cy="41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195" y="235527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“</a:t>
            </a:r>
            <a:r>
              <a:rPr lang="uk-UA" sz="2400" dirty="0"/>
              <a:t>Разом з помпезними перуками…</a:t>
            </a:r>
            <a:r>
              <a:rPr lang="ru-RU" sz="2400" dirty="0"/>
              <a:t> </a:t>
            </a:r>
            <a:r>
              <a:rPr lang="uk-UA" sz="2400" dirty="0"/>
              <a:t>поети</a:t>
            </a:r>
            <a:r>
              <a:rPr lang="ru-RU" sz="2400" dirty="0"/>
              <a:t> </a:t>
            </a:r>
            <a:r>
              <a:rPr lang="uk-UA" sz="2400" dirty="0"/>
              <a:t>віддали</a:t>
            </a:r>
            <a:r>
              <a:rPr lang="ru-RU" sz="2400" dirty="0"/>
              <a:t> до музею все,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uk-UA" sz="2400" dirty="0"/>
              <a:t>нагадувало про міць, сміливість, обов'язок та самопожертву</a:t>
            </a:r>
            <a:r>
              <a:rPr lang="ru-RU" sz="2400" dirty="0"/>
              <a:t>. “</a:t>
            </a:r>
            <a:r>
              <a:rPr lang="uk-UA" sz="2400" dirty="0"/>
              <a:t>Величне” почало зображуватися як пісне та старомодне. Панує галантна грайливість, легка безтурботність, все виявляється лише миттєвою забавкою та жартом.  Грають у “золоте століття”, у кохання, в саме життя”. </a:t>
            </a:r>
          </a:p>
          <a:p>
            <a:pPr algn="just"/>
            <a:r>
              <a:rPr lang="ru-RU" sz="2400" dirty="0"/>
              <a:t>                              Б. </a:t>
            </a:r>
            <a:r>
              <a:rPr lang="ru-RU" sz="2400" dirty="0" err="1"/>
              <a:t>Пурішев</a:t>
            </a:r>
            <a:r>
              <a:rPr lang="ru-RU" sz="2400" dirty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«</a:t>
            </a:r>
            <a:r>
              <a:rPr lang="uk-UA" sz="2400" b="1" i="1" dirty="0"/>
              <a:t>ПІСЛЯ НАС – ХОЧЬ ПОТОП</a:t>
            </a:r>
            <a:r>
              <a:rPr lang="uk-UA" sz="2400" dirty="0"/>
              <a:t>!» (маркіза Помпадур або Філіп Орлеанський).</a:t>
            </a:r>
          </a:p>
          <a:p>
            <a:endParaRPr lang="ru-RU" sz="2400" dirty="0"/>
          </a:p>
          <a:p>
            <a:r>
              <a:rPr lang="ru-RU" sz="2400" dirty="0"/>
              <a:t>«Давайте петь и веселиться,</a:t>
            </a:r>
            <a:br>
              <a:rPr lang="ru-RU" sz="2400" dirty="0"/>
            </a:br>
            <a:r>
              <a:rPr lang="ru-RU" sz="2400" dirty="0"/>
              <a:t>Давайте </a:t>
            </a:r>
            <a:r>
              <a:rPr lang="ru-RU" sz="2400" dirty="0" err="1"/>
              <a:t>жизнию</a:t>
            </a:r>
            <a:r>
              <a:rPr lang="ru-RU" sz="2400" dirty="0"/>
              <a:t> играть;</a:t>
            </a:r>
            <a:br>
              <a:rPr lang="ru-RU" sz="2400" dirty="0"/>
            </a:br>
            <a:r>
              <a:rPr lang="ru-RU" sz="2400" dirty="0"/>
              <a:t>Пусть чернь слепая суетится:</a:t>
            </a:r>
            <a:br>
              <a:rPr lang="ru-RU" sz="2400" dirty="0"/>
            </a:br>
            <a:r>
              <a:rPr lang="ru-RU" sz="2400" dirty="0"/>
              <a:t>Не нам безумной подражать!» 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Еваріст</a:t>
            </a:r>
            <a:r>
              <a:rPr lang="ru-RU" sz="2400" dirty="0"/>
              <a:t> </a:t>
            </a:r>
            <a:r>
              <a:rPr lang="ru-RU" sz="2400" dirty="0" err="1"/>
              <a:t>Парні</a:t>
            </a:r>
            <a:r>
              <a:rPr lang="ru-RU" sz="2400" dirty="0"/>
              <a:t>  «À </a:t>
            </a:r>
            <a:r>
              <a:rPr lang="ru-RU" sz="2400" dirty="0" err="1"/>
              <a:t>mes</a:t>
            </a:r>
            <a:r>
              <a:rPr lang="ru-RU" sz="2400" dirty="0"/>
              <a:t> </a:t>
            </a:r>
            <a:r>
              <a:rPr lang="ru-RU" sz="2400" dirty="0" err="1"/>
              <a:t>amis</a:t>
            </a:r>
            <a:r>
              <a:rPr lang="ru-RU" sz="2400" dirty="0"/>
              <a:t>», </a:t>
            </a:r>
          </a:p>
          <a:p>
            <a:r>
              <a:rPr lang="ru-RU" sz="2400" dirty="0"/>
              <a:t>переклад О. С. </a:t>
            </a:r>
            <a:r>
              <a:rPr lang="ru-RU" sz="2400" dirty="0" err="1"/>
              <a:t>Пушкіна</a:t>
            </a:r>
            <a:r>
              <a:rPr lang="ru-RU" sz="2400" dirty="0"/>
              <a:t>).</a:t>
            </a:r>
            <a:endParaRPr lang="uk-UA" sz="2400" dirty="0"/>
          </a:p>
          <a:p>
            <a:pPr algn="just"/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95" y="3429000"/>
            <a:ext cx="2385521" cy="30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76" y="4161900"/>
            <a:ext cx="2560586" cy="256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85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034" y="380658"/>
            <a:ext cx="6048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   </a:t>
            </a:r>
            <a:r>
              <a:rPr lang="ru-RU" sz="2800" b="1" dirty="0" err="1"/>
              <a:t>Сентименталізм</a:t>
            </a:r>
            <a:r>
              <a:rPr lang="ru-RU" sz="2800" b="1" dirty="0"/>
              <a:t>  (фр. </a:t>
            </a:r>
            <a:r>
              <a:rPr lang="en-US" sz="2800" b="1" dirty="0"/>
              <a:t>Sentiment</a:t>
            </a:r>
            <a:r>
              <a:rPr lang="uk-UA" sz="2800" b="1" dirty="0"/>
              <a:t> – почуття)</a:t>
            </a:r>
            <a:r>
              <a:rPr lang="en-US" dirty="0"/>
              <a:t> </a:t>
            </a:r>
            <a:endParaRPr lang="uk-UA" sz="2800" b="1" dirty="0"/>
          </a:p>
          <a:p>
            <a:pPr algn="ctr"/>
            <a:r>
              <a:rPr lang="uk-UA" sz="2800" b="1" dirty="0" err="1"/>
              <a:t>Лоренс</a:t>
            </a:r>
            <a:r>
              <a:rPr lang="uk-UA" sz="2800" b="1" dirty="0"/>
              <a:t> Стерн “Сентиментальна подорож по Франції та Італії”</a:t>
            </a:r>
          </a:p>
          <a:p>
            <a:pPr algn="ctr"/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3445" y="2228671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Філософська основа сентименталізму - ідеалізм </a:t>
            </a:r>
            <a:r>
              <a:rPr lang="uk-UA" sz="2400" b="1" dirty="0" err="1"/>
              <a:t>Дж.Берклі</a:t>
            </a:r>
            <a:r>
              <a:rPr lang="uk-UA" sz="2400" b="1" dirty="0"/>
              <a:t> і Девіда Юма</a:t>
            </a:r>
            <a:endParaRPr lang="ru-RU" sz="2400" b="1" dirty="0"/>
          </a:p>
        </p:txBody>
      </p:sp>
      <p:pic>
        <p:nvPicPr>
          <p:cNvPr id="4" name="Рисунок 3" descr="rj0082_cat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709" y="2938304"/>
            <a:ext cx="2987824" cy="3789040"/>
          </a:xfrm>
          <a:prstGeom prst="rect">
            <a:avLst/>
          </a:prstGeom>
        </p:spPr>
      </p:pic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08" y="260648"/>
            <a:ext cx="3136826" cy="2490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67CB2-77C5-40E2-814B-1D8548DAFC51}"/>
              </a:ext>
            </a:extLst>
          </p:cNvPr>
          <p:cNvSpPr txBox="1"/>
          <p:nvPr/>
        </p:nvSpPr>
        <p:spPr>
          <a:xfrm>
            <a:off x="4153445" y="3429000"/>
            <a:ext cx="6107906" cy="17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Сентименталізм (з англійської – «чуттєвий») – напрям у літературі та мистецтві, який виникає на набуває поширення у країнах західної Європи у ХVІІІ ст. 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5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4" y="120371"/>
            <a:ext cx="95583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РИСИ СЕНТИМЕНТАЛ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ІЗМУ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простої людини. Мета  - розбудити у читача «серце»,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зворушити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Немає протиріччя з Просвітництвом, яке культивує розум. </a:t>
            </a:r>
          </a:p>
          <a:p>
            <a:pPr marL="542925" indent="-271463"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 та серце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 у гармонійній єдності. Чим добріша, суттєвіша людина, тим вона розумніша.</a:t>
            </a:r>
          </a:p>
          <a:p>
            <a:pPr marL="542925" indent="-271463"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Також –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природності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Доброта – вроджена якість людини. Тільки погане виховання може її зіпсувати.</a:t>
            </a:r>
          </a:p>
          <a:p>
            <a:pPr marL="542925" indent="-271463"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Тема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нерівного кохання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демонструє згубні наслідки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природних законів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рівності людей, проти соціальної нерівності.</a:t>
            </a:r>
          </a:p>
          <a:p>
            <a:pPr marL="542925" indent="-271463"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симпатії.</a:t>
            </a:r>
          </a:p>
          <a:p>
            <a:pPr marL="542925" indent="-271463"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Відмінність сентименталізму від рококо: "природним" для людини є не "жага до насолод”, а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доброчесної поведінки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демонструє красу та гармонійність Божого творіння. Ідеал сентименталістів – споглядання природи та гармонійне співіснування з нею. Психологічні пейзажі. 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Психологізм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(прийоми – внутрішні монологи, епістолярна форма).</a:t>
            </a:r>
          </a:p>
          <a:p>
            <a:pPr algn="just"/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епістолярний роман (Гете,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елегія (Томас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Грей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драма (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Шіллер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трагедія (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Шіллер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роман-подорож (Стерн), поема (Джеймс Томсон Едвард Юнг).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642814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994ABE-F1E1-4229-AE18-8BEAC6EB2955}"/>
              </a:ext>
            </a:extLst>
          </p:cNvPr>
          <p:cNvSpPr txBox="1"/>
          <p:nvPr/>
        </p:nvSpPr>
        <p:spPr>
          <a:xfrm>
            <a:off x="882253" y="622577"/>
            <a:ext cx="6107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Лоренс Стерн (1713—1768)</a:t>
            </a:r>
          </a:p>
        </p:txBody>
      </p:sp>
      <p:pic>
        <p:nvPicPr>
          <p:cNvPr id="6146" name="Picture 2" descr="Стерн, Лоренс — Википедия">
            <a:extLst>
              <a:ext uri="{FF2B5EF4-FFF2-40B4-BE49-F238E27FC236}">
                <a16:creationId xmlns:a16="http://schemas.microsoft.com/office/drawing/2014/main" id="{DF860EA7-BF28-4CE9-AF38-AA2BF73E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385888"/>
            <a:ext cx="4114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C870C-64DC-4D10-934C-CD2D8EEE8C30}"/>
              </a:ext>
            </a:extLst>
          </p:cNvPr>
          <p:cNvSpPr txBox="1"/>
          <p:nvPr/>
        </p:nvSpPr>
        <p:spPr>
          <a:xfrm>
            <a:off x="402432" y="1485900"/>
            <a:ext cx="5693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евелика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«Сентиментальна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дала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думки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Трістрама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прославив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Сентиментальное путешествие по Франции и Италии">
            <a:extLst>
              <a:ext uri="{FF2B5EF4-FFF2-40B4-BE49-F238E27FC236}">
                <a16:creationId xmlns:a16="http://schemas.microsoft.com/office/drawing/2014/main" id="{33B2ED72-1ADC-480E-8243-49213957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65" y="3641884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Цитаты из книги «Жизнь и мнения Тристрама Шенди, джентльмена» — Лоренс Стерн  — Citaty.info">
            <a:extLst>
              <a:ext uri="{FF2B5EF4-FFF2-40B4-BE49-F238E27FC236}">
                <a16:creationId xmlns:a16="http://schemas.microsoft.com/office/drawing/2014/main" id="{7A8D7437-57A3-4C93-9551-945D9F4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3487282"/>
            <a:ext cx="2178843" cy="28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3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99355" y="134746"/>
            <a:ext cx="9548396" cy="4893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Філософські основи доби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39788" y="959369"/>
            <a:ext cx="4571999" cy="3417759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Бенедикт Спіноза (1632—1677)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поєднав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природу і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розглядав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</a:t>
            </a:r>
            <a:r>
              <a:rPr lang="ru-RU" sz="2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весь </a:t>
            </a:r>
            <a:r>
              <a:rPr lang="ru-RU" sz="2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природу і </a:t>
            </a:r>
            <a:r>
              <a:rPr lang="ru-RU" sz="2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(природа)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гармонійний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знаходимо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6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3833377"/>
            <a:ext cx="4413753" cy="3024623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661874" y="749508"/>
            <a:ext cx="5420197" cy="2938072"/>
          </a:xfrm>
        </p:spPr>
        <p:txBody>
          <a:bodyPr>
            <a:normAutofit fontScale="77500" lnSpcReduction="20000"/>
          </a:bodyPr>
          <a:lstStyle/>
          <a:p>
            <a:r>
              <a:rPr lang="uk-UA" sz="2600" dirty="0">
                <a:cs typeface="Calibri" panose="020F0502020204030204" pitchFamily="34" charset="0"/>
              </a:rPr>
              <a:t>Джон Локк (1632 – 1704) </a:t>
            </a:r>
          </a:p>
          <a:p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спроможний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3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і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3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3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ж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реаль­ність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прозорою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доступною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осягнення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94" y="3687581"/>
            <a:ext cx="4699756" cy="3030652"/>
          </a:xfrm>
        </p:spPr>
      </p:pic>
    </p:spTree>
    <p:extLst>
      <p:ext uri="{BB962C8B-B14F-4D97-AF65-F5344CB8AC3E}">
        <p14:creationId xmlns:p14="http://schemas.microsoft.com/office/powerpoint/2010/main" val="3868558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1046AA-222E-4186-A882-0E8E82D25E1A}"/>
              </a:ext>
            </a:extLst>
          </p:cNvPr>
          <p:cNvSpPr txBox="1"/>
          <p:nvPr/>
        </p:nvSpPr>
        <p:spPr>
          <a:xfrm>
            <a:off x="1296590" y="308252"/>
            <a:ext cx="6107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</a:t>
            </a:r>
            <a:r>
              <a:rPr lang="ru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Річардсон</a:t>
            </a:r>
            <a:r>
              <a:rPr lang="ru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(1689—1761)</a:t>
            </a:r>
          </a:p>
        </p:txBody>
      </p:sp>
      <p:pic>
        <p:nvPicPr>
          <p:cNvPr id="5122" name="Picture 2" descr="Семюел Річардсон — Вікіпедія">
            <a:extLst>
              <a:ext uri="{FF2B5EF4-FFF2-40B4-BE49-F238E27FC236}">
                <a16:creationId xmlns:a16="http://schemas.microsoft.com/office/drawing/2014/main" id="{15871666-5252-48F2-86AC-6462165C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5" y="1164431"/>
            <a:ext cx="3730248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43A27-BE4A-433A-8E13-7F9F0C04DFF4}"/>
              </a:ext>
            </a:extLst>
          </p:cNvPr>
          <p:cNvSpPr txBox="1"/>
          <p:nvPr/>
        </p:nvSpPr>
        <p:spPr>
          <a:xfrm>
            <a:off x="567909" y="1164431"/>
            <a:ext cx="5528091" cy="5162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Річардсон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започаткував продуктивний для літератури XVIII ст.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епістолярний стиль,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 давав можливість розкрити душевні переживання людини її власними словами. Панівним прийомом стає рефлексія — самоаналіз, якому герой піддає власні вчинки, переживання, думки. Досить повільна дія чергується з численними вставками морально-повчального характеру, цитатами з Біблії і філософів-моралістів тощо.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29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46E397-2825-42FB-9C75-0EB8468A0167}"/>
              </a:ext>
            </a:extLst>
          </p:cNvPr>
          <p:cNvSpPr txBox="1"/>
          <p:nvPr/>
        </p:nvSpPr>
        <p:spPr>
          <a:xfrm>
            <a:off x="810815" y="694015"/>
            <a:ext cx="7675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 Руссо (1712—1778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dirty="0"/>
          </a:p>
        </p:txBody>
      </p:sp>
      <p:pic>
        <p:nvPicPr>
          <p:cNvPr id="7170" name="Picture 2" descr="Руссо, Жан-Жак — Википедия">
            <a:extLst>
              <a:ext uri="{FF2B5EF4-FFF2-40B4-BE49-F238E27FC236}">
                <a16:creationId xmlns:a16="http://schemas.microsoft.com/office/drawing/2014/main" id="{8EF1BDDF-3661-4FA8-A433-821001128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3" y="1571625"/>
            <a:ext cx="350978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7AC0C-8CAF-4546-AB00-63917BC5DBF5}"/>
              </a:ext>
            </a:extLst>
          </p:cNvPr>
          <p:cNvSpPr txBox="1"/>
          <p:nvPr/>
        </p:nvSpPr>
        <p:spPr>
          <a:xfrm>
            <a:off x="4182665" y="1885950"/>
            <a:ext cx="61079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Жюлі</a:t>
            </a:r>
            <a:r>
              <a:rPr lang="ru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Елоїза</a:t>
            </a:r>
            <a:r>
              <a:rPr lang="ru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Руссо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Річардсона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Бога і т. 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психологізованим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стилем (описи,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роман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Річардсонові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8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3" y="434715"/>
            <a:ext cx="5873369" cy="1139251"/>
          </a:xfrm>
        </p:spPr>
        <p:txBody>
          <a:bodyPr>
            <a:noAutofit/>
          </a:bodyPr>
          <a:lstStyle/>
          <a:p>
            <a:r>
              <a:rPr lang="uk-UA" sz="4000" b="1" i="1" dirty="0">
                <a:cs typeface="Times New Roman" panose="02020603050405020304" pitchFamily="18" charset="0"/>
              </a:rPr>
              <a:t>Освічений абсолютизм</a:t>
            </a:r>
            <a:endParaRPr lang="ru-RU" sz="4000" b="1" i="1" dirty="0"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03" y="530395"/>
            <a:ext cx="3884802" cy="552767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77333" y="1768839"/>
            <a:ext cx="5573565" cy="359267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деспотичною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примхою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ґлузду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46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uk-UA" sz="4400" b="1" i="1" dirty="0"/>
              <a:t>Ідея прогресу</a:t>
            </a:r>
            <a:endParaRPr lang="ru-RU" sz="4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0" y="722312"/>
            <a:ext cx="5306096" cy="470078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3639" y="1107583"/>
            <a:ext cx="5692461" cy="4761405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Нова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не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першовитоків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як шлях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з'явилася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інсти­туцій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2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62" y="532152"/>
            <a:ext cx="5357743" cy="809468"/>
          </a:xfrm>
        </p:spPr>
        <p:txBody>
          <a:bodyPr>
            <a:no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4000" b="1" i="1" dirty="0">
                <a:cs typeface="Times New Roman" panose="02020603050405020304" pitchFamily="18" charset="0"/>
              </a:rPr>
              <a:t>Критика церкви і нетолерантності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41" y="1341620"/>
            <a:ext cx="6002026" cy="54564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9626" y="1963712"/>
            <a:ext cx="5056199" cy="4212236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католицької церкви через насаджувані нею забобони, релігійну нетерпимість і переслідування інакомислячих.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873244"/>
              </p:ext>
            </p:extLst>
          </p:nvPr>
        </p:nvGraphicFramePr>
        <p:xfrm>
          <a:off x="1703512" y="260648"/>
          <a:ext cx="82548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8164D-69D4-4D55-AC63-6CE03FF5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Просвітницький класицизм.</a:t>
            </a:r>
            <a: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8C45B-83A9-48C0-8736-4ADBDB30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188"/>
            <a:ext cx="8866716" cy="50149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і класицизм XVII ст.,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просвітницький класицизм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звертався переважно до жанрів трагедії, епопеї, оди; виходить із визнання вічних та об`єктивних законів мистецтва, які спираються на розум, і тому не визнає поетичної вільності. Зберігається протиставлення раціональність – емоційність, загальне – приватне, вимоги гармонії, лаконізму, композиції. Принципово нові риси виникають у зв`язку з тим, що раціональний підхід до навколишнього світу тут поєднується з сенсуалізмом. У зв`язку з цим представники просвітницького класицизму повністю підпорядковували свою творчість задачам активної та непримиренної боротьби проти нерозумного соціального ладу.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55711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світницький класицизм Представники: Вольтер, Й.В.Гете, Ф.Шиллер.  Улюблені жанри: трагедії, епопеї, оди.        Вольтер                                         Ф.Шиллер                                 Й.В.Гете ">
            <a:extLst>
              <a:ext uri="{FF2B5EF4-FFF2-40B4-BE49-F238E27FC236}">
                <a16:creationId xmlns:a16="http://schemas.microsoft.com/office/drawing/2014/main" id="{85CFF991-605F-4E8D-A34C-CDE231FA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382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</TotalTime>
  <Words>1572</Words>
  <Application>Microsoft Office PowerPoint</Application>
  <PresentationFormat>Широкоэкранный</PresentationFormat>
  <Paragraphs>100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Грань</vt:lpstr>
      <vt:lpstr>Особливості літературного процесу доби Просвітництва</vt:lpstr>
      <vt:lpstr>     Домінуючою ідеєю в європей­ській культурі XVIII ст. стало Просвітництво, тому все століття  називають добою просвітництва. </vt:lpstr>
      <vt:lpstr>Філософські основи доби</vt:lpstr>
      <vt:lpstr>Освічений абсолютизм</vt:lpstr>
      <vt:lpstr>Ідея прогресу</vt:lpstr>
      <vt:lpstr>   Критика церкви і нетолерантності</vt:lpstr>
      <vt:lpstr>Презентация PowerPoint</vt:lpstr>
      <vt:lpstr>Просвітницький класицизм. </vt:lpstr>
      <vt:lpstr>Презентация PowerPoint</vt:lpstr>
      <vt:lpstr>Презентация PowerPoint</vt:lpstr>
      <vt:lpstr>Презентация PowerPoint</vt:lpstr>
      <vt:lpstr>Література Англії</vt:lpstr>
      <vt:lpstr>Джонатан Свіфт (1667—1745)</vt:lpstr>
      <vt:lpstr>   «Мандри у різні віддалені країни світу Лемюеля Гуллівера, спочатку хірурга, а потім капітана кількох кораблів»</vt:lpstr>
      <vt:lpstr>Презентация PowerPoint</vt:lpstr>
      <vt:lpstr>Презентация PowerPoint</vt:lpstr>
      <vt:lpstr>ЛІТЕРАТУРА ФРАНЦІЇ </vt:lpstr>
      <vt:lpstr>   Вольтер (Франсуа Марі Аруе) (1694 -1778)</vt:lpstr>
      <vt:lpstr>Естетика Вольтера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доби Просвітництва</dc:title>
  <dc:creator>Windows User</dc:creator>
  <cp:lastModifiedBy>user</cp:lastModifiedBy>
  <cp:revision>69</cp:revision>
  <dcterms:created xsi:type="dcterms:W3CDTF">2018-02-23T14:05:50Z</dcterms:created>
  <dcterms:modified xsi:type="dcterms:W3CDTF">2022-11-12T19:58:45Z</dcterms:modified>
</cp:coreProperties>
</file>