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1" autoAdjust="0"/>
  </p:normalViewPr>
  <p:slideViewPr>
    <p:cSldViewPr snapToGrid="0" showGuides="1">
      <p:cViewPr varScale="1">
        <p:scale>
          <a:sx n="69" d="100"/>
          <a:sy n="69" d="100"/>
        </p:scale>
        <p:origin x="4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30.11.2023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Соціологія війни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800" dirty="0" smtClean="0"/>
              <a:t>Мета </a:t>
            </a:r>
            <a:r>
              <a:rPr lang="ru-RU" sz="4800" dirty="0" err="1" smtClean="0"/>
              <a:t>дисципліни</a:t>
            </a:r>
            <a:endParaRPr lang="ru-RU" sz="4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дисципліни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Соціологія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є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засвоєння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фахових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професійних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соціологічний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наслідків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шляхів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військових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конфліктів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застосовувати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соціологічні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Навчальна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дисципліна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студентам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засвоїти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теорії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існують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предметному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соціології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здійснити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політичних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наукових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дискурсів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мобілізаційних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феномену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емпіричних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28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навчальної дисципліни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завданнями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дисципліни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Соціологія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є: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соціології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структурі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соціологічного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з'ясувати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соціологія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пояснює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сутність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причини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порівняти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відмінні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минулих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еволюцію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мобілізаційних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минулих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сучасних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виявити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концептів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гібридної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повномасштабної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конвенційної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розглянути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дискурси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гібридної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повномасштабної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4900" y="1859293"/>
            <a:ext cx="10071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	</a:t>
            </a:r>
            <a:r>
              <a:rPr lang="ru-RU" sz="2400" dirty="0" err="1"/>
              <a:t>виявити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чином </a:t>
            </a:r>
            <a:r>
              <a:rPr lang="ru-RU" sz="2400" dirty="0" err="1"/>
              <a:t>залучені</a:t>
            </a:r>
            <a:r>
              <a:rPr lang="ru-RU" sz="2400" dirty="0"/>
              <a:t> </a:t>
            </a:r>
            <a:r>
              <a:rPr lang="ru-RU" sz="2400" dirty="0" err="1"/>
              <a:t>еліти</a:t>
            </a:r>
            <a:r>
              <a:rPr lang="ru-RU" sz="2400" dirty="0"/>
              <a:t> і </a:t>
            </a:r>
            <a:r>
              <a:rPr lang="ru-RU" sz="2400" dirty="0" err="1"/>
              <a:t>народні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в дискурс </a:t>
            </a:r>
            <a:r>
              <a:rPr lang="ru-RU" sz="2400" dirty="0" err="1"/>
              <a:t>повномасштабної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рф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Україні</a:t>
            </a:r>
            <a:r>
              <a:rPr lang="ru-RU" sz="2400" dirty="0"/>
              <a:t>;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виявити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ідеологічні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патріотизму</a:t>
            </a:r>
            <a:r>
              <a:rPr lang="ru-RU" sz="2400" dirty="0"/>
              <a:t> як </a:t>
            </a:r>
            <a:r>
              <a:rPr lang="ru-RU" sz="2400" dirty="0" err="1"/>
              <a:t>мобілізаційної</a:t>
            </a:r>
            <a:r>
              <a:rPr lang="ru-RU" sz="2400" dirty="0"/>
              <a:t> практики,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ціннісні</a:t>
            </a:r>
            <a:r>
              <a:rPr lang="ru-RU" sz="2400" dirty="0"/>
              <a:t> </a:t>
            </a:r>
            <a:r>
              <a:rPr lang="ru-RU" sz="2400" dirty="0" err="1"/>
              <a:t>модифікації</a:t>
            </a:r>
            <a:r>
              <a:rPr lang="ru-RU" sz="2400" dirty="0"/>
              <a:t> за умов </a:t>
            </a:r>
            <a:r>
              <a:rPr lang="ru-RU" sz="2400" dirty="0" err="1"/>
              <a:t>повномасштабної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;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мотивують</a:t>
            </a:r>
            <a:r>
              <a:rPr lang="ru-RU" sz="2400" dirty="0"/>
              <a:t>/</a:t>
            </a:r>
            <a:r>
              <a:rPr lang="ru-RU" sz="2400" dirty="0" err="1"/>
              <a:t>демотивують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приймати</a:t>
            </a:r>
            <a:r>
              <a:rPr lang="ru-RU" sz="2400" dirty="0"/>
              <a:t> участь у </a:t>
            </a:r>
            <a:r>
              <a:rPr lang="ru-RU" sz="2400" dirty="0" err="1"/>
              <a:t>військовій</a:t>
            </a:r>
            <a:r>
              <a:rPr lang="ru-RU" sz="2400" dirty="0"/>
              <a:t> </a:t>
            </a:r>
            <a:r>
              <a:rPr lang="ru-RU" sz="2400" dirty="0" err="1"/>
              <a:t>мобілізації</a:t>
            </a:r>
            <a:r>
              <a:rPr lang="ru-RU" sz="2400" dirty="0"/>
              <a:t> (на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соціологічних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994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Теми та актуальні питання дисципліни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Тема 1. </a:t>
            </a:r>
            <a:r>
              <a:rPr lang="ru-RU" dirty="0" err="1"/>
              <a:t>Війна</a:t>
            </a:r>
            <a:r>
              <a:rPr lang="ru-RU" dirty="0"/>
              <a:t> як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. </a:t>
            </a:r>
            <a:r>
              <a:rPr lang="ru-RU" dirty="0" err="1"/>
              <a:t>Соціологія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соціологія</a:t>
            </a:r>
            <a:endParaRPr lang="ru-RU" dirty="0"/>
          </a:p>
          <a:p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Соціологія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соціологія</a:t>
            </a:r>
            <a:r>
              <a:rPr lang="ru-RU" dirty="0"/>
              <a:t>: </a:t>
            </a:r>
            <a:r>
              <a:rPr lang="ru-RU" dirty="0" err="1"/>
              <a:t>об’єкт</a:t>
            </a:r>
            <a:r>
              <a:rPr lang="ru-RU" dirty="0"/>
              <a:t>, предмет, напрямки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</a:p>
          <a:p>
            <a:r>
              <a:rPr lang="ru-RU" dirty="0"/>
              <a:t>Тема 2. </a:t>
            </a:r>
            <a:r>
              <a:rPr lang="ru-RU" dirty="0" err="1"/>
              <a:t>Соціологія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і </a:t>
            </a:r>
            <a:r>
              <a:rPr lang="ru-RU" dirty="0" err="1"/>
              <a:t>війни</a:t>
            </a:r>
            <a:r>
              <a:rPr lang="ru-RU" dirty="0"/>
              <a:t>: проблема </a:t>
            </a:r>
            <a:r>
              <a:rPr lang="ru-RU" dirty="0" err="1"/>
              <a:t>методологічної</a:t>
            </a:r>
            <a:r>
              <a:rPr lang="ru-RU" dirty="0"/>
              <a:t> </a:t>
            </a:r>
            <a:r>
              <a:rPr lang="ru-RU" dirty="0" err="1"/>
              <a:t>спроможності</a:t>
            </a:r>
            <a:endParaRPr lang="ru-RU" dirty="0"/>
          </a:p>
          <a:p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Виклик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і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методологічні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.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r>
              <a:rPr lang="ru-RU" dirty="0"/>
              <a:t>Тема 3.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соціолога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: </a:t>
            </a:r>
            <a:r>
              <a:rPr lang="ru-RU" dirty="0" err="1"/>
              <a:t>можливості</a:t>
            </a:r>
            <a:r>
              <a:rPr lang="ru-RU" dirty="0"/>
              <a:t> і </a:t>
            </a:r>
            <a:r>
              <a:rPr lang="ru-RU" dirty="0" err="1"/>
              <a:t>обмеження</a:t>
            </a:r>
            <a:r>
              <a:rPr lang="ru-RU" dirty="0"/>
              <a:t> (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)</a:t>
            </a:r>
          </a:p>
          <a:p>
            <a:r>
              <a:rPr lang="ru-RU" dirty="0"/>
              <a:t>Тема 4. </a:t>
            </a:r>
            <a:r>
              <a:rPr lang="ru-RU" dirty="0" err="1"/>
              <a:t>Війна</a:t>
            </a:r>
            <a:r>
              <a:rPr lang="ru-RU" dirty="0"/>
              <a:t> і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Мемплекси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.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r>
              <a:rPr lang="ru-RU" dirty="0"/>
              <a:t>Тема 5.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, </a:t>
            </a:r>
            <a:r>
              <a:rPr lang="ru-RU" dirty="0" err="1"/>
              <a:t>громадська</a:t>
            </a:r>
            <a:r>
              <a:rPr lang="ru-RU" dirty="0"/>
              <a:t> думка і </a:t>
            </a:r>
            <a:r>
              <a:rPr lang="ru-RU" dirty="0" err="1"/>
              <a:t>війна</a:t>
            </a:r>
            <a:r>
              <a:rPr lang="ru-RU" dirty="0"/>
              <a:t>.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endParaRPr lang="ru-RU" dirty="0"/>
          </a:p>
          <a:p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Війна</a:t>
            </a:r>
            <a:r>
              <a:rPr lang="ru-RU" dirty="0"/>
              <a:t> і пропаганда.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. Феномен і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масами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Тема </a:t>
            </a:r>
            <a:r>
              <a:rPr lang="ru-RU" dirty="0"/>
              <a:t>6. </a:t>
            </a:r>
            <a:r>
              <a:rPr lang="ru-RU" dirty="0" err="1"/>
              <a:t>Гібридна</a:t>
            </a:r>
            <a:r>
              <a:rPr lang="ru-RU" dirty="0"/>
              <a:t> та </a:t>
            </a:r>
            <a:r>
              <a:rPr lang="ru-RU" dirty="0" err="1"/>
              <a:t>повномасштабна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: </a:t>
            </a:r>
            <a:r>
              <a:rPr lang="ru-RU" dirty="0" err="1"/>
              <a:t>сутність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дискурси</a:t>
            </a:r>
            <a:endParaRPr lang="ru-RU" dirty="0"/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Особливості</a:t>
            </a:r>
            <a:r>
              <a:rPr lang="ru-RU" dirty="0"/>
              <a:t> концепту </a:t>
            </a:r>
            <a:r>
              <a:rPr lang="ru-RU" dirty="0" err="1"/>
              <a:t>гібридної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гібридної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Домінуючі</a:t>
            </a:r>
            <a:r>
              <a:rPr lang="ru-RU" dirty="0"/>
              <a:t> </a:t>
            </a:r>
            <a:r>
              <a:rPr lang="ru-RU" dirty="0" err="1"/>
              <a:t>дискурси</a:t>
            </a:r>
            <a:r>
              <a:rPr lang="ru-RU" dirty="0"/>
              <a:t> </a:t>
            </a:r>
            <a:r>
              <a:rPr lang="ru-RU" dirty="0" err="1"/>
              <a:t>гібридної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Тема </a:t>
            </a:r>
            <a:r>
              <a:rPr lang="ru-RU" dirty="0"/>
              <a:t>7. Проект перемоги </a:t>
            </a:r>
            <a:r>
              <a:rPr lang="ru-RU" dirty="0" err="1"/>
              <a:t>України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Завдання</a:t>
            </a:r>
            <a:r>
              <a:rPr lang="ru-RU" dirty="0" smtClean="0"/>
              <a:t> на перспективу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403273" y="1600199"/>
            <a:ext cx="5682309" cy="4572001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698009" cy="4572000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 err="1" smtClean="0"/>
              <a:t>Візія</a:t>
            </a:r>
            <a:endParaRPr lang="ru-RU" sz="4800" dirty="0" smtClean="0"/>
          </a:p>
          <a:p>
            <a:pPr rtl="0"/>
            <a:r>
              <a:rPr lang="ru-RU" sz="4800" dirty="0" err="1"/>
              <a:t>м</a:t>
            </a:r>
            <a:r>
              <a:rPr lang="ru-RU" sz="4800" dirty="0" err="1" smtClean="0"/>
              <a:t>айбутнього</a:t>
            </a:r>
            <a:endParaRPr lang="ru-RU" sz="4800" dirty="0" smtClean="0"/>
          </a:p>
          <a:p>
            <a:pPr rtl="0"/>
            <a:r>
              <a:rPr lang="ru-RU" sz="4800" dirty="0" err="1" smtClean="0"/>
              <a:t>України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416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Соціологія війни </vt:lpstr>
      <vt:lpstr>Мета дисципліни</vt:lpstr>
      <vt:lpstr>Презентация PowerPoint</vt:lpstr>
      <vt:lpstr>Завдання навчальної дисципліни</vt:lpstr>
      <vt:lpstr>Завдання навчальної дисципліни</vt:lpstr>
      <vt:lpstr>Теми та актуальні питання дисципліни</vt:lpstr>
      <vt:lpstr>Завдання на перспективу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2023-11-30T05:02:02Z</dcterms:created>
  <dcterms:modified xsi:type="dcterms:W3CDTF">2023-11-30T05:18:15Z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