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travel247.ru/country/europe/sweden/377-dostoprimechatelnosti-shvecii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Курортные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Норвегия, Финляндия, </a:t>
            </a:r>
            <a:r>
              <a:rPr lang="ru-RU" dirty="0"/>
              <a:t>Ш</a:t>
            </a:r>
            <a:r>
              <a:rPr lang="ru-RU" dirty="0" smtClean="0"/>
              <a:t>веция, 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669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Швеция. </a:t>
            </a:r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Швеция привлекает туристов </a:t>
            </a:r>
            <a:r>
              <a:rPr lang="ru-RU" dirty="0" smtClean="0"/>
              <a:t>необычными </a:t>
            </a:r>
            <a:r>
              <a:rPr lang="ru-RU" dirty="0"/>
              <a:t>оздоровительными курортами, основой которых являются термальные источники в </a:t>
            </a:r>
            <a:r>
              <a:rPr lang="ru-RU" dirty="0" err="1"/>
              <a:t>Лунндебрне</a:t>
            </a:r>
            <a:r>
              <a:rPr lang="ru-RU" dirty="0"/>
              <a:t>. Это небольшой бальнеологический курортный город, который считается одним из самых популярных в Швеции. Здесь находятся горячие источники с целебными водами, которые насыщенны минералами. Вода помогает избавиться от многих болезней и благотворно влияет на состояние кожи, делая ее более красивой и ухоженной. Кроме того, здесь много оздоровительных саун и бассейнов, а также спортивных центров, массажных кабинетов и косметологических комплексов.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711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Швеция. 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Бальнеогрязелечебный</a:t>
            </a:r>
            <a:r>
              <a:rPr lang="ru-RU" dirty="0"/>
              <a:t> курорт </a:t>
            </a:r>
            <a:r>
              <a:rPr lang="ru-RU" dirty="0" err="1"/>
              <a:t>Роннебю</a:t>
            </a:r>
            <a:r>
              <a:rPr lang="ru-RU" dirty="0"/>
              <a:t>, в лене </a:t>
            </a:r>
            <a:r>
              <a:rPr lang="ru-RU" dirty="0" err="1"/>
              <a:t>Блекинге</a:t>
            </a:r>
            <a:r>
              <a:rPr lang="ru-RU" dirty="0"/>
              <a:t>, с его минеральными и грязевыми ваннами может быть признан идеальным местом не только для лечения и укрепления здоровья, но и просто для качественного отдыха.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910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Швеция. </a:t>
            </a:r>
            <a:r>
              <a:rPr lang="ru-RU" dirty="0"/>
              <a:t>Горнолыжные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b="1" dirty="0"/>
              <a:t>Г</a:t>
            </a:r>
            <a:r>
              <a:rPr lang="ru-RU" b="1" dirty="0" smtClean="0"/>
              <a:t>орнолыжные </a:t>
            </a:r>
            <a:r>
              <a:rPr lang="ru-RU" b="1" dirty="0"/>
              <a:t>курорты Швеции</a:t>
            </a:r>
            <a:r>
              <a:rPr lang="ru-RU" dirty="0"/>
              <a:t> не особо многочисленны. Но в этом случае качество полностью заменяет количество. Именно в Швеции расположена самая крупная во всей Северной Европе – </a:t>
            </a:r>
            <a:r>
              <a:rPr lang="ru-RU" dirty="0" err="1"/>
              <a:t>Sälen</a:t>
            </a:r>
            <a:r>
              <a:rPr lang="ru-RU" dirty="0"/>
              <a:t> (Селен). Ее можно смело включать в </a:t>
            </a:r>
            <a:r>
              <a:rPr lang="ru-RU" b="1" dirty="0">
                <a:hlinkClick r:id="rId2" tooltip="достопримечательности Швеции"/>
              </a:rPr>
              <a:t>достопримечательности Швеции</a:t>
            </a:r>
            <a:r>
              <a:rPr lang="ru-RU" dirty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636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Швеция. Горнолыжные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В нее входят четыре знаменитых во всем мире горнолыжных курорта: </a:t>
            </a:r>
            <a:r>
              <a:rPr lang="ru-RU" dirty="0" err="1"/>
              <a:t>Хегфьеллет</a:t>
            </a:r>
            <a:r>
              <a:rPr lang="ru-RU" dirty="0"/>
              <a:t> (</a:t>
            </a:r>
            <a:r>
              <a:rPr lang="ru-RU" dirty="0" err="1"/>
              <a:t>Högfjället</a:t>
            </a:r>
            <a:r>
              <a:rPr lang="ru-RU" dirty="0"/>
              <a:t>), </a:t>
            </a:r>
            <a:r>
              <a:rPr lang="ru-RU" dirty="0" err="1"/>
              <a:t>Хюндфьеллет</a:t>
            </a:r>
            <a:r>
              <a:rPr lang="ru-RU" dirty="0"/>
              <a:t> (</a:t>
            </a:r>
            <a:r>
              <a:rPr lang="ru-RU" dirty="0" err="1"/>
              <a:t>Hundfjället</a:t>
            </a:r>
            <a:r>
              <a:rPr lang="ru-RU" dirty="0"/>
              <a:t>), </a:t>
            </a:r>
            <a:r>
              <a:rPr lang="ru-RU" dirty="0" err="1"/>
              <a:t>Линдваллен</a:t>
            </a:r>
            <a:r>
              <a:rPr lang="ru-RU" dirty="0"/>
              <a:t> (</a:t>
            </a:r>
            <a:r>
              <a:rPr lang="ru-RU" dirty="0" err="1"/>
              <a:t>Lindvallen</a:t>
            </a:r>
            <a:r>
              <a:rPr lang="ru-RU" dirty="0"/>
              <a:t>) и </a:t>
            </a:r>
            <a:r>
              <a:rPr lang="ru-RU" dirty="0" err="1"/>
              <a:t>Тандодален</a:t>
            </a:r>
            <a:r>
              <a:rPr lang="ru-RU" dirty="0"/>
              <a:t> (</a:t>
            </a:r>
            <a:r>
              <a:rPr lang="ru-RU" dirty="0" err="1"/>
              <a:t>Tandådalen</a:t>
            </a:r>
            <a:r>
              <a:rPr lang="ru-RU" dirty="0"/>
              <a:t>). Целых 116 оборудованных спусков и почти 90 подъемников.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976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Дания. </a:t>
            </a:r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Термальными курортами Дания похвастаться не может, зато практически все города страны порадуют качественными </a:t>
            </a:r>
            <a:r>
              <a:rPr lang="ru-RU" dirty="0" err="1"/>
              <a:t>spa</a:t>
            </a:r>
            <a:r>
              <a:rPr lang="ru-RU" dirty="0"/>
              <a:t>-отелями. Больше всего лечебных гостиниц находится на побережье. Популярны </a:t>
            </a:r>
            <a:r>
              <a:rPr lang="ru-RU" dirty="0" err="1"/>
              <a:t>spa</a:t>
            </a:r>
            <a:r>
              <a:rPr lang="ru-RU" dirty="0"/>
              <a:t>-отели в Копенгагене, </a:t>
            </a:r>
            <a:r>
              <a:rPr lang="ru-RU" dirty="0" err="1"/>
              <a:t>Орхусе</a:t>
            </a:r>
            <a:r>
              <a:rPr lang="ru-RU" dirty="0"/>
              <a:t>, </a:t>
            </a:r>
            <a:r>
              <a:rPr lang="ru-RU" dirty="0" err="1"/>
              <a:t>Ольборге</a:t>
            </a:r>
            <a:r>
              <a:rPr lang="ru-RU" dirty="0"/>
              <a:t> и на острове </a:t>
            </a:r>
            <a:r>
              <a:rPr lang="ru-RU" dirty="0" err="1"/>
              <a:t>Фюн</a:t>
            </a:r>
            <a:r>
              <a:rPr lang="ru-RU" dirty="0"/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7417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Дания. </a:t>
            </a:r>
            <a:r>
              <a:rPr lang="ru-RU" dirty="0"/>
              <a:t>Горнолыжные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Серьезных </a:t>
            </a:r>
            <a:r>
              <a:rPr lang="ru-RU" dirty="0"/>
              <a:t>горных массивов в стране нет, горнолыжные курорты в Дании располагаются на небольших холмах. Лыжные центры популярны среди детей и начинающих </a:t>
            </a:r>
            <a:r>
              <a:rPr lang="ru-RU" dirty="0" smtClean="0"/>
              <a:t>лыжников. </a:t>
            </a:r>
            <a:r>
              <a:rPr lang="ru-RU" dirty="0"/>
              <a:t>Многие датские горнолыжные трассы оборудованы искусственным покрытием, так что кататься можно на протяжении всего года. Популярнейшим горнолыжным центром Дании считается </a:t>
            </a:r>
            <a:r>
              <a:rPr lang="ru-RU" dirty="0" err="1"/>
              <a:t>Силкеборг</a:t>
            </a:r>
            <a:r>
              <a:rPr lang="ru-RU" dirty="0"/>
              <a:t>, который порадует нейлоновым лыжным треком с подъемниками.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056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Дания. Горнолыжные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На север Ютландии находится еще один горнолыжный курорт государства – </a:t>
            </a:r>
            <a:r>
              <a:rPr lang="ru-RU" dirty="0" err="1"/>
              <a:t>Ранум</a:t>
            </a:r>
            <a:r>
              <a:rPr lang="ru-RU" dirty="0"/>
              <a:t>. Город интересен горнолыжным центром. Созданы и комплексы возле Копенгагена, где находится крытый каток. Все датские горнолыжные центры имеют прокаты снаряжения, а еще оснащены удобными отелями, хостелами и развитой инфраструктурой.</a:t>
            </a:r>
            <a:r>
              <a:rPr lang="ru-RU" dirty="0"/>
              <a:t/>
            </a:r>
            <a:br>
              <a:rPr lang="ru-RU" dirty="0"/>
            </a:br>
            <a:r>
              <a:rPr lang="ru-RU"/>
              <a:t/>
            </a:r>
            <a:br>
              <a:rPr lang="ru-RU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127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Норвегия. Бальнеологические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sz="3800" b="1" dirty="0"/>
              <a:t>Норвегия, богатая обширными лесами, удивительными фьордами, бесчисленными озерами и водопадами, как нельзя лучше подходит для оздоровления и лечения. На территории королевства расположено несколько курортов такого профиля, но самым известным из них является </a:t>
            </a:r>
            <a:r>
              <a:rPr lang="ru-RU" sz="3800" b="1" dirty="0" err="1"/>
              <a:t>Мудум</a:t>
            </a:r>
            <a:r>
              <a:rPr lang="ru-RU" sz="3800" b="1" dirty="0"/>
              <a:t> - настоящая бальнеологическая сокровищница страны.</a:t>
            </a:r>
            <a:endParaRPr lang="ru-RU" sz="3800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92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Норвегия. 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Главная бальнеологическая достопримечательность страны славится необычайно мягким климатом, минеральными источниками. Местные железистые воды способны творить чудеса, избавляя пациентов от недугов. Основная специализация курорта – лечение заболеваний нервной системы, анемии.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60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Норвегия. 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пациентов с заболеваниями органов дыхания и нарушением метаболизма находкой станет живописный остров </a:t>
            </a:r>
            <a:r>
              <a:rPr lang="ru-RU" dirty="0" err="1"/>
              <a:t>Ханке</a:t>
            </a:r>
            <a:r>
              <a:rPr lang="ru-RU" dirty="0"/>
              <a:t>. Также его клиники и санатории подходят для лечения функциональных расстройств нервной системы.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07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Норвегия. 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Саннефьорд</a:t>
            </a:r>
            <a:r>
              <a:rPr lang="ru-RU" dirty="0"/>
              <a:t> и </a:t>
            </a:r>
            <a:r>
              <a:rPr lang="ru-RU" dirty="0" err="1"/>
              <a:t>Ларвик</a:t>
            </a:r>
            <a:r>
              <a:rPr lang="ru-RU" dirty="0"/>
              <a:t>, относящиеся к области </a:t>
            </a:r>
            <a:r>
              <a:rPr lang="ru-RU" dirty="0" err="1"/>
              <a:t>Вестфолль</a:t>
            </a:r>
            <a:r>
              <a:rPr lang="ru-RU" dirty="0"/>
              <a:t>. Как и </a:t>
            </a:r>
            <a:r>
              <a:rPr lang="ru-RU" dirty="0" err="1"/>
              <a:t>Мудум</a:t>
            </a:r>
            <a:r>
              <a:rPr lang="ru-RU" dirty="0"/>
              <a:t> и </a:t>
            </a:r>
            <a:r>
              <a:rPr lang="ru-RU" dirty="0" err="1"/>
              <a:t>Ханке</a:t>
            </a:r>
            <a:r>
              <a:rPr lang="ru-RU" dirty="0"/>
              <a:t>, эти курорты позволяют восстановить здоровье, укрепить иммунитет за счет использования живительной силы океанического климата. Но не только. Также </a:t>
            </a:r>
            <a:r>
              <a:rPr lang="ru-RU" dirty="0" err="1"/>
              <a:t>Саннефьорд</a:t>
            </a:r>
            <a:r>
              <a:rPr lang="ru-RU" dirty="0"/>
              <a:t> и </a:t>
            </a:r>
            <a:r>
              <a:rPr lang="ru-RU" dirty="0" err="1"/>
              <a:t>Ларвик</a:t>
            </a:r>
            <a:r>
              <a:rPr lang="ru-RU" dirty="0"/>
              <a:t> являются бальнеогрязевыми центрами, где лечат при помощи хлоридных натриевых вод минеральных источников, богатых сульфидами.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63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Норвегия. Горнолыжные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Горнолыжные туры в Норвегию неизменно пользуются популярностью. Считается, что именно здесь находятся лучшие курорты и спуски Скандинавии, а также самые живописные горные ландшафты. Для удобства туристов близ склонов построены многочисленные пансионаты и отели, работают лыжные школы, функционируют современные подъемники и организовываются развлекательные программы.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929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Норвегия. Горнолыжные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Что касается названий конкретных курортов, то наибольшей популярностью у туристов пользуются </a:t>
            </a:r>
            <a:r>
              <a:rPr lang="ru-RU" dirty="0" err="1"/>
              <a:t>Лиллехаммер</a:t>
            </a:r>
            <a:r>
              <a:rPr lang="ru-RU" dirty="0"/>
              <a:t> (и соседствующие с ним </a:t>
            </a:r>
            <a:r>
              <a:rPr lang="ru-RU" dirty="0" err="1"/>
              <a:t>Хафьель</a:t>
            </a:r>
            <a:r>
              <a:rPr lang="ru-RU" dirty="0"/>
              <a:t>, </a:t>
            </a:r>
            <a:r>
              <a:rPr lang="ru-RU" dirty="0" err="1"/>
              <a:t>Квифьель</a:t>
            </a:r>
            <a:r>
              <a:rPr lang="ru-RU" dirty="0"/>
              <a:t>, Голо, </a:t>
            </a:r>
            <a:r>
              <a:rPr lang="ru-RU" dirty="0" err="1"/>
              <a:t>Скейкампен</a:t>
            </a:r>
            <a:r>
              <a:rPr lang="ru-RU" dirty="0"/>
              <a:t> и </a:t>
            </a:r>
            <a:r>
              <a:rPr lang="ru-RU" dirty="0" err="1"/>
              <a:t>Шушэен</a:t>
            </a:r>
            <a:r>
              <a:rPr lang="ru-RU" dirty="0"/>
              <a:t>), </a:t>
            </a:r>
            <a:r>
              <a:rPr lang="ru-RU" dirty="0" err="1"/>
              <a:t>Гейло</a:t>
            </a:r>
            <a:r>
              <a:rPr lang="ru-RU" dirty="0"/>
              <a:t> (</a:t>
            </a:r>
            <a:r>
              <a:rPr lang="ru-RU" dirty="0" err="1"/>
              <a:t>Яйло</a:t>
            </a:r>
            <a:r>
              <a:rPr lang="ru-RU" dirty="0"/>
              <a:t>), </a:t>
            </a:r>
            <a:r>
              <a:rPr lang="ru-RU" dirty="0" err="1"/>
              <a:t>Хемседал</a:t>
            </a:r>
            <a:r>
              <a:rPr lang="ru-RU" dirty="0"/>
              <a:t> и </a:t>
            </a:r>
            <a:r>
              <a:rPr lang="ru-RU" dirty="0" err="1"/>
              <a:t>Трюсиль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58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Финляндия. </a:t>
            </a:r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 территории Финляндии находится множество известных в Европе санаториев с лечением. Терапевтический эффект обеспечивается за счет применения уникальных термальных источников, лечебной грязи и минеральных вод. Основа терапии – питьевой прием минеральной воды в сочетании с глиняными обертываниями и торфяными аппликациями.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360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Финляндия. </a:t>
            </a:r>
            <a:r>
              <a:rPr lang="ru-RU" dirty="0" smtClean="0"/>
              <a:t>Горнолыжные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Финляндии насчитывается 75 лыжных курортов – весьма немало для страны, где нет гор. Зато в Суоми есть множество сопок, которые покрыты снегом примерно 200 дней в году. Благодаря северному климату и эффективным технологиям, снежный покров практически гарантирован на весь сезон, который, кстати, начинается в октябре и продолжается вплоть до мая.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936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666</Words>
  <Application>Microsoft Office PowerPoint</Application>
  <PresentationFormat>Экран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Курортные ресурсы мира</vt:lpstr>
      <vt:lpstr>Норвегия. Бальнеологические курорты</vt:lpstr>
      <vt:lpstr>Норвегия. Бальнеологические курорты</vt:lpstr>
      <vt:lpstr>Норвегия. Бальнеологические курорты</vt:lpstr>
      <vt:lpstr>Норвегия. Бальнеологические курорты</vt:lpstr>
      <vt:lpstr>Норвегия. Горнолыжные курорты</vt:lpstr>
      <vt:lpstr>Норвегия. Горнолыжные курорты</vt:lpstr>
      <vt:lpstr>Финляндия. Бальнеологические курорты</vt:lpstr>
      <vt:lpstr>Финляндия. Горнолыжные курорты</vt:lpstr>
      <vt:lpstr>Швеция. Бальнеологические курорты</vt:lpstr>
      <vt:lpstr>Швеция. Бальнеологические курорты</vt:lpstr>
      <vt:lpstr>Швеция. Горнолыжные курорты</vt:lpstr>
      <vt:lpstr>Швеция. Горнолыжные курорты</vt:lpstr>
      <vt:lpstr>Дания. Бальнеологические курорты</vt:lpstr>
      <vt:lpstr>Дания. Горнолыжные курорты</vt:lpstr>
      <vt:lpstr>Дания. Горнолыжные курорты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4</cp:revision>
  <dcterms:created xsi:type="dcterms:W3CDTF">2019-04-09T18:53:56Z</dcterms:created>
  <dcterms:modified xsi:type="dcterms:W3CDTF">2019-04-09T19:37:07Z</dcterms:modified>
</cp:coreProperties>
</file>