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886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075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7856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7869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3674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9779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3745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9860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7393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468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8894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2706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682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881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449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355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27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5FA82E4-25CF-4855-922A-09AD699A0DD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3752B01-AABD-4540-B469-267FBE912B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4858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uplichecker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2DEEFE-066F-49B6-A31B-30027FCB1A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Як покращити </a:t>
            </a:r>
            <a:r>
              <a:rPr lang="en-US" dirty="0"/>
              <a:t>SEO</a:t>
            </a:r>
            <a:r>
              <a:rPr lang="uk-UA" dirty="0"/>
              <a:t>-текст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E6AA5FA-1418-48EB-919E-AAA44305D9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Огляд застосунків</a:t>
            </a:r>
          </a:p>
        </p:txBody>
      </p:sp>
    </p:spTree>
    <p:extLst>
      <p:ext uri="{BB962C8B-B14F-4D97-AF65-F5344CB8AC3E}">
        <p14:creationId xmlns:p14="http://schemas.microsoft.com/office/powerpoint/2010/main" val="3033245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50067-D338-4F01-8944-81045F085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Важливість параметрів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84E1B65-E24E-41BE-A9CF-1C74A3E6B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Вказуються у ТЗ</a:t>
            </a:r>
          </a:p>
          <a:p>
            <a:r>
              <a:rPr lang="uk-UA" dirty="0"/>
              <a:t>Тісно </a:t>
            </a:r>
            <a:r>
              <a:rPr lang="uk-UA" dirty="0" err="1"/>
              <a:t>пов</a:t>
            </a:r>
            <a:r>
              <a:rPr lang="en-US" dirty="0"/>
              <a:t>’</a:t>
            </a:r>
            <a:r>
              <a:rPr lang="uk-UA" dirty="0" err="1"/>
              <a:t>язані</a:t>
            </a:r>
            <a:r>
              <a:rPr lang="uk-UA" dirty="0"/>
              <a:t> з об</a:t>
            </a:r>
            <a:r>
              <a:rPr lang="en-US" dirty="0"/>
              <a:t>’</a:t>
            </a:r>
            <a:r>
              <a:rPr lang="uk-UA" dirty="0" err="1"/>
              <a:t>ємом</a:t>
            </a:r>
            <a:endParaRPr lang="uk-UA" dirty="0"/>
          </a:p>
          <a:p>
            <a:r>
              <a:rPr lang="uk-UA" dirty="0"/>
              <a:t>У більшості «традиційні»</a:t>
            </a:r>
          </a:p>
          <a:p>
            <a:r>
              <a:rPr lang="uk-UA" dirty="0"/>
              <a:t>Можуть змінюватися під короткі тексти (картки товарів)</a:t>
            </a:r>
          </a:p>
          <a:p>
            <a:endParaRPr lang="uk-UA" dirty="0"/>
          </a:p>
          <a:p>
            <a:endParaRPr lang="uk-UA" dirty="0"/>
          </a:p>
          <a:p>
            <a:r>
              <a:rPr lang="uk-UA" b="1" dirty="0"/>
              <a:t>Грамотність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4430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F25295-FFA5-4880-A15E-E5DCC0EEF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Унікальність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AB884D2-EBFF-4F1B-86CA-CCF25DF20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Від 90%</a:t>
            </a:r>
          </a:p>
          <a:p>
            <a:r>
              <a:rPr lang="uk-UA" dirty="0"/>
              <a:t>Впливає на індексацію</a:t>
            </a:r>
          </a:p>
          <a:p>
            <a:r>
              <a:rPr lang="uk-UA" dirty="0"/>
              <a:t>Можна зафіксувати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r>
              <a:rPr lang="en-US" dirty="0"/>
              <a:t>https://text.ru/, </a:t>
            </a:r>
            <a:r>
              <a:rPr lang="en-US" dirty="0">
                <a:hlinkClick r:id="rId2"/>
              </a:rPr>
              <a:t>https://www.duplichecker.com/</a:t>
            </a:r>
            <a:r>
              <a:rPr lang="en-US" dirty="0"/>
              <a:t>, https://advego.com/antiplagiat/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1817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A6FD72-32C1-49D3-A5FA-61764AE17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Вода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06EBD99-B55A-4779-B759-F4D45FAF4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«Непотрібні» слова, що додані заради кількості</a:t>
            </a:r>
          </a:p>
          <a:p>
            <a:r>
              <a:rPr lang="uk-UA" dirty="0"/>
              <a:t>Не несуть змісту та сенсу</a:t>
            </a:r>
          </a:p>
          <a:p>
            <a:r>
              <a:rPr lang="uk-UA" dirty="0"/>
              <a:t>Впливають на читабельність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r>
              <a:rPr lang="en-US" dirty="0"/>
              <a:t>https://text.ru/, https://istio.com/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6067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9118C7-DF3A-496D-9C69-75185A249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Спамність</a:t>
            </a:r>
            <a:r>
              <a:rPr lang="uk-UA" dirty="0"/>
              <a:t> (</a:t>
            </a:r>
            <a:r>
              <a:rPr lang="uk-UA" dirty="0" err="1"/>
              <a:t>тошнотність</a:t>
            </a:r>
            <a:r>
              <a:rPr lang="uk-UA" dirty="0"/>
              <a:t>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07D219-B887-4F27-BED0-61AF2C433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Процентне відношення конкретного слова </a:t>
            </a:r>
            <a:r>
              <a:rPr lang="uk-UA"/>
              <a:t>до загальної </a:t>
            </a:r>
            <a:r>
              <a:rPr lang="uk-UA" dirty="0"/>
              <a:t>кількості</a:t>
            </a:r>
          </a:p>
          <a:p>
            <a:r>
              <a:rPr lang="uk-UA" dirty="0"/>
              <a:t>Тавтологія</a:t>
            </a:r>
          </a:p>
          <a:p>
            <a:r>
              <a:rPr lang="uk-UA" dirty="0"/>
              <a:t>Читабельність</a:t>
            </a:r>
          </a:p>
          <a:p>
            <a:r>
              <a:rPr lang="uk-UA" dirty="0"/>
              <a:t>Ризики </a:t>
            </a:r>
            <a:r>
              <a:rPr lang="uk-UA" dirty="0" err="1"/>
              <a:t>переспаму</a:t>
            </a:r>
            <a:r>
              <a:rPr lang="uk-UA" dirty="0"/>
              <a:t> ключів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r>
              <a:rPr lang="en-US" dirty="0"/>
              <a:t>https://text.ru/, https://istio.com/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2009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</TotalTime>
  <Words>123</Words>
  <Application>Microsoft Office PowerPoint</Application>
  <PresentationFormat>Широкий екран</PresentationFormat>
  <Paragraphs>38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Зал засідань</vt:lpstr>
      <vt:lpstr>Як покращити SEO-текст</vt:lpstr>
      <vt:lpstr>Важливість параметрів</vt:lpstr>
      <vt:lpstr>Унікальність</vt:lpstr>
      <vt:lpstr>Вода</vt:lpstr>
      <vt:lpstr>Спамність (тошнотність)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 покращити SEO-текст</dc:title>
  <dc:creator>Слава</dc:creator>
  <cp:lastModifiedBy>Слава</cp:lastModifiedBy>
  <cp:revision>1</cp:revision>
  <dcterms:created xsi:type="dcterms:W3CDTF">2024-03-26T07:53:54Z</dcterms:created>
  <dcterms:modified xsi:type="dcterms:W3CDTF">2024-03-26T08:01:47Z</dcterms:modified>
</cp:coreProperties>
</file>