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0810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26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10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99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487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641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665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311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14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49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92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7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43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24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29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225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92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1AD0136-E298-4E8E-9CC4-9B0E3193D321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6CBD222-737C-4241-8314-05D431C61D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084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5669" y="1876097"/>
            <a:ext cx="11366938" cy="2112579"/>
          </a:xfrm>
        </p:spPr>
        <p:txBody>
          <a:bodyPr>
            <a:normAutofit/>
          </a:bodyPr>
          <a:lstStyle/>
          <a:p>
            <a:pPr algn="ctr"/>
            <a:r>
              <a:rPr lang="ru-RU" sz="4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Перегляд </a:t>
            </a:r>
            <a:r>
              <a:rPr lang="ru-RU" sz="4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судових</a:t>
            </a:r>
            <a:r>
              <a:rPr lang="ru-RU" sz="4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4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4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нововиявленими</a:t>
            </a:r>
            <a:r>
              <a:rPr lang="ru-RU" sz="4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виключними</a:t>
            </a:r>
            <a:r>
              <a:rPr lang="ru-RU" sz="4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обставинами</a:t>
            </a:r>
            <a:r>
              <a:rPr lang="ru-RU" sz="4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99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10792" y="1334144"/>
            <a:ext cx="9888133" cy="3758118"/>
            <a:chOff x="1195026" y="1223786"/>
            <a:chExt cx="9888133" cy="375811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297214" y="3720663"/>
              <a:ext cx="5785945" cy="126124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19635430">
              <a:off x="3866028" y="3209294"/>
              <a:ext cx="1434662" cy="1671145"/>
            </a:xfrm>
            <a:prstGeom prst="curvedRightArrow">
              <a:avLst>
                <a:gd name="adj1" fmla="val 25000"/>
                <a:gd name="adj2" fmla="val 50000"/>
                <a:gd name="adj3" fmla="val 6255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310758" y="2081049"/>
              <a:ext cx="4950373" cy="145042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про перегляд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Овал 9"/>
            <p:cNvSpPr/>
            <p:nvPr/>
          </p:nvSpPr>
          <p:spPr>
            <a:xfrm>
              <a:off x="1195026" y="1223786"/>
              <a:ext cx="2963917" cy="114104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3473466" y="1349900"/>
              <a:ext cx="1109893" cy="999163"/>
            </a:xfrm>
            <a:prstGeom prst="leftArrow">
              <a:avLst>
                <a:gd name="adj1" fmla="val 50000"/>
                <a:gd name="adj2" fmla="val 8965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106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24904" y="291679"/>
            <a:ext cx="10436773" cy="6203682"/>
            <a:chOff x="846077" y="260148"/>
            <a:chExt cx="10436773" cy="620368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485689" y="1403145"/>
              <a:ext cx="8797159" cy="74097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485691" y="2191406"/>
              <a:ext cx="8797159" cy="83557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485688" y="3074266"/>
              <a:ext cx="8797159" cy="74100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485688" y="3862555"/>
              <a:ext cx="8797159" cy="74097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перегляд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485688" y="4650811"/>
              <a:ext cx="8797159" cy="88286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перегляд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485688" y="5580961"/>
              <a:ext cx="8797159" cy="88286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1450427" y="817845"/>
              <a:ext cx="1" cy="5119819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>
              <a:endCxn id="5" idx="1"/>
            </p:cNvCxnSpPr>
            <p:nvPr/>
          </p:nvCxnSpPr>
          <p:spPr>
            <a:xfrm>
              <a:off x="1450427" y="1773632"/>
              <a:ext cx="10352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450426" y="4303969"/>
              <a:ext cx="10352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1450426" y="3444767"/>
              <a:ext cx="10352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1450426" y="2665692"/>
              <a:ext cx="10352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1450426" y="5937664"/>
              <a:ext cx="10352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1450426" y="5092229"/>
              <a:ext cx="1035262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846077" y="260148"/>
              <a:ext cx="7903785" cy="91440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перегляд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374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597118" y="404943"/>
            <a:ext cx="10962947" cy="5830301"/>
            <a:chOff x="439463" y="389178"/>
            <a:chExt cx="10962947" cy="5830301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39463" y="1709245"/>
              <a:ext cx="6353504" cy="86185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188576" y="4740137"/>
              <a:ext cx="6747641" cy="123499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199290" y="3673348"/>
              <a:ext cx="6747641" cy="94593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324303" y="2690639"/>
              <a:ext cx="6747641" cy="86185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 про сплату судового збору</a:t>
              </a: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0925504" y="1127217"/>
              <a:ext cx="0" cy="5092262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9936217" y="5379941"/>
              <a:ext cx="98928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8946931" y="4146313"/>
              <a:ext cx="197857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>
              <a:endCxn id="9" idx="3"/>
            </p:cNvCxnSpPr>
            <p:nvPr/>
          </p:nvCxnSpPr>
          <p:spPr>
            <a:xfrm flipH="1">
              <a:off x="8071944" y="3121564"/>
              <a:ext cx="285356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1" name="Выгнутая влево стрелка 20"/>
            <p:cNvSpPr/>
            <p:nvPr/>
          </p:nvSpPr>
          <p:spPr>
            <a:xfrm rot="5400000">
              <a:off x="6766248" y="-45412"/>
              <a:ext cx="1446713" cy="2315893"/>
            </a:xfrm>
            <a:prstGeom prst="curvedRightArrow">
              <a:avLst>
                <a:gd name="adj1" fmla="val 25000"/>
                <a:gd name="adj2" fmla="val 50000"/>
                <a:gd name="adj3" fmla="val 6656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7441324" y="822431"/>
              <a:ext cx="3961086" cy="135583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додаються: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053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087821" y="1245476"/>
            <a:ext cx="10195033" cy="3837587"/>
            <a:chOff x="788276" y="1198179"/>
            <a:chExt cx="10195033" cy="383758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788276" y="1860332"/>
              <a:ext cx="9128234" cy="201535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юрисдикція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органу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координацію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розпорядженні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заяви про перегляд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п.2 ч.3 ст.423 ЦПК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235668" y="4028088"/>
              <a:ext cx="6747641" cy="100767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пропуску строку на подання заяви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>
              <a:off x="10752082" y="1198179"/>
              <a:ext cx="0" cy="28299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4" idx="3"/>
            </p:cNvCxnSpPr>
            <p:nvPr/>
          </p:nvCxnSpPr>
          <p:spPr>
            <a:xfrm flipH="1">
              <a:off x="9916510" y="2868010"/>
              <a:ext cx="83557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17638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66648" y="1197576"/>
            <a:ext cx="10216056" cy="3390190"/>
            <a:chOff x="1135117" y="929562"/>
            <a:chExt cx="10216056" cy="339019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7299435" y="1135117"/>
              <a:ext cx="4051738" cy="12454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перегляд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13367656">
              <a:off x="5872020" y="929562"/>
              <a:ext cx="1329156" cy="1888110"/>
            </a:xfrm>
            <a:prstGeom prst="curvedLeftArrow">
              <a:avLst>
                <a:gd name="adj1" fmla="val 25000"/>
                <a:gd name="adj2" fmla="val 50000"/>
                <a:gd name="adj3" fmla="val 6039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4572000" y="2506717"/>
              <a:ext cx="3972911" cy="154502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 збір</a:t>
              </a:r>
              <a:endPara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135117" y="3279227"/>
              <a:ext cx="3941380" cy="104052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сплачується</a:t>
              </a: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3953203" y="2758965"/>
              <a:ext cx="1237594" cy="1040524"/>
            </a:xfrm>
            <a:prstGeom prst="leftArrow">
              <a:avLst>
                <a:gd name="adj1" fmla="val 50000"/>
                <a:gd name="adj2" fmla="val 9424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329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20262" y="331076"/>
            <a:ext cx="11209283" cy="6113065"/>
            <a:chOff x="472965" y="378372"/>
            <a:chExt cx="11209283" cy="611306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558455" y="652304"/>
              <a:ext cx="5123793" cy="138736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ст.33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20250343">
              <a:off x="1731646" y="1369158"/>
              <a:ext cx="1430581" cy="1610330"/>
            </a:xfrm>
            <a:prstGeom prst="curvedRightArrow">
              <a:avLst>
                <a:gd name="adj1" fmla="val 25000"/>
                <a:gd name="adj2" fmla="val 50000"/>
                <a:gd name="adj3" fmla="val 6483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3846786" y="1229710"/>
              <a:ext cx="271166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Прямоугольник 14"/>
            <p:cNvSpPr/>
            <p:nvPr/>
          </p:nvSpPr>
          <p:spPr>
            <a:xfrm>
              <a:off x="3271344" y="5332672"/>
              <a:ext cx="5872656" cy="115876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лево стрелка 18"/>
            <p:cNvSpPr/>
            <p:nvPr/>
          </p:nvSpPr>
          <p:spPr>
            <a:xfrm rot="15440715">
              <a:off x="9534285" y="3649928"/>
              <a:ext cx="1429542" cy="1959691"/>
            </a:xfrm>
            <a:prstGeom prst="curvedRightArrow">
              <a:avLst>
                <a:gd name="adj1" fmla="val 25000"/>
                <a:gd name="adj2" fmla="val 50000"/>
                <a:gd name="adj3" fmla="val 6977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8564416" y="4225159"/>
              <a:ext cx="0" cy="11075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4" name="Скругленный прямоугольник 13"/>
            <p:cNvSpPr/>
            <p:nvPr/>
          </p:nvSpPr>
          <p:spPr>
            <a:xfrm>
              <a:off x="472965" y="378372"/>
              <a:ext cx="4272456" cy="154502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перегляд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3306817" y="1708605"/>
              <a:ext cx="3062452" cy="109570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надійшла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8198069" y="2552041"/>
              <a:ext cx="3484179" cy="121394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</a:t>
              </a:r>
            </a:p>
          </p:txBody>
        </p:sp>
        <p:sp>
          <p:nvSpPr>
            <p:cNvPr id="23" name="Овал 22"/>
            <p:cNvSpPr/>
            <p:nvPr/>
          </p:nvSpPr>
          <p:spPr>
            <a:xfrm>
              <a:off x="6369269" y="3464437"/>
              <a:ext cx="3316279" cy="132430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72965" y="3797501"/>
              <a:ext cx="6274676" cy="13755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відповідність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заяви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перегляд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ст.426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лево 24"/>
            <p:cNvSpPr/>
            <p:nvPr/>
          </p:nvSpPr>
          <p:spPr>
            <a:xfrm>
              <a:off x="6149761" y="4274396"/>
              <a:ext cx="1220263" cy="969555"/>
            </a:xfrm>
            <a:prstGeom prst="leftArrow">
              <a:avLst>
                <a:gd name="adj1" fmla="val 50000"/>
                <a:gd name="adj2" fmla="val 10058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897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17028" y="491842"/>
            <a:ext cx="10397359" cy="5877198"/>
            <a:chOff x="1043152" y="349952"/>
            <a:chExt cx="10397359" cy="587719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5875283" y="3114950"/>
              <a:ext cx="5565228" cy="96169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перегляд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4524707" y="2177613"/>
              <a:ext cx="0" cy="19766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2" name="Выгнутая влево стрелка 11"/>
            <p:cNvSpPr/>
            <p:nvPr/>
          </p:nvSpPr>
          <p:spPr>
            <a:xfrm rot="19893375">
              <a:off x="4789420" y="2512087"/>
              <a:ext cx="1407017" cy="1533197"/>
            </a:xfrm>
            <a:prstGeom prst="curvedRightArrow">
              <a:avLst>
                <a:gd name="adj1" fmla="val 25000"/>
                <a:gd name="adj2" fmla="val 50000"/>
                <a:gd name="adj3" fmla="val 6293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лево стрелка 13"/>
            <p:cNvSpPr/>
            <p:nvPr/>
          </p:nvSpPr>
          <p:spPr>
            <a:xfrm rot="19799933">
              <a:off x="6188225" y="4474859"/>
              <a:ext cx="1500109" cy="1752291"/>
            </a:xfrm>
            <a:prstGeom prst="curvedRightArrow">
              <a:avLst>
                <a:gd name="adj1" fmla="val 25000"/>
                <a:gd name="adj2" fmla="val 50000"/>
                <a:gd name="adj3" fmla="val 6368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043152" y="349952"/>
              <a:ext cx="4099034" cy="141578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відкривши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4162096" y="1606112"/>
              <a:ext cx="4004442" cy="114363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3578771" y="1277664"/>
              <a:ext cx="1119354" cy="991884"/>
            </a:xfrm>
            <a:prstGeom prst="leftArrow">
              <a:avLst>
                <a:gd name="adj1" fmla="val 50000"/>
                <a:gd name="adj2" fmla="val 8800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3092669" y="4154213"/>
              <a:ext cx="5565228" cy="96169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дату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</a:t>
              </a:r>
            </a:p>
          </p:txBody>
        </p:sp>
        <p:sp>
          <p:nvSpPr>
            <p:cNvPr id="19" name="Овал 18"/>
            <p:cNvSpPr/>
            <p:nvPr/>
          </p:nvSpPr>
          <p:spPr>
            <a:xfrm>
              <a:off x="7782911" y="4602149"/>
              <a:ext cx="3247697" cy="126124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389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56290" y="819806"/>
            <a:ext cx="10326413" cy="4776956"/>
            <a:chOff x="914400" y="851337"/>
            <a:chExt cx="10326413" cy="477695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986455" y="3231932"/>
              <a:ext cx="6826469" cy="146619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разом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автентичним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перекладом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органу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відповідального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координацію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330965" y="4556238"/>
              <a:ext cx="3909848" cy="107205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невідкладно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>
              <a:off x="914400" y="1647626"/>
              <a:ext cx="1631730" cy="2121565"/>
            </a:xfrm>
            <a:prstGeom prst="curvedRightArrow">
              <a:avLst>
                <a:gd name="adj1" fmla="val 25000"/>
                <a:gd name="adj2" fmla="val 50000"/>
                <a:gd name="adj3" fmla="val 6976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8403020" y="3769191"/>
              <a:ext cx="882869" cy="985344"/>
            </a:xfrm>
            <a:prstGeom prst="downArrow">
              <a:avLst>
                <a:gd name="adj1" fmla="val 50000"/>
                <a:gd name="adj2" fmla="val 8928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1213944" y="851337"/>
              <a:ext cx="3468413" cy="145042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 (суддя-доповідач)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445875" y="1403131"/>
              <a:ext cx="6164318" cy="141889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установи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юрисдикція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3626069" y="1553138"/>
              <a:ext cx="1056288" cy="1019756"/>
            </a:xfrm>
            <a:prstGeom prst="rightArrow">
              <a:avLst>
                <a:gd name="adj1" fmla="val 50000"/>
                <a:gd name="adj2" fmla="val 8224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29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40740" y="286116"/>
            <a:ext cx="11271143" cy="6136969"/>
            <a:chOff x="461913" y="270350"/>
            <a:chExt cx="11271143" cy="6136969"/>
          </a:xfrm>
        </p:grpSpPr>
        <p:sp>
          <p:nvSpPr>
            <p:cNvPr id="7" name="Выгнутая влево стрелка 6"/>
            <p:cNvSpPr/>
            <p:nvPr/>
          </p:nvSpPr>
          <p:spPr>
            <a:xfrm rot="5400000">
              <a:off x="5381913" y="-80953"/>
              <a:ext cx="1171051" cy="1873657"/>
            </a:xfrm>
            <a:prstGeom prst="curvedRightArrow">
              <a:avLst>
                <a:gd name="adj1" fmla="val 25000"/>
                <a:gd name="adj2" fmla="val 50000"/>
                <a:gd name="adj3" fmla="val 6326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7914287" y="3182663"/>
              <a:ext cx="0" cy="2287971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7330964" y="5470634"/>
              <a:ext cx="58332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0" name="Выгнутая вправо стрелка 19"/>
            <p:cNvSpPr/>
            <p:nvPr/>
          </p:nvSpPr>
          <p:spPr>
            <a:xfrm rot="6814141">
              <a:off x="705289" y="4818203"/>
              <a:ext cx="1345740" cy="1832492"/>
            </a:xfrm>
            <a:prstGeom prst="curvedLeftArrow">
              <a:avLst>
                <a:gd name="adj1" fmla="val 25000"/>
                <a:gd name="adj2" fmla="val 49014"/>
                <a:gd name="adj3" fmla="val 6217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574220" y="425668"/>
              <a:ext cx="4950373" cy="132430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Особа, яка подала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перегляд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1291744" y="1436269"/>
              <a:ext cx="5612523" cy="111307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початку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765736" y="4670534"/>
              <a:ext cx="5565228" cy="129277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закриває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709448" y="3771900"/>
              <a:ext cx="3137338" cy="107205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5100144" y="3137337"/>
              <a:ext cx="2948152" cy="1324304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7129523" y="2305707"/>
              <a:ext cx="4603533" cy="1466193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перегляд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6386785" y="2549339"/>
              <a:ext cx="1056291" cy="1008993"/>
            </a:xfrm>
            <a:prstGeom prst="rightArrow">
              <a:avLst>
                <a:gd name="adj1" fmla="val 50000"/>
                <a:gd name="adj2" fmla="val 8311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416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14399" y="334133"/>
            <a:ext cx="10791497" cy="6057236"/>
            <a:chOff x="788275" y="286836"/>
            <a:chExt cx="10791497" cy="605723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430721" y="2551299"/>
              <a:ext cx="6740905" cy="14031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вимагати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компенсації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понесених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перегляду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1091763" y="1373021"/>
              <a:ext cx="677917" cy="2126924"/>
            </a:xfrm>
            <a:prstGeom prst="downArrow">
              <a:avLst>
                <a:gd name="adj1" fmla="val 50000"/>
                <a:gd name="adj2" fmla="val 20377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5704298">
              <a:off x="4594380" y="-89657"/>
              <a:ext cx="1242962" cy="1995947"/>
            </a:xfrm>
            <a:prstGeom prst="curvedLeftArrow">
              <a:avLst>
                <a:gd name="adj1" fmla="val 25000"/>
                <a:gd name="adj2" fmla="val 50000"/>
                <a:gd name="adj3" fmla="val 6555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976241" y="4157962"/>
              <a:ext cx="4603531" cy="146231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Особа, яка відмовилася від заяви про перегляд судового рішення за нововиявленими або виключними обставинами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88276" y="4977640"/>
              <a:ext cx="6318031" cy="124935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повторно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звертатися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такою самою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тих самих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підставах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6483569" y="5303548"/>
              <a:ext cx="1162707" cy="1040524"/>
            </a:xfrm>
            <a:prstGeom prst="leftArrow">
              <a:avLst>
                <a:gd name="adj1" fmla="val 50000"/>
                <a:gd name="adj2" fmla="val 8636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88275" y="726635"/>
              <a:ext cx="3968967" cy="102682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181805" y="1408429"/>
              <a:ext cx="6251024" cy="105616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перегляд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552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907627" y="1308538"/>
            <a:ext cx="8686801" cy="3639014"/>
            <a:chOff x="1576551" y="1198180"/>
            <a:chExt cx="8686801" cy="3639014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035972" y="3633372"/>
              <a:ext cx="5754414" cy="120382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переглянуті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19874441">
              <a:off x="2643509" y="3105854"/>
              <a:ext cx="1487054" cy="1618116"/>
            </a:xfrm>
            <a:prstGeom prst="curvedRightArrow">
              <a:avLst>
                <a:gd name="adj1" fmla="val 25000"/>
                <a:gd name="adj2" fmla="val 50000"/>
                <a:gd name="adj3" fmla="val 6190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576551" y="1923394"/>
              <a:ext cx="4240925" cy="138736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постанова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817476" y="1198180"/>
              <a:ext cx="4445876" cy="86710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5502165" y="1335838"/>
              <a:ext cx="1119352" cy="1008993"/>
            </a:xfrm>
            <a:prstGeom prst="rightArrow">
              <a:avLst>
                <a:gd name="adj1" fmla="val 50000"/>
                <a:gd name="adj2" fmla="val 8593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47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912" y="283780"/>
            <a:ext cx="11052415" cy="6234788"/>
            <a:chOff x="638381" y="331076"/>
            <a:chExt cx="11052415" cy="623478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436881" y="1891863"/>
              <a:ext cx="5423338" cy="105628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464525" y="728732"/>
              <a:ext cx="5226271" cy="129277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20252216">
              <a:off x="2070864" y="1415675"/>
              <a:ext cx="1490427" cy="1558205"/>
            </a:xfrm>
            <a:prstGeom prst="curvedRightArrow">
              <a:avLst>
                <a:gd name="adj1" fmla="val 25000"/>
                <a:gd name="adj2" fmla="val 50000"/>
                <a:gd name="adj3" fmla="val 63381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5895493" y="1228056"/>
              <a:ext cx="1119351" cy="996555"/>
            </a:xfrm>
            <a:prstGeom prst="rightArrow">
              <a:avLst>
                <a:gd name="adj1" fmla="val 50000"/>
                <a:gd name="adj2" fmla="val 8573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1897775" y="4894449"/>
              <a:ext cx="6256939" cy="110358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8034502" y="5085906"/>
              <a:ext cx="3594538" cy="11520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Выгнутая влево стрелка 13"/>
            <p:cNvSpPr/>
            <p:nvPr/>
          </p:nvSpPr>
          <p:spPr>
            <a:xfrm rot="21027173">
              <a:off x="638381" y="3916529"/>
              <a:ext cx="1546596" cy="1735864"/>
            </a:xfrm>
            <a:prstGeom prst="curvedRightArrow">
              <a:avLst>
                <a:gd name="adj1" fmla="val 25000"/>
                <a:gd name="adj2" fmla="val 50000"/>
                <a:gd name="adj3" fmla="val 6888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7662041" y="5602749"/>
              <a:ext cx="1216582" cy="963115"/>
            </a:xfrm>
            <a:prstGeom prst="rightArrow">
              <a:avLst>
                <a:gd name="adj1" fmla="val 50000"/>
                <a:gd name="adj2" fmla="val 10238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1024759" y="3216167"/>
              <a:ext cx="3342289" cy="1024758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162097" y="3611959"/>
              <a:ext cx="7323080" cy="95720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за правилами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для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тієї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перегляд</a:t>
              </a: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3263462" y="3733169"/>
              <a:ext cx="1079629" cy="1015512"/>
            </a:xfrm>
            <a:prstGeom prst="rightArrow">
              <a:avLst>
                <a:gd name="adj1" fmla="val 50000"/>
                <a:gd name="adj2" fmla="val 8104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788275" y="331076"/>
              <a:ext cx="4303987" cy="129277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перегляд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178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213945" y="512378"/>
            <a:ext cx="9727324" cy="5517930"/>
            <a:chOff x="1072055" y="512378"/>
            <a:chExt cx="9727324" cy="551793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610303" y="2191406"/>
              <a:ext cx="7189076" cy="129277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перегляд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610303" y="3549868"/>
              <a:ext cx="7189076" cy="136897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задовольнити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перегляд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797268" y="4984530"/>
              <a:ext cx="7094483" cy="104577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розгляду</a:t>
              </a: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2364827" y="1560786"/>
              <a:ext cx="0" cy="342374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>
              <a:endCxn id="5" idx="1"/>
            </p:cNvCxnSpPr>
            <p:nvPr/>
          </p:nvCxnSpPr>
          <p:spPr>
            <a:xfrm>
              <a:off x="2380593" y="2837792"/>
              <a:ext cx="122971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372710" y="4260629"/>
              <a:ext cx="122971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0" name="Скругленный прямоугольник 9"/>
            <p:cNvSpPr/>
            <p:nvPr/>
          </p:nvSpPr>
          <p:spPr>
            <a:xfrm>
              <a:off x="1072055" y="512378"/>
              <a:ext cx="5376042" cy="135583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результатами перегляду судового рішення за нововиявленими або виключними обставинами суд може: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729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72510" y="299544"/>
            <a:ext cx="10909740" cy="6085488"/>
            <a:chOff x="709448" y="315310"/>
            <a:chExt cx="10909740" cy="608548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709448" y="2523905"/>
              <a:ext cx="6621516" cy="141889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право стрелка 6"/>
            <p:cNvSpPr/>
            <p:nvPr/>
          </p:nvSpPr>
          <p:spPr>
            <a:xfrm rot="806024">
              <a:off x="7060464" y="1686936"/>
              <a:ext cx="1623850" cy="1637734"/>
            </a:xfrm>
            <a:prstGeom prst="curvedLeftArrow">
              <a:avLst>
                <a:gd name="adj1" fmla="val 25000"/>
                <a:gd name="adj2" fmla="val 50000"/>
                <a:gd name="adj3" fmla="val 5815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12551068">
              <a:off x="4799282" y="4026123"/>
              <a:ext cx="1407888" cy="1428055"/>
            </a:xfrm>
            <a:prstGeom prst="curvedLeftArrow">
              <a:avLst>
                <a:gd name="adj1" fmla="val 25000"/>
                <a:gd name="adj2" fmla="val 50000"/>
                <a:gd name="adj3" fmla="val 6285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4540469" y="1056289"/>
              <a:ext cx="3216166" cy="13873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Верховний Суд 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7228488" y="315310"/>
              <a:ext cx="4390700" cy="143466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результатами перегляду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6465984" y="600743"/>
              <a:ext cx="1130937" cy="976358"/>
            </a:xfrm>
            <a:prstGeom prst="rightArrow">
              <a:avLst>
                <a:gd name="adj1" fmla="val 50000"/>
                <a:gd name="adj2" fmla="val 9198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1040523" y="4749833"/>
              <a:ext cx="3074275" cy="119597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3527534" y="5249915"/>
              <a:ext cx="3547242" cy="1150883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274675" y="4144448"/>
              <a:ext cx="5155326" cy="149960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перегляд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постанови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2809139" y="5307461"/>
              <a:ext cx="1158766" cy="1035790"/>
            </a:xfrm>
            <a:prstGeom prst="rightArrow">
              <a:avLst>
                <a:gd name="adj1" fmla="val 50000"/>
                <a:gd name="adj2" fmla="val 9109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983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466194" y="697623"/>
            <a:ext cx="9790385" cy="5577047"/>
            <a:chOff x="1513490" y="603030"/>
            <a:chExt cx="9790385" cy="557704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177863" y="2999376"/>
              <a:ext cx="5833241" cy="97746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ухвалює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переглядалося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281855" y="4122668"/>
              <a:ext cx="5833241" cy="95382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переглядалася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1876096" y="5222318"/>
              <a:ext cx="5833241" cy="957759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переглядалася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постанова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2490952" y="2349062"/>
              <a:ext cx="0" cy="284567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490952" y="4599579"/>
              <a:ext cx="79090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490952" y="3488108"/>
              <a:ext cx="168691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6" name="Овал 15"/>
            <p:cNvSpPr/>
            <p:nvPr/>
          </p:nvSpPr>
          <p:spPr>
            <a:xfrm>
              <a:off x="1513490" y="1304596"/>
              <a:ext cx="3484179" cy="135583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792716" y="603030"/>
              <a:ext cx="6511159" cy="143466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перегляд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ч.2, п.п.1,3 ч.3 ст.423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переглядається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3993931" y="993227"/>
              <a:ext cx="1166648" cy="1093731"/>
            </a:xfrm>
            <a:prstGeom prst="rightArrow">
              <a:avLst>
                <a:gd name="adj1" fmla="val 50000"/>
                <a:gd name="adj2" fmla="val 8315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970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709448" y="755769"/>
            <a:ext cx="10977264" cy="5152360"/>
            <a:chOff x="677917" y="408928"/>
            <a:chExt cx="10977264" cy="5152360"/>
          </a:xfrm>
        </p:grpSpPr>
        <p:sp>
          <p:nvSpPr>
            <p:cNvPr id="8" name="Выгнутая вправо стрелка 7"/>
            <p:cNvSpPr/>
            <p:nvPr/>
          </p:nvSpPr>
          <p:spPr>
            <a:xfrm rot="16468342">
              <a:off x="8256873" y="247209"/>
              <a:ext cx="1319433" cy="1642872"/>
            </a:xfrm>
            <a:prstGeom prst="curvedLeftArrow">
              <a:avLst>
                <a:gd name="adj1" fmla="val 25000"/>
                <a:gd name="adj2" fmla="val 50000"/>
                <a:gd name="adj3" fmla="val 6811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229710" y="3090041"/>
              <a:ext cx="5011725" cy="127306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 набранням законної сили новим судовим рішенням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894593" y="4300046"/>
              <a:ext cx="4966138" cy="126124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втрачають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силу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5502165" y="930163"/>
              <a:ext cx="3184635" cy="138736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 рішення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918754" y="1765738"/>
              <a:ext cx="3736427" cy="156078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результатами перегляду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77917" y="662153"/>
              <a:ext cx="4556234" cy="146619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ст.272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лево 13"/>
            <p:cNvSpPr/>
            <p:nvPr/>
          </p:nvSpPr>
          <p:spPr>
            <a:xfrm>
              <a:off x="4776951" y="1584434"/>
              <a:ext cx="1117642" cy="961697"/>
            </a:xfrm>
            <a:prstGeom prst="leftArrow">
              <a:avLst>
                <a:gd name="adj1" fmla="val 50000"/>
                <a:gd name="adj2" fmla="val 9583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Стрелка вправо 1"/>
            <p:cNvSpPr/>
            <p:nvPr/>
          </p:nvSpPr>
          <p:spPr>
            <a:xfrm>
              <a:off x="5234151" y="3775843"/>
              <a:ext cx="1320885" cy="1048407"/>
            </a:xfrm>
            <a:prstGeom prst="rightArrow">
              <a:avLst>
                <a:gd name="adj1" fmla="val 50000"/>
                <a:gd name="adj2" fmla="val 10263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4486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112579" y="1173764"/>
            <a:ext cx="7930055" cy="4281106"/>
            <a:chOff x="1781503" y="795392"/>
            <a:chExt cx="7930055" cy="428110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5171089" y="2100755"/>
              <a:ext cx="4540469" cy="151348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результатами перегляду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050626" y="4102976"/>
              <a:ext cx="5376041" cy="97352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переглянуте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підставах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2664371" y="2331326"/>
              <a:ext cx="772510" cy="2238703"/>
            </a:xfrm>
            <a:prstGeom prst="downArrow">
              <a:avLst>
                <a:gd name="adj1" fmla="val 50000"/>
                <a:gd name="adj2" fmla="val 154082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6200000">
              <a:off x="5085964" y="452415"/>
              <a:ext cx="1305363" cy="1991317"/>
            </a:xfrm>
            <a:prstGeom prst="curvedLeftArrow">
              <a:avLst>
                <a:gd name="adj1" fmla="val 25000"/>
                <a:gd name="adj2" fmla="val 50000"/>
                <a:gd name="adj3" fmla="val 6184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1781503" y="1332186"/>
              <a:ext cx="3831021" cy="1466193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 рішення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57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30163" y="488730"/>
            <a:ext cx="10704788" cy="5691353"/>
            <a:chOff x="914398" y="425668"/>
            <a:chExt cx="10704788" cy="569135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914398" y="1860331"/>
              <a:ext cx="8781393" cy="100899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істотні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могли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відомі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звертається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час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14398" y="2948151"/>
              <a:ext cx="8781393" cy="208104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вироком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відповідальності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набрали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завідомо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неправильного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завідомо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неправдивих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показань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завідомо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неправильного перекладу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фальшивості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речових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призвели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незаконного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14398" y="5108026"/>
              <a:ext cx="8781393" cy="10089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стало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перегляду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1041118" y="1001110"/>
              <a:ext cx="0" cy="4674477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9695791" y="5659821"/>
              <a:ext cx="13453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9690535" y="2404240"/>
              <a:ext cx="13453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690535" y="4032030"/>
              <a:ext cx="134532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0" name="Скругленный прямоугольник 9"/>
            <p:cNvSpPr/>
            <p:nvPr/>
          </p:nvSpPr>
          <p:spPr>
            <a:xfrm>
              <a:off x="4808483" y="425668"/>
              <a:ext cx="6810703" cy="1150883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Підставами для перегляду судового рішення за нововиявленими обставинами є: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047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46385" y="564931"/>
            <a:ext cx="11035864" cy="5599387"/>
            <a:chOff x="725213" y="501869"/>
            <a:chExt cx="11035864" cy="559938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578772" y="2065283"/>
              <a:ext cx="8182305" cy="154239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Конституційним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України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неконституційність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конституційність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правового акта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застосованого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застосованого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виконане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970689" y="3736428"/>
              <a:ext cx="8182305" cy="118241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юрисдикція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зобов’язань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14399" y="5047594"/>
              <a:ext cx="8182305" cy="105366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вироком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злочину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внаслідок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308538" y="740980"/>
              <a:ext cx="0" cy="430661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308538" y="4327634"/>
              <a:ext cx="66215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5" name="Выгнутая вправо стрелка 14"/>
            <p:cNvSpPr/>
            <p:nvPr/>
          </p:nvSpPr>
          <p:spPr>
            <a:xfrm rot="18549954">
              <a:off x="6346474" y="605593"/>
              <a:ext cx="1189601" cy="1679747"/>
            </a:xfrm>
            <a:prstGeom prst="curvedLeftArrow">
              <a:avLst>
                <a:gd name="adj1" fmla="val 25000"/>
                <a:gd name="adj2" fmla="val 50000"/>
                <a:gd name="adj3" fmla="val 6842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25213" y="501869"/>
              <a:ext cx="5707117" cy="111935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Підставами для перегляду судових рішень у зв’язку з виключними обставинами є: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95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96613" y="235380"/>
            <a:ext cx="11223736" cy="6231874"/>
            <a:chOff x="496613" y="361504"/>
            <a:chExt cx="11223736" cy="6231874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309647" y="1764892"/>
              <a:ext cx="6038193" cy="110359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переоцінка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4603531" y="2950362"/>
              <a:ext cx="6038194" cy="1103591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оцінювалися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стосовно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</a:t>
              </a: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10105697" y="837784"/>
              <a:ext cx="0" cy="211257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9" name="Выгнутая вправо стрелка 8"/>
            <p:cNvSpPr/>
            <p:nvPr/>
          </p:nvSpPr>
          <p:spPr>
            <a:xfrm rot="2035834">
              <a:off x="8433392" y="1148566"/>
              <a:ext cx="1292773" cy="1752180"/>
            </a:xfrm>
            <a:prstGeom prst="curvedLeftArrow">
              <a:avLst>
                <a:gd name="adj1" fmla="val 25000"/>
                <a:gd name="adj2" fmla="val 50000"/>
                <a:gd name="adj3" fmla="val 64024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511158" y="4388337"/>
              <a:ext cx="5209191" cy="165463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тих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предметом розгляду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13012430">
              <a:off x="5098213" y="4258524"/>
              <a:ext cx="1227818" cy="1637747"/>
            </a:xfrm>
            <a:prstGeom prst="curvedLeftArrow">
              <a:avLst>
                <a:gd name="adj1" fmla="val 25000"/>
                <a:gd name="adj2" fmla="val 50000"/>
                <a:gd name="adj3" fmla="val 6146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975131" y="361504"/>
              <a:ext cx="5108030" cy="115088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є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перегляду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496613" y="4187753"/>
              <a:ext cx="4233038" cy="1409367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7" name="Овал 16"/>
            <p:cNvSpPr/>
            <p:nvPr/>
          </p:nvSpPr>
          <p:spPr>
            <a:xfrm>
              <a:off x="3526463" y="5373223"/>
              <a:ext cx="2948152" cy="1220155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 rot="10800000">
              <a:off x="3176746" y="5077396"/>
              <a:ext cx="1190302" cy="1078267"/>
            </a:xfrm>
            <a:prstGeom prst="rightArrow">
              <a:avLst>
                <a:gd name="adj1" fmla="val 50000"/>
                <a:gd name="adj2" fmla="val 86553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645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252248" y="268013"/>
            <a:ext cx="11524593" cy="6394918"/>
            <a:chOff x="315310" y="283779"/>
            <a:chExt cx="11524593" cy="639491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324302" y="1608312"/>
              <a:ext cx="7141780" cy="136717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особа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дізналася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могла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існування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перегляду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8647387" y="1766724"/>
              <a:ext cx="3192516" cy="105629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п.1 ч.2 ст.423 ЦПК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324302" y="3371360"/>
              <a:ext cx="6873764" cy="110163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набрав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340068" y="4763162"/>
              <a:ext cx="6873764" cy="152040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стало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яке</a:t>
              </a:r>
              <a:r>
                <a:rPr lang="ru-RU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перегляду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8647387" y="3311745"/>
              <a:ext cx="3192516" cy="105629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п.2 ч.2 ст.423 ЦПК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8647387" y="5133676"/>
              <a:ext cx="3192516" cy="105629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п.3 ч.2 ст.423 ЦПК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25214" y="721755"/>
              <a:ext cx="0" cy="4801611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725214" y="5523366"/>
              <a:ext cx="61485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725214" y="3922176"/>
              <a:ext cx="61485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23" name="Стрелка вправо 22"/>
            <p:cNvSpPr/>
            <p:nvPr/>
          </p:nvSpPr>
          <p:spPr>
            <a:xfrm>
              <a:off x="8028590" y="2353496"/>
              <a:ext cx="1056289" cy="977462"/>
            </a:xfrm>
            <a:prstGeom prst="rightArrow">
              <a:avLst>
                <a:gd name="adj1" fmla="val 50000"/>
                <a:gd name="adj2" fmla="val 806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8028589" y="3895347"/>
              <a:ext cx="1056289" cy="977462"/>
            </a:xfrm>
            <a:prstGeom prst="rightArrow">
              <a:avLst>
                <a:gd name="adj1" fmla="val 50000"/>
                <a:gd name="adj2" fmla="val 806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8028588" y="5701235"/>
              <a:ext cx="1056289" cy="977462"/>
            </a:xfrm>
            <a:prstGeom prst="rightArrow">
              <a:avLst>
                <a:gd name="adj1" fmla="val 50000"/>
                <a:gd name="adj2" fmla="val 806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725214" y="2333032"/>
              <a:ext cx="61485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9" name="Скругленный прямоугольник 18"/>
            <p:cNvSpPr/>
            <p:nvPr/>
          </p:nvSpPr>
          <p:spPr>
            <a:xfrm>
              <a:off x="315310" y="283779"/>
              <a:ext cx="6321973" cy="119818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перегляд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подано: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334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82868" y="487058"/>
            <a:ext cx="10625957" cy="5787612"/>
            <a:chOff x="930165" y="471292"/>
            <a:chExt cx="10625957" cy="578761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584433" y="4635056"/>
              <a:ext cx="6140670" cy="12139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вирок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кримінальному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8182302" y="4713883"/>
              <a:ext cx="3373820" cy="105629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п.3 ч.3 ст.423 ЦПК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552901" y="2284687"/>
              <a:ext cx="6172201" cy="181434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користь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юрисдикція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Україною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дізналася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могла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дізнатися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набуття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статусу остаточного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8182302" y="2843698"/>
              <a:ext cx="3373820" cy="105629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п.2 ч.3 ст.423 ЦПК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552901" y="714705"/>
              <a:ext cx="6172201" cy="12139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оприлюднення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Конституційного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України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8182302" y="793532"/>
              <a:ext cx="3373820" cy="105629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п.1 ч.3 ст.423 ЦПК України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7520149" y="1369298"/>
              <a:ext cx="1056289" cy="977462"/>
            </a:xfrm>
            <a:prstGeom prst="rightArrow">
              <a:avLst>
                <a:gd name="adj1" fmla="val 50000"/>
                <a:gd name="adj2" fmla="val 806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7520149" y="5281442"/>
              <a:ext cx="1056289" cy="977462"/>
            </a:xfrm>
            <a:prstGeom prst="rightArrow">
              <a:avLst>
                <a:gd name="adj1" fmla="val 50000"/>
                <a:gd name="adj2" fmla="val 806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7520150" y="3411257"/>
              <a:ext cx="1056289" cy="977462"/>
            </a:xfrm>
            <a:prstGeom prst="rightArrow">
              <a:avLst>
                <a:gd name="adj1" fmla="val 50000"/>
                <a:gd name="adj2" fmla="val 80645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930165" y="471292"/>
              <a:ext cx="0" cy="4801611"/>
            </a:xfrm>
            <a:prstGeom prst="line">
              <a:avLst/>
            </a:prstGeom>
            <a:ln w="38100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945931" y="5272903"/>
              <a:ext cx="61485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945931" y="1272404"/>
              <a:ext cx="61485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938047" y="3174777"/>
              <a:ext cx="61485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25443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536027" y="394136"/>
            <a:ext cx="11308218" cy="6136717"/>
            <a:chOff x="567558" y="268013"/>
            <a:chExt cx="11308218" cy="6136717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6842235" y="5108022"/>
              <a:ext cx="4792717" cy="107205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можуть бути поновлені</a:t>
              </a: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2392418" y="1428734"/>
              <a:ext cx="0" cy="128293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21" idx="1"/>
            </p:cNvCxnSpPr>
            <p:nvPr/>
          </p:nvCxnSpPr>
          <p:spPr>
            <a:xfrm>
              <a:off x="2392418" y="2270234"/>
              <a:ext cx="2542188" cy="1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7" name="Выгнутая влево стрелка 16"/>
            <p:cNvSpPr/>
            <p:nvPr/>
          </p:nvSpPr>
          <p:spPr>
            <a:xfrm rot="14574895">
              <a:off x="10561100" y="1837974"/>
              <a:ext cx="1156353" cy="1472999"/>
            </a:xfrm>
            <a:prstGeom prst="curvedRightArrow">
              <a:avLst>
                <a:gd name="adj1" fmla="val 25000"/>
                <a:gd name="adj2" fmla="val 50000"/>
                <a:gd name="adj3" fmla="val 59917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Выгнутая вправо стрелка 19"/>
            <p:cNvSpPr/>
            <p:nvPr/>
          </p:nvSpPr>
          <p:spPr>
            <a:xfrm rot="15007512">
              <a:off x="5760430" y="4146337"/>
              <a:ext cx="1142478" cy="1710524"/>
            </a:xfrm>
            <a:prstGeom prst="curvedLeftArrow">
              <a:avLst>
                <a:gd name="adj1" fmla="val 25000"/>
                <a:gd name="adj2" fmla="val 47312"/>
                <a:gd name="adj3" fmla="val 6255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67558" y="268013"/>
              <a:ext cx="6211616" cy="16016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приписів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ч.1 ст.424 ЦПК України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перегляд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подана: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4934606" y="1724367"/>
              <a:ext cx="5580993" cy="1091754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трьох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1797270" y="2711666"/>
              <a:ext cx="5707118" cy="1099649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8135008" y="788276"/>
              <a:ext cx="3736426" cy="105628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п.1 ч.2 ст.423 ЦПК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7267902" y="3318629"/>
              <a:ext cx="3704897" cy="9538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п.п.2-3 ч.2 та ч.3 ст.423 ЦПК України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3082158" y="5001599"/>
              <a:ext cx="3452648" cy="1403131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Строки</a:t>
              </a: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567558" y="4512880"/>
              <a:ext cx="3026980" cy="119028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ч.2 ст.424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Стрелка вправо 26"/>
            <p:cNvSpPr/>
            <p:nvPr/>
          </p:nvSpPr>
          <p:spPr>
            <a:xfrm>
              <a:off x="6408682" y="3352615"/>
              <a:ext cx="1038163" cy="947419"/>
            </a:xfrm>
            <a:prstGeom prst="rightArrow">
              <a:avLst>
                <a:gd name="adj1" fmla="val 50000"/>
                <a:gd name="adj2" fmla="val 8545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Стрелка влево 27"/>
            <p:cNvSpPr/>
            <p:nvPr/>
          </p:nvSpPr>
          <p:spPr>
            <a:xfrm>
              <a:off x="2676197" y="5173054"/>
              <a:ext cx="1072055" cy="1060220"/>
            </a:xfrm>
            <a:prstGeom prst="leftArrow">
              <a:avLst>
                <a:gd name="adj1" fmla="val 50000"/>
                <a:gd name="adj2" fmla="val 76766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492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103586" y="646387"/>
            <a:ext cx="10089931" cy="5599385"/>
            <a:chOff x="1119352" y="551794"/>
            <a:chExt cx="10089931" cy="559938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119352" y="1886468"/>
              <a:ext cx="6779172" cy="1203573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ч.2, п.п.1,3 ч.3 ст.423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22483" y="3313386"/>
              <a:ext cx="6994634" cy="1384738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ч.1 ст.425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скасовано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тієї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114800" y="4921469"/>
              <a:ext cx="6716110" cy="122971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п.2 ч.3 ст.423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Верховного Суду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Великої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Палати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0421007" y="1104902"/>
              <a:ext cx="0" cy="381656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7" idx="3"/>
            </p:cNvCxnSpPr>
            <p:nvPr/>
          </p:nvCxnSpPr>
          <p:spPr>
            <a:xfrm flipH="1">
              <a:off x="9517117" y="4005755"/>
              <a:ext cx="87236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sp>
          <p:nvSpPr>
            <p:cNvPr id="13" name="Выгнутая влево стрелка 12"/>
            <p:cNvSpPr/>
            <p:nvPr/>
          </p:nvSpPr>
          <p:spPr>
            <a:xfrm rot="3742325">
              <a:off x="5971290" y="401486"/>
              <a:ext cx="1174330" cy="1566036"/>
            </a:xfrm>
            <a:prstGeom prst="curvedRightArrow">
              <a:avLst>
                <a:gd name="adj1" fmla="val 25000"/>
                <a:gd name="adj2" fmla="val 50000"/>
                <a:gd name="adj3" fmla="val 65608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7094483" y="551794"/>
              <a:ext cx="4114800" cy="1056290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перегляд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99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372</TotalTime>
  <Words>1456</Words>
  <Application>Microsoft Office PowerPoint</Application>
  <PresentationFormat>Широкоэкранный</PresentationFormat>
  <Paragraphs>120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Небеса</vt:lpstr>
      <vt:lpstr>Перегляд судових рішень за нововиявленими або виключними обставинами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Перегляд судових рішень за нововиявленими або виключними обставинами </dc:title>
  <dc:creator>Пользователь Windows</dc:creator>
  <cp:lastModifiedBy>Пользователь Windows</cp:lastModifiedBy>
  <cp:revision>27</cp:revision>
  <dcterms:created xsi:type="dcterms:W3CDTF">2020-04-21T05:41:25Z</dcterms:created>
  <dcterms:modified xsi:type="dcterms:W3CDTF">2020-05-13T06:49:38Z</dcterms:modified>
</cp:coreProperties>
</file>