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1378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F248C8-CA75-4166-AC59-CF3BCE2D9BF4}" type="datetimeFigureOut">
              <a:rPr lang="uk-UA" smtClean="0"/>
              <a:t>13.10.2023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188CB2D-39BA-4181-9249-54812BE57520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F248C8-CA75-4166-AC59-CF3BCE2D9BF4}" type="datetimeFigureOut">
              <a:rPr lang="uk-UA" smtClean="0"/>
              <a:t>13.10.2023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188CB2D-39BA-4181-9249-54812BE57520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F248C8-CA75-4166-AC59-CF3BCE2D9BF4}" type="datetimeFigureOut">
              <a:rPr lang="uk-UA" smtClean="0"/>
              <a:t>13.10.2023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188CB2D-39BA-4181-9249-54812BE57520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F248C8-CA75-4166-AC59-CF3BCE2D9BF4}" type="datetimeFigureOut">
              <a:rPr lang="uk-UA" smtClean="0"/>
              <a:t>13.10.2023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188CB2D-39BA-4181-9249-54812BE57520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F248C8-CA75-4166-AC59-CF3BCE2D9BF4}" type="datetimeFigureOut">
              <a:rPr lang="uk-UA" smtClean="0"/>
              <a:t>13.10.2023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188CB2D-39BA-4181-9249-54812BE57520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F248C8-CA75-4166-AC59-CF3BCE2D9BF4}" type="datetimeFigureOut">
              <a:rPr lang="uk-UA" smtClean="0"/>
              <a:t>13.10.2023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188CB2D-39BA-4181-9249-54812BE57520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F248C8-CA75-4166-AC59-CF3BCE2D9BF4}" type="datetimeFigureOut">
              <a:rPr lang="uk-UA" smtClean="0"/>
              <a:t>13.10.2023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188CB2D-39BA-4181-9249-54812BE57520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F248C8-CA75-4166-AC59-CF3BCE2D9BF4}" type="datetimeFigureOut">
              <a:rPr lang="uk-UA" smtClean="0"/>
              <a:t>13.10.2023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188CB2D-39BA-4181-9249-54812BE57520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F248C8-CA75-4166-AC59-CF3BCE2D9BF4}" type="datetimeFigureOut">
              <a:rPr lang="uk-UA" smtClean="0"/>
              <a:t>13.10.2023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188CB2D-39BA-4181-9249-54812BE57520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F248C8-CA75-4166-AC59-CF3BCE2D9BF4}" type="datetimeFigureOut">
              <a:rPr lang="uk-UA" smtClean="0"/>
              <a:t>13.10.2023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188CB2D-39BA-4181-9249-54812BE57520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F248C8-CA75-4166-AC59-CF3BCE2D9BF4}" type="datetimeFigureOut">
              <a:rPr lang="uk-UA" smtClean="0"/>
              <a:t>13.10.2023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188CB2D-39BA-4181-9249-54812BE57520}" type="slidenum">
              <a:rPr lang="uk-UA" smtClean="0"/>
              <a:t>‹#›</a:t>
            </a:fld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0F248C8-CA75-4166-AC59-CF3BCE2D9BF4}" type="datetimeFigureOut">
              <a:rPr lang="uk-UA" smtClean="0"/>
              <a:t>13.10.2023</a:t>
            </a:fld>
            <a:endParaRPr lang="uk-UA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4188CB2D-39BA-4181-9249-54812BE57520}" type="slidenum">
              <a:rPr lang="uk-UA" smtClean="0"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 anchor="t"/>
          <a:lstStyle/>
          <a:p>
            <a:pPr algn="ctr"/>
            <a:r>
              <a:rPr lang="uk-UA" dirty="0"/>
              <a:t>Соціальний розвиток колективу</a:t>
            </a:r>
          </a:p>
        </p:txBody>
      </p:sp>
    </p:spTree>
    <p:extLst>
      <p:ext uri="{BB962C8B-B14F-4D97-AF65-F5344CB8AC3E}">
        <p14:creationId xmlns:p14="http://schemas.microsoft.com/office/powerpoint/2010/main" val="16997747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418928"/>
          </a:xfrm>
        </p:spPr>
        <p:txBody>
          <a:bodyPr>
            <a:normAutofit lnSpcReduction="10000"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uk-UA" sz="2000" b="1" dirty="0"/>
              <a:t>Суть та зміст планування соціального розвитку колективів </a:t>
            </a:r>
            <a:r>
              <a:rPr lang="uk-UA" sz="2000" b="1" dirty="0" smtClean="0"/>
              <a:t>в умовах ринку</a:t>
            </a:r>
          </a:p>
          <a:p>
            <a:pPr marL="0" indent="0" algn="just">
              <a:spcBef>
                <a:spcPts val="0"/>
              </a:spcBef>
              <a:buNone/>
            </a:pPr>
            <a:endParaRPr lang="uk-UA" sz="2000" dirty="0"/>
          </a:p>
          <a:p>
            <a:pPr marL="0" indent="0" algn="just">
              <a:spcBef>
                <a:spcPts val="0"/>
              </a:spcBef>
              <a:buNone/>
            </a:pPr>
            <a:r>
              <a:rPr lang="uk-UA" sz="2000" dirty="0"/>
              <a:t>Щоб сформувати здоровий ефективно </a:t>
            </a:r>
            <a:r>
              <a:rPr lang="uk-UA" sz="2000" dirty="0" smtClean="0"/>
              <a:t>функціонуючий трудовий </a:t>
            </a:r>
            <a:r>
              <a:rPr lang="uk-UA" sz="2000" dirty="0"/>
              <a:t>колектив</a:t>
            </a:r>
            <a:r>
              <a:rPr lang="uk-UA" sz="2000" dirty="0" smtClean="0"/>
              <a:t>, забезпечити </a:t>
            </a:r>
            <a:r>
              <a:rPr lang="uk-UA" sz="2000" dirty="0"/>
              <a:t>удосконалення </a:t>
            </a:r>
            <a:r>
              <a:rPr lang="uk-UA" sz="2000" dirty="0" smtClean="0"/>
              <a:t>його професійної</a:t>
            </a:r>
            <a:r>
              <a:rPr lang="uk-UA" sz="2000" dirty="0"/>
              <a:t>, кваліфікаційної, </a:t>
            </a:r>
            <a:r>
              <a:rPr lang="uk-UA" sz="2000" dirty="0" smtClean="0"/>
              <a:t>демографічної структури, досягти </a:t>
            </a:r>
            <a:r>
              <a:rPr lang="uk-UA" sz="2000" dirty="0"/>
              <a:t>поліпшення умов праці і побуту працівників і їх сімей</a:t>
            </a:r>
            <a:r>
              <a:rPr lang="uk-UA" sz="2000" dirty="0" smtClean="0"/>
              <a:t>, необхідна </a:t>
            </a:r>
            <a:r>
              <a:rPr lang="uk-UA" sz="2000" dirty="0"/>
              <a:t>розробка стратегії і тактики розв’язання </a:t>
            </a:r>
            <a:r>
              <a:rPr lang="uk-UA" sz="2000" dirty="0" smtClean="0"/>
              <a:t>широкого напряму соціальних задач</a:t>
            </a:r>
            <a:r>
              <a:rPr lang="uk-UA" sz="2000" dirty="0"/>
              <a:t>, взаємозв’язок їх з </a:t>
            </a:r>
            <a:r>
              <a:rPr lang="uk-UA" sz="2000" dirty="0" smtClean="0"/>
              <a:t>іншими напрямами </a:t>
            </a:r>
            <a:r>
              <a:rPr lang="uk-UA" sz="2000" dirty="0"/>
              <a:t>діяльності, ресурсним забезпеченням.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uk-UA" sz="2000" dirty="0"/>
              <a:t>Все це здійснюється в процесі планування </a:t>
            </a:r>
            <a:r>
              <a:rPr lang="uk-UA" sz="2000" dirty="0" smtClean="0"/>
              <a:t>соціального розвитку </a:t>
            </a:r>
            <a:r>
              <a:rPr lang="uk-UA" sz="2000" dirty="0"/>
              <a:t>колективу.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uk-UA" sz="2000" dirty="0"/>
              <a:t>Соціальне планування – складний і безперервний процес</a:t>
            </a:r>
            <a:r>
              <a:rPr lang="uk-UA" sz="2000" dirty="0" smtClean="0"/>
              <a:t>, який передбачає оцінку </a:t>
            </a:r>
            <a:r>
              <a:rPr lang="uk-UA" sz="2000" dirty="0"/>
              <a:t>стану трудового колективу за багатьма параметрам, постановку цілей </a:t>
            </a:r>
            <a:r>
              <a:rPr lang="uk-UA" sz="2000" dirty="0" smtClean="0"/>
              <a:t>і задач </a:t>
            </a:r>
            <a:r>
              <a:rPr lang="uk-UA" sz="2000" dirty="0"/>
              <a:t>його розвитку, розробку заходів щодо реалізації цих задач</a:t>
            </a:r>
            <a:r>
              <a:rPr lang="uk-UA" sz="2000" dirty="0" smtClean="0"/>
              <a:t>.</a:t>
            </a:r>
          </a:p>
          <a:p>
            <a:pPr marL="0" indent="0" algn="just">
              <a:spcBef>
                <a:spcPts val="0"/>
              </a:spcBef>
              <a:buNone/>
            </a:pPr>
            <a:endParaRPr lang="uk-UA" sz="2000" dirty="0" smtClean="0"/>
          </a:p>
          <a:p>
            <a:pPr marL="0" indent="0" algn="ctr">
              <a:spcBef>
                <a:spcPts val="0"/>
              </a:spcBef>
              <a:buNone/>
            </a:pPr>
            <a:r>
              <a:rPr lang="uk-UA" sz="2000" b="1" dirty="0"/>
              <a:t>Соціологічна служба </a:t>
            </a:r>
            <a:r>
              <a:rPr lang="uk-UA" sz="2000" b="1" dirty="0" smtClean="0"/>
              <a:t>підприємства</a:t>
            </a:r>
            <a:endParaRPr lang="uk-UA" sz="2000" b="1" dirty="0"/>
          </a:p>
        </p:txBody>
      </p:sp>
    </p:spTree>
    <p:extLst>
      <p:ext uri="{BB962C8B-B14F-4D97-AF65-F5344CB8AC3E}">
        <p14:creationId xmlns:p14="http://schemas.microsoft.com/office/powerpoint/2010/main" val="26182730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708920"/>
            <a:ext cx="8183880" cy="1051560"/>
          </a:xfrm>
        </p:spPr>
        <p:txBody>
          <a:bodyPr/>
          <a:lstStyle/>
          <a:p>
            <a:pPr algn="ctr"/>
            <a:r>
              <a:rPr lang="uk-UA" dirty="0" smtClean="0"/>
              <a:t>Дякую за увагу!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8814483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8</TotalTime>
  <Words>112</Words>
  <Application>Microsoft Office PowerPoint</Application>
  <PresentationFormat>Экран (4:3)</PresentationFormat>
  <Paragraphs>9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Аспект</vt:lpstr>
      <vt:lpstr>Соціальний розвиток колективу</vt:lpstr>
      <vt:lpstr>Презентация PowerPoint</vt:lpstr>
      <vt:lpstr>Дякую за увагу!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Azso</dc:creator>
  <cp:lastModifiedBy>Azso</cp:lastModifiedBy>
  <cp:revision>3</cp:revision>
  <dcterms:created xsi:type="dcterms:W3CDTF">2023-10-13T07:55:42Z</dcterms:created>
  <dcterms:modified xsi:type="dcterms:W3CDTF">2023-10-13T08:03:58Z</dcterms:modified>
</cp:coreProperties>
</file>