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24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40768"/>
            <a:ext cx="9144000" cy="2259683"/>
          </a:xfrm>
        </p:spPr>
        <p:txBody>
          <a:bodyPr>
            <a:normAutofit fontScale="90000"/>
          </a:bodyPr>
          <a:lstStyle/>
          <a:p>
            <a:r>
              <a:rPr lang="uk-UA" sz="2700" i="1" dirty="0" smtClean="0"/>
              <a:t>ПРЕЗЕНТАЦІЯ КУРСУ</a:t>
            </a:r>
            <a:br>
              <a:rPr lang="uk-UA" sz="2700" i="1" dirty="0" smtClean="0"/>
            </a:br>
            <a:r>
              <a:rPr lang="uk-UA" sz="2700" i="1" dirty="0" smtClean="0"/>
              <a:t/>
            </a:r>
            <a:br>
              <a:rPr lang="uk-UA" sz="2700" i="1" dirty="0" smtClean="0"/>
            </a:br>
            <a:r>
              <a:rPr lang="uk-UA" sz="2700" i="1" dirty="0" smtClean="0"/>
              <a:t>Загальне </a:t>
            </a:r>
            <a:r>
              <a:rPr lang="uk-UA" sz="2700" i="1" dirty="0" smtClean="0"/>
              <a:t>поняття</a:t>
            </a:r>
            <a:r>
              <a:rPr lang="uk-UA" sz="2700" i="1" dirty="0"/>
              <a:t> </a:t>
            </a:r>
            <a:r>
              <a:rPr lang="uk-UA" sz="2700" i="1" dirty="0" err="1" smtClean="0"/>
              <a:t>аквафітнесу</a:t>
            </a:r>
            <a:r>
              <a:rPr lang="uk-UA" sz="2700" i="1" dirty="0" smtClean="0"/>
              <a:t/>
            </a:r>
            <a:br>
              <a:rPr lang="uk-UA" sz="2700" i="1" dirty="0" smtClean="0"/>
            </a:br>
            <a:r>
              <a:rPr lang="uk-UA" sz="2700" i="1" dirty="0" smtClean="0"/>
              <a:t>Показання та протипоказання до занять.</a:t>
            </a:r>
            <a:br>
              <a:rPr lang="uk-UA" sz="2700" i="1" dirty="0" smtClean="0"/>
            </a:br>
            <a:r>
              <a:rPr lang="uk-UA" sz="2700" i="1" dirty="0" smtClean="0"/>
              <a:t>Правила безпеки на заняттях </a:t>
            </a:r>
            <a:r>
              <a:rPr lang="uk-UA" sz="2700" i="1" dirty="0" err="1" smtClean="0"/>
              <a:t>аквафітнесу</a:t>
            </a:r>
            <a:r>
              <a:rPr lang="uk-UA" sz="2700" i="1" dirty="0" smtClean="0"/>
              <a:t>.</a:t>
            </a:r>
            <a:br>
              <a:rPr lang="uk-UA" sz="2700" i="1" dirty="0" smtClean="0"/>
            </a:br>
            <a:endParaRPr lang="ru-RU" sz="27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613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Аква-аеробіка</a:t>
            </a:r>
            <a:r>
              <a:rPr lang="uk-UA" dirty="0" smtClean="0"/>
              <a:t>(</a:t>
            </a:r>
            <a:r>
              <a:rPr lang="uk-UA" dirty="0" err="1" smtClean="0"/>
              <a:t>аквафітнес</a:t>
            </a:r>
            <a:r>
              <a:rPr lang="uk-UA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95936" y="273050"/>
            <a:ext cx="5148064" cy="6540326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610744" cy="4691063"/>
          </a:xfrm>
        </p:spPr>
        <p:txBody>
          <a:bodyPr/>
          <a:lstStyle/>
          <a:p>
            <a:r>
              <a:rPr lang="en-US" dirty="0" err="1" smtClean="0"/>
              <a:t>Акваеробіка</a:t>
            </a:r>
            <a:r>
              <a:rPr lang="en-US" dirty="0" smtClean="0"/>
              <a:t> </a:t>
            </a:r>
            <a:r>
              <a:rPr lang="en-US" dirty="0" err="1"/>
              <a:t>чи</a:t>
            </a:r>
            <a:r>
              <a:rPr lang="en-US" dirty="0"/>
              <a:t> </a:t>
            </a:r>
            <a:r>
              <a:rPr lang="en-US" dirty="0" err="1"/>
              <a:t>як</a:t>
            </a:r>
            <a:r>
              <a:rPr lang="en-US" dirty="0"/>
              <a:t> </a:t>
            </a:r>
            <a:r>
              <a:rPr lang="en-US" dirty="0" err="1"/>
              <a:t>прийнято</a:t>
            </a:r>
            <a:r>
              <a:rPr lang="en-US" dirty="0"/>
              <a:t> </a:t>
            </a:r>
            <a:r>
              <a:rPr lang="en-US" dirty="0" err="1"/>
              <a:t>називати</a:t>
            </a:r>
            <a:r>
              <a:rPr lang="en-US" dirty="0"/>
              <a:t> </a:t>
            </a:r>
            <a:r>
              <a:rPr lang="en-US" dirty="0" err="1" smtClean="0"/>
              <a:t>аквафітнес</a:t>
            </a:r>
            <a:r>
              <a:rPr lang="uk-UA" dirty="0" smtClean="0"/>
              <a:t> -</a:t>
            </a:r>
            <a:r>
              <a:rPr lang="en-US" dirty="0" smtClean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сьогоднішній</a:t>
            </a:r>
            <a:r>
              <a:rPr lang="en-US" dirty="0"/>
              <a:t> </a:t>
            </a:r>
            <a:r>
              <a:rPr lang="en-US" dirty="0" err="1"/>
              <a:t>день</a:t>
            </a:r>
            <a:r>
              <a:rPr lang="en-US" dirty="0"/>
              <a:t> є </a:t>
            </a:r>
            <a:r>
              <a:rPr lang="en-US" dirty="0" err="1"/>
              <a:t>тим</a:t>
            </a:r>
            <a:r>
              <a:rPr lang="en-US" dirty="0"/>
              <a:t> </a:t>
            </a:r>
            <a:r>
              <a:rPr lang="en-US" dirty="0" err="1"/>
              <a:t>напрямом</a:t>
            </a:r>
            <a:r>
              <a:rPr lang="en-US" dirty="0"/>
              <a:t> </a:t>
            </a:r>
            <a:r>
              <a:rPr lang="en-US" dirty="0" err="1"/>
              <a:t>фізкультурно-оздоровчої</a:t>
            </a:r>
            <a:r>
              <a:rPr lang="en-US" dirty="0"/>
              <a:t> </a:t>
            </a:r>
            <a:r>
              <a:rPr lang="en-US" dirty="0" err="1"/>
              <a:t>роботи</a:t>
            </a:r>
            <a:r>
              <a:rPr lang="en-US" dirty="0"/>
              <a:t>, </a:t>
            </a:r>
            <a:r>
              <a:rPr lang="en-US" dirty="0" err="1"/>
              <a:t>що</a:t>
            </a:r>
            <a:r>
              <a:rPr lang="en-US" dirty="0"/>
              <a:t> </a:t>
            </a:r>
            <a:r>
              <a:rPr lang="en-US" dirty="0" err="1"/>
              <a:t>дуже</a:t>
            </a:r>
            <a:r>
              <a:rPr lang="en-US" dirty="0"/>
              <a:t> </a:t>
            </a:r>
            <a:r>
              <a:rPr lang="en-US" dirty="0" err="1"/>
              <a:t>стрімко</a:t>
            </a:r>
            <a:r>
              <a:rPr lang="en-US" dirty="0"/>
              <a:t> </a:t>
            </a:r>
            <a:r>
              <a:rPr lang="en-US" dirty="0" err="1"/>
              <a:t>розвивається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ринку</a:t>
            </a:r>
            <a:r>
              <a:rPr lang="en-US" dirty="0"/>
              <a:t> </a:t>
            </a:r>
            <a:r>
              <a:rPr lang="en-US" dirty="0" err="1"/>
              <a:t>фітнес-послуг</a:t>
            </a:r>
            <a:r>
              <a:rPr lang="en-US" dirty="0"/>
              <a:t>. В </a:t>
            </a:r>
            <a:r>
              <a:rPr lang="en-US" dirty="0" err="1"/>
              <a:t>даний</a:t>
            </a:r>
            <a:r>
              <a:rPr lang="en-US" dirty="0"/>
              <a:t> </a:t>
            </a:r>
            <a:r>
              <a:rPr lang="en-US" dirty="0" err="1"/>
              <a:t>час</a:t>
            </a:r>
            <a:r>
              <a:rPr lang="en-US" dirty="0"/>
              <a:t> </a:t>
            </a:r>
            <a:r>
              <a:rPr lang="en-US" dirty="0" err="1"/>
              <a:t>організовується</a:t>
            </a:r>
            <a:r>
              <a:rPr lang="en-US" dirty="0"/>
              <a:t> </a:t>
            </a:r>
            <a:r>
              <a:rPr lang="en-US" dirty="0" err="1"/>
              <a:t>велика</a:t>
            </a:r>
            <a:r>
              <a:rPr lang="en-US" dirty="0"/>
              <a:t> </a:t>
            </a:r>
            <a:r>
              <a:rPr lang="en-US" dirty="0" err="1"/>
              <a:t>кількість</a:t>
            </a:r>
            <a:r>
              <a:rPr lang="en-US" dirty="0"/>
              <a:t> </a:t>
            </a:r>
            <a:r>
              <a:rPr lang="en-US" dirty="0" err="1"/>
              <a:t>семінарів</a:t>
            </a:r>
            <a:r>
              <a:rPr lang="en-US" dirty="0"/>
              <a:t>, </a:t>
            </a:r>
            <a:r>
              <a:rPr lang="en-US" dirty="0" err="1"/>
              <a:t>майстер-класів</a:t>
            </a:r>
            <a:r>
              <a:rPr lang="en-US" dirty="0"/>
              <a:t>, </a:t>
            </a:r>
            <a:r>
              <a:rPr lang="en-US" dirty="0" err="1"/>
              <a:t>конвенцій</a:t>
            </a:r>
            <a:r>
              <a:rPr lang="en-US" dirty="0"/>
              <a:t> і </a:t>
            </a:r>
            <a:r>
              <a:rPr lang="en-US" dirty="0" err="1"/>
              <a:t>конференцій</a:t>
            </a:r>
            <a:r>
              <a:rPr lang="en-US" dirty="0"/>
              <a:t>, </a:t>
            </a:r>
            <a:r>
              <a:rPr lang="en-US" dirty="0" err="1"/>
              <a:t>постійно</a:t>
            </a:r>
            <a:r>
              <a:rPr lang="en-US" dirty="0"/>
              <a:t> </a:t>
            </a:r>
            <a:r>
              <a:rPr lang="en-US" dirty="0" err="1"/>
              <a:t>зростає</a:t>
            </a:r>
            <a:r>
              <a:rPr lang="en-US" dirty="0"/>
              <a:t> </a:t>
            </a:r>
            <a:r>
              <a:rPr lang="en-US" dirty="0" err="1"/>
              <a:t>кількість</a:t>
            </a:r>
            <a:r>
              <a:rPr lang="en-US" dirty="0"/>
              <a:t> </a:t>
            </a:r>
            <a:r>
              <a:rPr lang="en-US" dirty="0" err="1"/>
              <a:t>наукових</a:t>
            </a:r>
            <a:r>
              <a:rPr lang="en-US" dirty="0"/>
              <a:t> </a:t>
            </a:r>
            <a:r>
              <a:rPr lang="en-US" dirty="0" err="1"/>
              <a:t>досліджень</a:t>
            </a:r>
            <a:r>
              <a:rPr lang="en-US" dirty="0"/>
              <a:t> в </a:t>
            </a:r>
            <a:r>
              <a:rPr lang="en-US" dirty="0" err="1"/>
              <a:t>області</a:t>
            </a:r>
            <a:r>
              <a:rPr lang="en-US" dirty="0"/>
              <a:t> </a:t>
            </a:r>
            <a:r>
              <a:rPr lang="en-US" dirty="0" err="1"/>
              <a:t>аквафітнесу</a:t>
            </a:r>
            <a:r>
              <a:rPr lang="en-US" dirty="0"/>
              <a:t>. </a:t>
            </a:r>
            <a:endParaRPr lang="uk-UA" dirty="0" smtClean="0"/>
          </a:p>
          <a:p>
            <a:r>
              <a:rPr lang="en-US" dirty="0" err="1"/>
              <a:t>Безперервно</a:t>
            </a:r>
            <a:r>
              <a:rPr lang="en-US" dirty="0"/>
              <a:t> </a:t>
            </a:r>
            <a:r>
              <a:rPr lang="en-US" dirty="0" err="1"/>
              <a:t>вдосконалюються</a:t>
            </a:r>
            <a:r>
              <a:rPr lang="en-US" dirty="0"/>
              <a:t> </a:t>
            </a:r>
            <a:r>
              <a:rPr lang="en-US" dirty="0" err="1"/>
              <a:t>форми</a:t>
            </a:r>
            <a:r>
              <a:rPr lang="en-US" dirty="0"/>
              <a:t> і </a:t>
            </a:r>
            <a:r>
              <a:rPr lang="en-US" dirty="0" err="1"/>
              <a:t>методи</a:t>
            </a:r>
            <a:r>
              <a:rPr lang="en-US" dirty="0"/>
              <a:t> </a:t>
            </a:r>
            <a:r>
              <a:rPr lang="en-US" dirty="0" err="1"/>
              <a:t>проведення</a:t>
            </a:r>
            <a:r>
              <a:rPr lang="en-US" dirty="0"/>
              <a:t> </a:t>
            </a:r>
            <a:r>
              <a:rPr lang="en-US" dirty="0" err="1"/>
              <a:t>занять</a:t>
            </a:r>
            <a:r>
              <a:rPr lang="en-US" dirty="0"/>
              <a:t>, </a:t>
            </a:r>
            <a:r>
              <a:rPr lang="en-US" dirty="0" err="1"/>
              <a:t>розширюється</a:t>
            </a:r>
            <a:r>
              <a:rPr lang="en-US" dirty="0"/>
              <a:t> і </a:t>
            </a:r>
            <a:r>
              <a:rPr lang="en-US" dirty="0" err="1"/>
              <a:t>систематизується</a:t>
            </a:r>
            <a:r>
              <a:rPr lang="en-US" dirty="0"/>
              <a:t> </a:t>
            </a:r>
            <a:r>
              <a:rPr lang="en-US" dirty="0" err="1"/>
              <a:t>база</a:t>
            </a:r>
            <a:r>
              <a:rPr lang="en-US" dirty="0"/>
              <a:t> </a:t>
            </a:r>
            <a:r>
              <a:rPr lang="en-US" dirty="0" err="1"/>
              <a:t>вправ</a:t>
            </a:r>
            <a:r>
              <a:rPr lang="en-US" dirty="0"/>
              <a:t> з </a:t>
            </a:r>
            <a:r>
              <a:rPr lang="en-US" dirty="0" err="1"/>
              <a:t>аквафітнесу</a:t>
            </a:r>
            <a:r>
              <a:rPr lang="en-US" dirty="0" smtClean="0"/>
              <a:t>.</a:t>
            </a:r>
            <a:endParaRPr lang="uk-UA" dirty="0" smtClean="0"/>
          </a:p>
          <a:p>
            <a:r>
              <a:rPr lang="en-US" dirty="0" err="1"/>
              <a:t>Поняття</a:t>
            </a:r>
            <a:r>
              <a:rPr lang="en-US" dirty="0"/>
              <a:t> </a:t>
            </a:r>
            <a:r>
              <a:rPr lang="en-US" dirty="0" err="1"/>
              <a:t>аквафітнес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сьогоднішній</a:t>
            </a:r>
            <a:r>
              <a:rPr lang="en-US" dirty="0"/>
              <a:t> </a:t>
            </a:r>
            <a:r>
              <a:rPr lang="en-US" dirty="0" err="1"/>
              <a:t>день</a:t>
            </a:r>
            <a:r>
              <a:rPr lang="en-US" dirty="0"/>
              <a:t> </a:t>
            </a:r>
            <a:r>
              <a:rPr lang="en-US" dirty="0" err="1"/>
              <a:t>часто</a:t>
            </a:r>
            <a:r>
              <a:rPr lang="en-US" dirty="0"/>
              <a:t> </a:t>
            </a:r>
            <a:r>
              <a:rPr lang="en-US" dirty="0" err="1"/>
              <a:t>вживається</a:t>
            </a:r>
            <a:r>
              <a:rPr lang="en-US" dirty="0"/>
              <a:t> </a:t>
            </a:r>
            <a:r>
              <a:rPr lang="en-US" dirty="0" err="1"/>
              <a:t>як</a:t>
            </a:r>
            <a:r>
              <a:rPr lang="en-US" dirty="0"/>
              <a:t> </a:t>
            </a:r>
            <a:r>
              <a:rPr lang="en-US" dirty="0" err="1"/>
              <a:t>синонім</a:t>
            </a:r>
            <a:r>
              <a:rPr lang="en-US" dirty="0"/>
              <a:t> </a:t>
            </a:r>
            <a:r>
              <a:rPr lang="en-US" dirty="0" err="1"/>
              <a:t>слову</a:t>
            </a:r>
            <a:r>
              <a:rPr lang="en-US" dirty="0"/>
              <a:t> </a:t>
            </a:r>
            <a:r>
              <a:rPr lang="en-US" dirty="0" err="1"/>
              <a:t>аквааеробіка</a:t>
            </a:r>
            <a:r>
              <a:rPr lang="en-US" dirty="0"/>
              <a:t>, і </a:t>
            </a:r>
            <a:r>
              <a:rPr lang="en-US" dirty="0" err="1"/>
              <a:t>так</a:t>
            </a:r>
            <a:r>
              <a:rPr lang="en-US" dirty="0"/>
              <a:t> </a:t>
            </a:r>
            <a:r>
              <a:rPr lang="en-US" dirty="0" err="1"/>
              <a:t>само</a:t>
            </a:r>
            <a:r>
              <a:rPr lang="en-US" dirty="0"/>
              <a:t> </a:t>
            </a:r>
            <a:r>
              <a:rPr lang="en-US" dirty="0" err="1"/>
              <a:t>об'єднує</a:t>
            </a:r>
            <a:r>
              <a:rPr lang="en-US" dirty="0"/>
              <a:t> </a:t>
            </a:r>
            <a:r>
              <a:rPr lang="en-US" dirty="0" err="1"/>
              <a:t>різні</a:t>
            </a:r>
            <a:r>
              <a:rPr lang="en-US" dirty="0"/>
              <a:t> </a:t>
            </a:r>
            <a:r>
              <a:rPr lang="en-US" dirty="0" err="1"/>
              <a:t>напрямки</a:t>
            </a:r>
            <a:r>
              <a:rPr lang="en-US" dirty="0"/>
              <a:t> </a:t>
            </a:r>
            <a:r>
              <a:rPr lang="en-US" dirty="0" err="1"/>
              <a:t>оздоровчих</a:t>
            </a:r>
            <a:r>
              <a:rPr lang="en-US" dirty="0"/>
              <a:t> </a:t>
            </a:r>
            <a:r>
              <a:rPr lang="en-US" dirty="0" err="1"/>
              <a:t>програм</a:t>
            </a:r>
            <a:r>
              <a:rPr lang="en-US" dirty="0"/>
              <a:t> </a:t>
            </a:r>
            <a:r>
              <a:rPr lang="en-US" dirty="0" err="1"/>
              <a:t>занять</a:t>
            </a:r>
            <a:r>
              <a:rPr lang="en-US" dirty="0"/>
              <a:t> у </a:t>
            </a:r>
            <a:r>
              <a:rPr lang="en-US" dirty="0" err="1"/>
              <a:t>воді</a:t>
            </a:r>
            <a:r>
              <a:rPr lang="en-US" dirty="0"/>
              <a:t>. </a:t>
            </a:r>
            <a:endParaRPr lang="ru-RU" dirty="0"/>
          </a:p>
        </p:txBody>
      </p:sp>
      <p:pic>
        <p:nvPicPr>
          <p:cNvPr id="1027" name="Picture 3" descr="C:\Users\q\Downloads\aquaaerobik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912218"/>
            <a:ext cx="3779689" cy="429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9433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Основи </a:t>
            </a:r>
            <a:r>
              <a:rPr lang="uk-UA" dirty="0" err="1" smtClean="0"/>
              <a:t>аква-аеробіки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err="1"/>
              <a:t>Аквафітнес</a:t>
            </a:r>
            <a:r>
              <a:rPr lang="en-US" dirty="0"/>
              <a:t>, </a:t>
            </a:r>
            <a:r>
              <a:rPr lang="en-US" dirty="0" err="1"/>
              <a:t>як</a:t>
            </a:r>
            <a:r>
              <a:rPr lang="en-US" dirty="0"/>
              <a:t> </a:t>
            </a:r>
            <a:r>
              <a:rPr lang="en-US" dirty="0" err="1"/>
              <a:t>система</a:t>
            </a:r>
            <a:r>
              <a:rPr lang="en-US" dirty="0"/>
              <a:t> </a:t>
            </a:r>
            <a:r>
              <a:rPr lang="en-US" dirty="0" err="1"/>
              <a:t>фізичних</a:t>
            </a:r>
            <a:r>
              <a:rPr lang="en-US" dirty="0"/>
              <a:t> </a:t>
            </a:r>
            <a:r>
              <a:rPr lang="en-US" dirty="0" err="1"/>
              <a:t>вправ</a:t>
            </a:r>
            <a:r>
              <a:rPr lang="en-US" dirty="0"/>
              <a:t> </a:t>
            </a:r>
            <a:r>
              <a:rPr lang="en-US" dirty="0" err="1"/>
              <a:t>вибіркової</a:t>
            </a:r>
            <a:r>
              <a:rPr lang="en-US" dirty="0"/>
              <a:t> </a:t>
            </a:r>
            <a:r>
              <a:rPr lang="en-US" dirty="0" err="1"/>
              <a:t>спрямованості</a:t>
            </a:r>
            <a:r>
              <a:rPr lang="en-US" dirty="0"/>
              <a:t> в </a:t>
            </a:r>
            <a:r>
              <a:rPr lang="en-US" dirty="0" err="1"/>
              <a:t>умовах</a:t>
            </a:r>
            <a:r>
              <a:rPr lang="en-US" dirty="0"/>
              <a:t> </a:t>
            </a:r>
            <a:r>
              <a:rPr lang="en-US" dirty="0" err="1"/>
              <a:t>водного</a:t>
            </a:r>
            <a:r>
              <a:rPr lang="en-US" dirty="0"/>
              <a:t> </a:t>
            </a:r>
            <a:r>
              <a:rPr lang="en-US" dirty="0" err="1"/>
              <a:t>середовища</a:t>
            </a:r>
            <a:r>
              <a:rPr lang="en-US" dirty="0"/>
              <a:t>, </a:t>
            </a:r>
            <a:r>
              <a:rPr lang="en-US" dirty="0" err="1"/>
              <a:t>що</a:t>
            </a:r>
            <a:r>
              <a:rPr lang="en-US" dirty="0"/>
              <a:t> </a:t>
            </a:r>
            <a:r>
              <a:rPr lang="en-US" dirty="0" err="1"/>
              <a:t>виконує</a:t>
            </a:r>
            <a:r>
              <a:rPr lang="en-US" dirty="0"/>
              <a:t> </a:t>
            </a:r>
            <a:r>
              <a:rPr lang="en-US" dirty="0" err="1"/>
              <a:t>завдяки</a:t>
            </a:r>
            <a:r>
              <a:rPr lang="en-US" dirty="0"/>
              <a:t> </a:t>
            </a:r>
            <a:r>
              <a:rPr lang="en-US" dirty="0" err="1"/>
              <a:t>своїм</a:t>
            </a:r>
            <a:r>
              <a:rPr lang="en-US" dirty="0"/>
              <a:t> </a:t>
            </a:r>
            <a:r>
              <a:rPr lang="en-US" dirty="0" err="1"/>
              <a:t>природним</a:t>
            </a:r>
            <a:r>
              <a:rPr lang="en-US" dirty="0"/>
              <a:t> </a:t>
            </a:r>
            <a:r>
              <a:rPr lang="en-US" dirty="0" err="1"/>
              <a:t>властивостям</a:t>
            </a:r>
            <a:r>
              <a:rPr lang="en-US" dirty="0"/>
              <a:t> </a:t>
            </a:r>
            <a:r>
              <a:rPr lang="en-US" dirty="0" err="1"/>
              <a:t>роль</a:t>
            </a:r>
            <a:r>
              <a:rPr lang="en-US" dirty="0"/>
              <a:t> </a:t>
            </a:r>
            <a:r>
              <a:rPr lang="en-US" dirty="0" err="1"/>
              <a:t>природного</a:t>
            </a:r>
            <a:r>
              <a:rPr lang="en-US" dirty="0"/>
              <a:t> </a:t>
            </a:r>
            <a:r>
              <a:rPr lang="en-US" dirty="0" err="1"/>
              <a:t>багатофункціонального</a:t>
            </a:r>
            <a:r>
              <a:rPr lang="en-US" dirty="0"/>
              <a:t> </a:t>
            </a:r>
            <a:r>
              <a:rPr lang="en-US" dirty="0" err="1"/>
              <a:t>тренажера</a:t>
            </a:r>
            <a:r>
              <a:rPr lang="en-US" dirty="0"/>
              <a:t>, </a:t>
            </a:r>
            <a:r>
              <a:rPr lang="en-US" dirty="0" err="1"/>
              <a:t>включає</a:t>
            </a:r>
            <a:r>
              <a:rPr lang="en-US" dirty="0"/>
              <a:t> в </a:t>
            </a:r>
            <a:r>
              <a:rPr lang="en-US" dirty="0" err="1"/>
              <a:t>себе</a:t>
            </a:r>
            <a:r>
              <a:rPr lang="en-US" dirty="0"/>
              <a:t> </a:t>
            </a:r>
            <a:r>
              <a:rPr lang="en-US" dirty="0" err="1"/>
              <a:t>організовані</a:t>
            </a:r>
            <a:r>
              <a:rPr lang="en-US" dirty="0"/>
              <a:t> і </a:t>
            </a:r>
            <a:r>
              <a:rPr lang="en-US" dirty="0" err="1"/>
              <a:t>самостійні</a:t>
            </a:r>
            <a:r>
              <a:rPr lang="en-US" dirty="0"/>
              <a:t> </a:t>
            </a:r>
            <a:r>
              <a:rPr lang="en-US" dirty="0" err="1"/>
              <a:t>заняття</a:t>
            </a:r>
            <a:r>
              <a:rPr lang="en-US" dirty="0"/>
              <a:t> з </a:t>
            </a:r>
            <a:r>
              <a:rPr lang="en-US" dirty="0" err="1"/>
              <a:t>використанням</a:t>
            </a:r>
            <a:r>
              <a:rPr lang="en-US" dirty="0"/>
              <a:t> </a:t>
            </a:r>
            <a:r>
              <a:rPr lang="en-US" dirty="0" err="1"/>
              <a:t>спеціальних</a:t>
            </a:r>
            <a:r>
              <a:rPr lang="en-US" dirty="0"/>
              <a:t> </a:t>
            </a:r>
            <a:r>
              <a:rPr lang="en-US" dirty="0" err="1"/>
              <a:t>засобів</a:t>
            </a:r>
            <a:r>
              <a:rPr lang="en-US" dirty="0"/>
              <a:t>, </a:t>
            </a:r>
            <a:r>
              <a:rPr lang="en-US" dirty="0" err="1"/>
              <a:t>які</a:t>
            </a:r>
            <a:r>
              <a:rPr lang="en-US" dirty="0"/>
              <a:t> </a:t>
            </a:r>
            <a:r>
              <a:rPr lang="en-US" dirty="0" err="1"/>
              <a:t>передбачають</a:t>
            </a:r>
            <a:r>
              <a:rPr lang="en-US" dirty="0"/>
              <a:t> </a:t>
            </a:r>
            <a:r>
              <a:rPr lang="en-US" dirty="0" err="1"/>
              <a:t>вирішення</a:t>
            </a:r>
            <a:r>
              <a:rPr lang="en-US" dirty="0"/>
              <a:t> </a:t>
            </a:r>
            <a:r>
              <a:rPr lang="en-US" dirty="0" err="1"/>
              <a:t>оздоровчих</a:t>
            </a:r>
            <a:r>
              <a:rPr lang="en-US" dirty="0"/>
              <a:t>, </a:t>
            </a:r>
            <a:r>
              <a:rPr lang="en-US" dirty="0" err="1"/>
              <a:t>виховних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освітніх</a:t>
            </a:r>
            <a:r>
              <a:rPr lang="en-US" dirty="0"/>
              <a:t> </a:t>
            </a:r>
            <a:r>
              <a:rPr lang="en-US" dirty="0" err="1"/>
              <a:t>завдань</a:t>
            </a:r>
            <a:r>
              <a:rPr lang="en-US" dirty="0"/>
              <a:t>.</a:t>
            </a:r>
            <a:endParaRPr lang="ru-RU" dirty="0"/>
          </a:p>
        </p:txBody>
      </p:sp>
      <p:pic>
        <p:nvPicPr>
          <p:cNvPr id="2050" name="Picture 2" descr="C:\Users\q\Downloads\4H8A35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124744"/>
            <a:ext cx="4392488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3275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Специфічні умови проведення занять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err="1"/>
              <a:t>Аквафітнес</a:t>
            </a:r>
            <a:r>
              <a:rPr lang="en-US" dirty="0"/>
              <a:t> </a:t>
            </a:r>
            <a:r>
              <a:rPr lang="en-US" dirty="0" err="1"/>
              <a:t>представлений</a:t>
            </a:r>
            <a:r>
              <a:rPr lang="en-US" dirty="0"/>
              <a:t> </a:t>
            </a:r>
            <a:r>
              <a:rPr lang="en-US" dirty="0" err="1"/>
              <a:t>широким</a:t>
            </a:r>
            <a:r>
              <a:rPr lang="en-US" dirty="0"/>
              <a:t> </a:t>
            </a:r>
            <a:r>
              <a:rPr lang="en-US" dirty="0" err="1"/>
              <a:t>спектром</a:t>
            </a:r>
            <a:r>
              <a:rPr lang="en-US" dirty="0"/>
              <a:t> </a:t>
            </a:r>
            <a:r>
              <a:rPr lang="en-US" dirty="0" err="1"/>
              <a:t>адаптованих</a:t>
            </a:r>
            <a:r>
              <a:rPr lang="en-US" dirty="0"/>
              <a:t> </a:t>
            </a:r>
            <a:r>
              <a:rPr lang="en-US" dirty="0" err="1"/>
              <a:t>вправ</a:t>
            </a:r>
            <a:r>
              <a:rPr lang="en-US" dirty="0"/>
              <a:t> </a:t>
            </a:r>
            <a:r>
              <a:rPr lang="en-US" dirty="0" err="1"/>
              <a:t>до</a:t>
            </a:r>
            <a:r>
              <a:rPr lang="en-US" dirty="0"/>
              <a:t> </a:t>
            </a:r>
            <a:r>
              <a:rPr lang="en-US" dirty="0" err="1"/>
              <a:t>водного</a:t>
            </a:r>
            <a:r>
              <a:rPr lang="en-US" dirty="0"/>
              <a:t> </a:t>
            </a:r>
            <a:r>
              <a:rPr lang="en-US" dirty="0" err="1"/>
              <a:t>середовища</a:t>
            </a:r>
            <a:r>
              <a:rPr lang="en-US" dirty="0"/>
              <a:t>, </a:t>
            </a:r>
            <a:r>
              <a:rPr lang="en-US" dirty="0" err="1"/>
              <a:t>ефективність</a:t>
            </a:r>
            <a:r>
              <a:rPr lang="en-US" dirty="0"/>
              <a:t> </a:t>
            </a:r>
            <a:r>
              <a:rPr lang="en-US" dirty="0" err="1"/>
              <a:t>яких</a:t>
            </a:r>
            <a:r>
              <a:rPr lang="en-US" dirty="0"/>
              <a:t> </a:t>
            </a:r>
            <a:r>
              <a:rPr lang="en-US" dirty="0" err="1"/>
              <a:t>зростає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рахунок</a:t>
            </a:r>
            <a:r>
              <a:rPr lang="en-US" dirty="0"/>
              <a:t> </a:t>
            </a:r>
            <a:r>
              <a:rPr lang="en-US" dirty="0" err="1"/>
              <a:t>впливу</a:t>
            </a:r>
            <a:r>
              <a:rPr lang="en-US" dirty="0"/>
              <a:t> </a:t>
            </a:r>
            <a:r>
              <a:rPr lang="en-US" dirty="0" err="1"/>
              <a:t>специфічних</a:t>
            </a:r>
            <a:r>
              <a:rPr lang="en-US" dirty="0"/>
              <a:t> </a:t>
            </a:r>
            <a:r>
              <a:rPr lang="en-US" dirty="0" err="1"/>
              <a:t>умов</a:t>
            </a:r>
            <a:r>
              <a:rPr lang="en-US" dirty="0"/>
              <a:t> </a:t>
            </a:r>
            <a:r>
              <a:rPr lang="en-US" dirty="0" err="1"/>
              <a:t>проведення</a:t>
            </a:r>
            <a:r>
              <a:rPr lang="en-US" dirty="0"/>
              <a:t> </a:t>
            </a:r>
            <a:r>
              <a:rPr lang="en-US" dirty="0" err="1"/>
              <a:t>занять</a:t>
            </a:r>
            <a:r>
              <a:rPr lang="en-US" dirty="0"/>
              <a:t>, </a:t>
            </a:r>
            <a:r>
              <a:rPr lang="en-US" dirty="0" err="1"/>
              <a:t>таких</a:t>
            </a:r>
            <a:r>
              <a:rPr lang="en-US" dirty="0"/>
              <a:t> </a:t>
            </a:r>
            <a:r>
              <a:rPr lang="en-US" dirty="0" err="1"/>
              <a:t>як</a:t>
            </a:r>
            <a:r>
              <a:rPr lang="en-US" dirty="0"/>
              <a:t> </a:t>
            </a:r>
            <a:r>
              <a:rPr lang="en-US" dirty="0" err="1"/>
              <a:t>дизайн</a:t>
            </a:r>
            <a:r>
              <a:rPr lang="en-US" dirty="0"/>
              <a:t> </a:t>
            </a:r>
            <a:r>
              <a:rPr lang="en-US" dirty="0" err="1"/>
              <a:t>басейну</a:t>
            </a:r>
            <a:r>
              <a:rPr lang="en-US" dirty="0"/>
              <a:t>, </a:t>
            </a:r>
            <a:r>
              <a:rPr lang="en-US" dirty="0" err="1"/>
              <a:t>фізичні</a:t>
            </a:r>
            <a:r>
              <a:rPr lang="en-US" dirty="0"/>
              <a:t>, </a:t>
            </a:r>
            <a:r>
              <a:rPr lang="en-US" dirty="0" err="1"/>
              <a:t>естетичні</a:t>
            </a:r>
            <a:r>
              <a:rPr lang="en-US" dirty="0"/>
              <a:t> </a:t>
            </a:r>
            <a:r>
              <a:rPr lang="en-US" dirty="0" err="1"/>
              <a:t>властивості</a:t>
            </a:r>
            <a:r>
              <a:rPr lang="en-US" dirty="0"/>
              <a:t> </a:t>
            </a:r>
            <a:r>
              <a:rPr lang="en-US" dirty="0" err="1"/>
              <a:t>води</a:t>
            </a:r>
            <a:r>
              <a:rPr lang="en-US" dirty="0"/>
              <a:t>, </a:t>
            </a:r>
            <a:r>
              <a:rPr lang="en-US" dirty="0" err="1"/>
              <a:t>презентабельність</a:t>
            </a:r>
            <a:r>
              <a:rPr lang="en-US" dirty="0"/>
              <a:t> </a:t>
            </a:r>
            <a:r>
              <a:rPr lang="en-US" dirty="0" err="1"/>
              <a:t>інструктора</a:t>
            </a:r>
            <a:r>
              <a:rPr lang="en-US" dirty="0"/>
              <a:t>, </a:t>
            </a:r>
            <a:r>
              <a:rPr lang="en-US" dirty="0" err="1"/>
              <a:t>спеціальне</a:t>
            </a:r>
            <a:r>
              <a:rPr lang="en-US" dirty="0"/>
              <a:t> </a:t>
            </a:r>
            <a:r>
              <a:rPr lang="en-US" dirty="0" err="1"/>
              <a:t>обладнання</a:t>
            </a:r>
            <a:r>
              <a:rPr lang="en-US" dirty="0"/>
              <a:t>, </a:t>
            </a:r>
            <a:r>
              <a:rPr lang="en-US" dirty="0" err="1"/>
              <a:t>вдало</a:t>
            </a:r>
            <a:r>
              <a:rPr lang="en-US" dirty="0"/>
              <a:t> </a:t>
            </a:r>
            <a:r>
              <a:rPr lang="en-US" dirty="0" err="1"/>
              <a:t>підібраний</a:t>
            </a:r>
            <a:r>
              <a:rPr lang="en-US" dirty="0"/>
              <a:t> </a:t>
            </a:r>
            <a:r>
              <a:rPr lang="en-US" dirty="0" err="1"/>
              <a:t>музичний</a:t>
            </a:r>
            <a:r>
              <a:rPr lang="en-US" dirty="0"/>
              <a:t> </a:t>
            </a:r>
            <a:r>
              <a:rPr lang="en-US" dirty="0" err="1"/>
              <a:t>супровід</a:t>
            </a:r>
            <a:r>
              <a:rPr lang="en-US" dirty="0"/>
              <a:t>. </a:t>
            </a:r>
            <a:r>
              <a:rPr lang="en-US" dirty="0" err="1"/>
              <a:t>Характерним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аквафітнесу</a:t>
            </a:r>
            <a:r>
              <a:rPr lang="en-US" dirty="0"/>
              <a:t> є </a:t>
            </a:r>
            <a:r>
              <a:rPr lang="en-US" dirty="0" err="1"/>
              <a:t>використання</a:t>
            </a:r>
            <a:r>
              <a:rPr lang="en-US" dirty="0"/>
              <a:t> </a:t>
            </a:r>
            <a:r>
              <a:rPr lang="en-US" dirty="0" err="1"/>
              <a:t>різноманітних</a:t>
            </a:r>
            <a:r>
              <a:rPr lang="en-US" dirty="0"/>
              <a:t> </a:t>
            </a:r>
            <a:r>
              <a:rPr lang="en-US" dirty="0" err="1"/>
              <a:t>вправ</a:t>
            </a:r>
            <a:r>
              <a:rPr lang="en-US" dirty="0"/>
              <a:t>, </a:t>
            </a:r>
            <a:r>
              <a:rPr lang="en-US" dirty="0" err="1"/>
              <a:t>що</a:t>
            </a:r>
            <a:r>
              <a:rPr lang="en-US" dirty="0"/>
              <a:t> </a:t>
            </a:r>
            <a:r>
              <a:rPr lang="en-US" dirty="0" err="1"/>
              <a:t>виконуються</a:t>
            </a:r>
            <a:r>
              <a:rPr lang="en-US" dirty="0"/>
              <a:t> в </a:t>
            </a:r>
            <a:r>
              <a:rPr lang="en-US" dirty="0" err="1"/>
              <a:t>аеробному</a:t>
            </a:r>
            <a:r>
              <a:rPr lang="en-US" dirty="0"/>
              <a:t> </a:t>
            </a:r>
            <a:r>
              <a:rPr lang="en-US" dirty="0" err="1"/>
              <a:t>режимі</a:t>
            </a:r>
            <a:r>
              <a:rPr lang="en-US" dirty="0"/>
              <a:t> </a:t>
            </a:r>
            <a:r>
              <a:rPr lang="en-US" dirty="0" err="1"/>
              <a:t>під</a:t>
            </a:r>
            <a:r>
              <a:rPr lang="en-US" dirty="0"/>
              <a:t> </a:t>
            </a:r>
            <a:r>
              <a:rPr lang="en-US" dirty="0" err="1"/>
              <a:t>музичний</a:t>
            </a:r>
            <a:r>
              <a:rPr lang="en-US" dirty="0"/>
              <a:t> </a:t>
            </a:r>
            <a:r>
              <a:rPr lang="en-US" dirty="0" err="1"/>
              <a:t>супровід</a:t>
            </a:r>
            <a:r>
              <a:rPr lang="en-US" dirty="0"/>
              <a:t>, в </a:t>
            </a:r>
            <a:r>
              <a:rPr lang="en-US" dirty="0" err="1"/>
              <a:t>умовах</a:t>
            </a:r>
            <a:r>
              <a:rPr lang="en-US" dirty="0"/>
              <a:t> </a:t>
            </a:r>
            <a:r>
              <a:rPr lang="en-US" dirty="0" err="1"/>
              <a:t>басейнів</a:t>
            </a:r>
            <a:r>
              <a:rPr lang="en-US" dirty="0"/>
              <a:t> </a:t>
            </a:r>
            <a:r>
              <a:rPr lang="en-US" dirty="0" err="1"/>
              <a:t>різної</a:t>
            </a:r>
            <a:r>
              <a:rPr lang="en-US" dirty="0"/>
              <a:t> </a:t>
            </a:r>
            <a:r>
              <a:rPr lang="en-US" dirty="0" err="1"/>
              <a:t>глибини</a:t>
            </a:r>
            <a:r>
              <a:rPr lang="en-US" dirty="0"/>
              <a:t>. </a:t>
            </a:r>
            <a:r>
              <a:rPr lang="en-US" dirty="0" err="1"/>
              <a:t>Різноманітність</a:t>
            </a:r>
            <a:r>
              <a:rPr lang="en-US" dirty="0"/>
              <a:t> </a:t>
            </a:r>
            <a:r>
              <a:rPr lang="en-US" dirty="0" err="1"/>
              <a:t>занять</a:t>
            </a:r>
            <a:r>
              <a:rPr lang="en-US" dirty="0"/>
              <a:t> </a:t>
            </a:r>
            <a:r>
              <a:rPr lang="en-US" dirty="0" err="1"/>
              <a:t>досягається</a:t>
            </a:r>
            <a:r>
              <a:rPr lang="en-US" dirty="0"/>
              <a:t> </a:t>
            </a:r>
            <a:r>
              <a:rPr lang="en-US" dirty="0" err="1"/>
              <a:t>шляхом</a:t>
            </a:r>
            <a:r>
              <a:rPr lang="en-US" dirty="0"/>
              <a:t> </a:t>
            </a:r>
            <a:r>
              <a:rPr lang="en-US" dirty="0" err="1"/>
              <a:t>використання</a:t>
            </a:r>
            <a:r>
              <a:rPr lang="en-US" dirty="0"/>
              <a:t> </a:t>
            </a:r>
            <a:r>
              <a:rPr lang="en-US" dirty="0" err="1"/>
              <a:t>спеціального</a:t>
            </a:r>
            <a:r>
              <a:rPr lang="en-US" dirty="0"/>
              <a:t> </a:t>
            </a:r>
            <a:r>
              <a:rPr lang="en-US" dirty="0" err="1"/>
              <a:t>обладнання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аквафітнесу</a:t>
            </a:r>
            <a:r>
              <a:rPr lang="en-US" dirty="0"/>
              <a:t>, </a:t>
            </a:r>
            <a:r>
              <a:rPr lang="en-US" dirty="0" err="1"/>
              <a:t>застосування</a:t>
            </a:r>
            <a:r>
              <a:rPr lang="en-US" dirty="0"/>
              <a:t> </a:t>
            </a:r>
            <a:r>
              <a:rPr lang="en-US" dirty="0" err="1"/>
              <a:t>різноманітних</a:t>
            </a:r>
            <a:r>
              <a:rPr lang="en-US" dirty="0"/>
              <a:t> </a:t>
            </a:r>
            <a:r>
              <a:rPr lang="en-US" dirty="0" err="1"/>
              <a:t>методів</a:t>
            </a:r>
            <a:r>
              <a:rPr lang="en-US" dirty="0"/>
              <a:t> і </a:t>
            </a:r>
            <a:r>
              <a:rPr lang="en-US" dirty="0" err="1"/>
              <a:t>методичних</a:t>
            </a:r>
            <a:r>
              <a:rPr lang="en-US" dirty="0"/>
              <a:t> </a:t>
            </a:r>
            <a:r>
              <a:rPr lang="en-US" dirty="0" err="1"/>
              <a:t>прийомів</a:t>
            </a:r>
            <a:r>
              <a:rPr lang="en-US" dirty="0"/>
              <a:t> </a:t>
            </a:r>
            <a:r>
              <a:rPr lang="en-US" dirty="0" err="1"/>
              <a:t>проведення</a:t>
            </a:r>
            <a:r>
              <a:rPr lang="en-US" dirty="0"/>
              <a:t> </a:t>
            </a:r>
            <a:r>
              <a:rPr lang="en-US" dirty="0" err="1"/>
              <a:t>занять</a:t>
            </a:r>
            <a:endParaRPr lang="ru-RU" dirty="0"/>
          </a:p>
        </p:txBody>
      </p:sp>
      <p:pic>
        <p:nvPicPr>
          <p:cNvPr id="3074" name="Picture 2" descr="C:\Users\q\Downloads\delfi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980728"/>
            <a:ext cx="5040560" cy="504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4367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uk-UA" sz="2400" i="1" dirty="0"/>
              <a:t>Показання до занять</a:t>
            </a:r>
            <a:endParaRPr lang="ru-RU" sz="24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i="1" dirty="0" err="1">
                <a:latin typeface="Algerian" pitchFamily="82" charset="0"/>
              </a:rPr>
              <a:t>Виконання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фізичних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вправ</a:t>
            </a:r>
            <a:r>
              <a:rPr lang="en-US" i="1" dirty="0">
                <a:latin typeface="Algerian" pitchFamily="82" charset="0"/>
              </a:rPr>
              <a:t> у </a:t>
            </a:r>
            <a:r>
              <a:rPr lang="en-US" i="1" dirty="0" err="1">
                <a:latin typeface="Algerian" pitchFamily="82" charset="0"/>
              </a:rPr>
              <a:t>водному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середовищі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створює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оптимальні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умови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для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вдосконалення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фізичної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та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психічної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сфери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людини</a:t>
            </a:r>
            <a:r>
              <a:rPr lang="en-US" i="1" u="sng" dirty="0">
                <a:latin typeface="Algerian" pitchFamily="82" charset="0"/>
              </a:rPr>
              <a:t>. </a:t>
            </a:r>
            <a:endParaRPr lang="uk-UA" i="1" u="sng" dirty="0" smtClean="0">
              <a:latin typeface="Algerian" pitchFamily="82" charset="0"/>
            </a:endParaRPr>
          </a:p>
          <a:p>
            <a:r>
              <a:rPr lang="en-US" i="1" u="sng" dirty="0" err="1" smtClean="0">
                <a:latin typeface="Algerian" pitchFamily="82" charset="0"/>
              </a:rPr>
              <a:t>Заняття</a:t>
            </a:r>
            <a:r>
              <a:rPr lang="en-US" i="1" u="sng" dirty="0" smtClean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аквафітнесом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спричиняють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позитивний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вплив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на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всі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органи</a:t>
            </a:r>
            <a:r>
              <a:rPr lang="en-US" i="1" u="sng" dirty="0">
                <a:latin typeface="Algerian" pitchFamily="82" charset="0"/>
              </a:rPr>
              <a:t> і </a:t>
            </a:r>
            <a:r>
              <a:rPr lang="en-US" i="1" u="sng" dirty="0" err="1">
                <a:latin typeface="Algerian" pitchFamily="82" charset="0"/>
              </a:rPr>
              <a:t>системи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організму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людини</a:t>
            </a:r>
            <a:r>
              <a:rPr lang="en-US" i="1" u="sng" dirty="0">
                <a:latin typeface="Algerian" pitchFamily="82" charset="0"/>
              </a:rPr>
              <a:t>, </a:t>
            </a:r>
            <a:r>
              <a:rPr lang="en-US" i="1" u="sng" dirty="0" err="1">
                <a:latin typeface="Algerian" pitchFamily="82" charset="0"/>
              </a:rPr>
              <a:t>сприяють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зміцненню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психічного</a:t>
            </a:r>
            <a:r>
              <a:rPr lang="en-US" i="1" u="sng" dirty="0">
                <a:latin typeface="Algerian" pitchFamily="82" charset="0"/>
              </a:rPr>
              <a:t> і </a:t>
            </a:r>
            <a:r>
              <a:rPr lang="en-US" i="1" u="sng" dirty="0" err="1">
                <a:latin typeface="Algerian" pitchFamily="82" charset="0"/>
              </a:rPr>
              <a:t>фізичного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здоров'я</a:t>
            </a:r>
            <a:r>
              <a:rPr lang="en-US" i="1" u="sng" dirty="0">
                <a:latin typeface="Algerian" pitchFamily="82" charset="0"/>
              </a:rPr>
              <a:t>. </a:t>
            </a:r>
            <a:r>
              <a:rPr lang="en-US" i="1" dirty="0" err="1">
                <a:latin typeface="Algerian" pitchFamily="82" charset="0"/>
              </a:rPr>
              <a:t>Відмінною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особливістю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занять</a:t>
            </a:r>
            <a:r>
              <a:rPr lang="en-US" i="1" dirty="0">
                <a:latin typeface="Algerian" pitchFamily="82" charset="0"/>
              </a:rPr>
              <a:t> у </a:t>
            </a:r>
            <a:r>
              <a:rPr lang="en-US" i="1" dirty="0" err="1">
                <a:latin typeface="Algerian" pitchFamily="82" charset="0"/>
              </a:rPr>
              <a:t>водному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середовищі</a:t>
            </a:r>
            <a:r>
              <a:rPr lang="en-US" i="1" dirty="0">
                <a:latin typeface="Algerian" pitchFamily="82" charset="0"/>
              </a:rPr>
              <a:t> є </a:t>
            </a:r>
            <a:r>
              <a:rPr lang="en-US" i="1" dirty="0" err="1">
                <a:latin typeface="Algerian" pitchFamily="82" charset="0"/>
              </a:rPr>
              <a:t>можливість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виконання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силових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вправ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для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опрацювання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різних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груп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м'язів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без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навантаження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на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опорно-руховий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апарат</a:t>
            </a:r>
            <a:r>
              <a:rPr lang="en-US" i="1" dirty="0">
                <a:latin typeface="Algerian" pitchFamily="82" charset="0"/>
              </a:rPr>
              <a:t>. </a:t>
            </a:r>
            <a:endParaRPr lang="uk-UA" i="1" dirty="0" smtClean="0">
              <a:latin typeface="Algerian" pitchFamily="82" charset="0"/>
            </a:endParaRPr>
          </a:p>
          <a:p>
            <a:r>
              <a:rPr lang="en-US" i="1" dirty="0" err="1" smtClean="0">
                <a:latin typeface="Algerian" pitchFamily="82" charset="0"/>
              </a:rPr>
              <a:t>При</a:t>
            </a:r>
            <a:r>
              <a:rPr lang="en-US" i="1" dirty="0" smtClean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виконанні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вправ</a:t>
            </a:r>
            <a:r>
              <a:rPr lang="en-US" i="1" dirty="0">
                <a:latin typeface="Algerian" pitchFamily="82" charset="0"/>
              </a:rPr>
              <a:t> у </a:t>
            </a:r>
            <a:r>
              <a:rPr lang="en-US" i="1" dirty="0" err="1">
                <a:latin typeface="Algerian" pitchFamily="82" charset="0"/>
              </a:rPr>
              <a:t>воді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відбувається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підвищення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рівня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метаболічних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процесів</a:t>
            </a:r>
            <a:r>
              <a:rPr lang="en-US" i="1" dirty="0">
                <a:latin typeface="Algerian" pitchFamily="82" charset="0"/>
              </a:rPr>
              <a:t>, </a:t>
            </a:r>
            <a:r>
              <a:rPr lang="en-US" i="1" dirty="0" err="1">
                <a:latin typeface="Algerian" pitchFamily="82" charset="0"/>
              </a:rPr>
              <a:t>посилення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венозного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повернення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крові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до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серця</a:t>
            </a:r>
            <a:r>
              <a:rPr lang="en-US" i="1" dirty="0">
                <a:latin typeface="Algerian" pitchFamily="82" charset="0"/>
              </a:rPr>
              <a:t>. У </a:t>
            </a:r>
            <a:r>
              <a:rPr lang="en-US" i="1" dirty="0" err="1">
                <a:latin typeface="Algerian" pitchFamily="82" charset="0"/>
              </a:rPr>
              <a:t>зв'язку</a:t>
            </a:r>
            <a:r>
              <a:rPr lang="en-US" i="1" dirty="0">
                <a:latin typeface="Algerian" pitchFamily="82" charset="0"/>
              </a:rPr>
              <a:t> з </a:t>
            </a:r>
            <a:r>
              <a:rPr lang="en-US" i="1" dirty="0" err="1">
                <a:latin typeface="Algerian" pitchFamily="82" charset="0"/>
              </a:rPr>
              <a:t>цим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аквафітнес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рекомендований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особам</a:t>
            </a:r>
            <a:r>
              <a:rPr lang="en-US" i="1" u="sng" dirty="0">
                <a:latin typeface="Algerian" pitchFamily="82" charset="0"/>
              </a:rPr>
              <a:t>, </a:t>
            </a:r>
            <a:r>
              <a:rPr lang="en-US" i="1" u="sng" dirty="0" err="1">
                <a:latin typeface="Algerian" pitchFamily="82" charset="0"/>
              </a:rPr>
              <a:t>які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мають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варикозне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розширення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вен</a:t>
            </a:r>
            <a:r>
              <a:rPr lang="en-US" i="1" u="sng" dirty="0">
                <a:latin typeface="Algerian" pitchFamily="82" charset="0"/>
              </a:rPr>
              <a:t>, </a:t>
            </a:r>
            <a:r>
              <a:rPr lang="en-US" i="1" u="sng" dirty="0" err="1">
                <a:latin typeface="Algerian" pitchFamily="82" charset="0"/>
              </a:rPr>
              <a:t>остеохондроз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хребта</a:t>
            </a:r>
            <a:r>
              <a:rPr lang="en-US" i="1" u="sng" dirty="0">
                <a:latin typeface="Algerian" pitchFamily="82" charset="0"/>
              </a:rPr>
              <a:t>, </a:t>
            </a:r>
            <a:r>
              <a:rPr lang="en-US" i="1" u="sng" dirty="0" err="1">
                <a:latin typeface="Algerian" pitchFamily="82" charset="0"/>
              </a:rPr>
              <a:t>захворювання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суглобів</a:t>
            </a:r>
            <a:r>
              <a:rPr lang="en-US" i="1" u="sng" dirty="0">
                <a:latin typeface="Algerian" pitchFamily="82" charset="0"/>
              </a:rPr>
              <a:t>, а </a:t>
            </a:r>
            <a:r>
              <a:rPr lang="en-US" i="1" u="sng" dirty="0" err="1">
                <a:latin typeface="Algerian" pitchFamily="82" charset="0"/>
              </a:rPr>
              <a:t>також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особам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із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захворюваннями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серцево-судинної</a:t>
            </a:r>
            <a:r>
              <a:rPr lang="en-US" i="1" u="sng" dirty="0">
                <a:latin typeface="Algerian" pitchFamily="82" charset="0"/>
              </a:rPr>
              <a:t> і </a:t>
            </a:r>
            <a:r>
              <a:rPr lang="en-US" i="1" u="sng" dirty="0" err="1">
                <a:latin typeface="Algerian" pitchFamily="82" charset="0"/>
              </a:rPr>
              <a:t>дихальної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систем</a:t>
            </a:r>
            <a:r>
              <a:rPr lang="en-US" i="1" dirty="0">
                <a:latin typeface="Algerian" pitchFamily="82" charset="0"/>
              </a:rPr>
              <a:t>. </a:t>
            </a:r>
            <a:endParaRPr lang="uk-UA" i="1" dirty="0" smtClean="0">
              <a:latin typeface="Algerian" pitchFamily="82" charset="0"/>
            </a:endParaRPr>
          </a:p>
          <a:p>
            <a:r>
              <a:rPr lang="en-US" i="1" u="sng" dirty="0" err="1" smtClean="0">
                <a:latin typeface="Algerian" pitchFamily="82" charset="0"/>
              </a:rPr>
              <a:t>Аквафітнес</a:t>
            </a:r>
            <a:r>
              <a:rPr lang="en-US" i="1" u="sng" dirty="0" smtClean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також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широко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застосовується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для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швидкого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відновлення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осіб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після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перенесених</a:t>
            </a:r>
            <a:r>
              <a:rPr lang="en-US" i="1" u="sng" dirty="0">
                <a:latin typeface="Algerian" pitchFamily="82" charset="0"/>
              </a:rPr>
              <a:t> </a:t>
            </a:r>
            <a:r>
              <a:rPr lang="en-US" i="1" u="sng" dirty="0" err="1">
                <a:latin typeface="Algerian" pitchFamily="82" charset="0"/>
              </a:rPr>
              <a:t>травм</a:t>
            </a:r>
            <a:r>
              <a:rPr lang="en-US" i="1" u="sng" dirty="0">
                <a:latin typeface="Algerian" pitchFamily="82" charset="0"/>
              </a:rPr>
              <a:t> і </a:t>
            </a:r>
            <a:r>
              <a:rPr lang="en-US" i="1" u="sng" dirty="0" err="1">
                <a:latin typeface="Algerian" pitchFamily="82" charset="0"/>
              </a:rPr>
              <a:t>операцій</a:t>
            </a:r>
            <a:r>
              <a:rPr lang="en-US" i="1" dirty="0">
                <a:latin typeface="Algerian" pitchFamily="82" charset="0"/>
              </a:rPr>
              <a:t>. </a:t>
            </a:r>
            <a:endParaRPr lang="uk-UA" i="1" dirty="0" smtClean="0">
              <a:latin typeface="Algerian" pitchFamily="82" charset="0"/>
            </a:endParaRPr>
          </a:p>
          <a:p>
            <a:pPr marL="0" indent="0">
              <a:buNone/>
            </a:pPr>
            <a:r>
              <a:rPr lang="en-US" b="1" i="1" dirty="0" err="1" smtClean="0">
                <a:latin typeface="Algerian" pitchFamily="82" charset="0"/>
              </a:rPr>
              <a:t>Однак</a:t>
            </a:r>
            <a:r>
              <a:rPr lang="en-US" b="1" i="1" dirty="0" smtClean="0">
                <a:latin typeface="Algerian" pitchFamily="82" charset="0"/>
              </a:rPr>
              <a:t> </a:t>
            </a:r>
            <a:r>
              <a:rPr lang="en-US" b="1" i="1" dirty="0" err="1">
                <a:latin typeface="Algerian" pitchFamily="82" charset="0"/>
              </a:rPr>
              <a:t>приступати</a:t>
            </a:r>
            <a:r>
              <a:rPr lang="en-US" b="1" i="1" dirty="0">
                <a:latin typeface="Algerian" pitchFamily="82" charset="0"/>
              </a:rPr>
              <a:t> </a:t>
            </a:r>
            <a:r>
              <a:rPr lang="en-US" b="1" i="1" dirty="0" err="1">
                <a:latin typeface="Algerian" pitchFamily="82" charset="0"/>
              </a:rPr>
              <a:t>до</a:t>
            </a:r>
            <a:r>
              <a:rPr lang="en-US" b="1" i="1" dirty="0">
                <a:latin typeface="Algerian" pitchFamily="82" charset="0"/>
              </a:rPr>
              <a:t> </a:t>
            </a:r>
            <a:r>
              <a:rPr lang="en-US" b="1" i="1" dirty="0" err="1">
                <a:latin typeface="Algerian" pitchFamily="82" charset="0"/>
              </a:rPr>
              <a:t>занять</a:t>
            </a:r>
            <a:r>
              <a:rPr lang="en-US" b="1" i="1" dirty="0">
                <a:latin typeface="Algerian" pitchFamily="82" charset="0"/>
              </a:rPr>
              <a:t> </a:t>
            </a:r>
            <a:r>
              <a:rPr lang="en-US" b="1" i="1" dirty="0" err="1">
                <a:latin typeface="Algerian" pitchFamily="82" charset="0"/>
              </a:rPr>
              <a:t>аквафітнесом</a:t>
            </a:r>
            <a:r>
              <a:rPr lang="en-US" b="1" i="1" dirty="0">
                <a:latin typeface="Algerian" pitchFamily="82" charset="0"/>
              </a:rPr>
              <a:t> </a:t>
            </a:r>
            <a:r>
              <a:rPr lang="en-US" b="1" i="1" dirty="0" err="1">
                <a:latin typeface="Algerian" pitchFamily="82" charset="0"/>
              </a:rPr>
              <a:t>можна</a:t>
            </a:r>
            <a:r>
              <a:rPr lang="en-US" b="1" i="1" dirty="0">
                <a:latin typeface="Algerian" pitchFamily="82" charset="0"/>
              </a:rPr>
              <a:t> </a:t>
            </a:r>
            <a:r>
              <a:rPr lang="en-US" b="1" i="1" dirty="0" err="1">
                <a:latin typeface="Algerian" pitchFamily="82" charset="0"/>
              </a:rPr>
              <a:t>тільки</a:t>
            </a:r>
            <a:r>
              <a:rPr lang="en-US" b="1" i="1" dirty="0">
                <a:latin typeface="Algerian" pitchFamily="82" charset="0"/>
              </a:rPr>
              <a:t> з </a:t>
            </a:r>
            <a:r>
              <a:rPr lang="en-US" b="1" i="1" dirty="0" err="1">
                <a:latin typeface="Algerian" pitchFamily="82" charset="0"/>
              </a:rPr>
              <a:t>дозволу</a:t>
            </a:r>
            <a:r>
              <a:rPr lang="en-US" b="1" i="1" dirty="0">
                <a:latin typeface="Algerian" pitchFamily="82" charset="0"/>
              </a:rPr>
              <a:t> </a:t>
            </a:r>
            <a:r>
              <a:rPr lang="en-US" b="1" i="1" dirty="0" err="1">
                <a:latin typeface="Algerian" pitchFamily="82" charset="0"/>
              </a:rPr>
              <a:t>лікаря</a:t>
            </a:r>
            <a:r>
              <a:rPr lang="en-US" b="1" i="1" dirty="0">
                <a:latin typeface="Algerian" pitchFamily="82" charset="0"/>
              </a:rPr>
              <a:t>.</a:t>
            </a:r>
            <a:endParaRPr lang="ru-RU" b="1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9990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Протипоказання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i="1" u="sng" dirty="0"/>
              <a:t>В </a:t>
            </a:r>
            <a:r>
              <a:rPr lang="ru-RU" sz="2000" i="1" u="sng" dirty="0" err="1"/>
              <a:t>залежності</a:t>
            </a:r>
            <a:r>
              <a:rPr lang="ru-RU" sz="2000" i="1" u="sng" dirty="0"/>
              <a:t> </a:t>
            </a:r>
            <a:r>
              <a:rPr lang="ru-RU" sz="2000" i="1" u="sng" dirty="0" err="1"/>
              <a:t>від</a:t>
            </a:r>
            <a:r>
              <a:rPr lang="ru-RU" sz="2000" i="1" u="sng" dirty="0"/>
              <a:t> стану </a:t>
            </a:r>
            <a:r>
              <a:rPr lang="ru-RU" sz="2000" i="1" u="sng" dirty="0" err="1"/>
              <a:t>організму</a:t>
            </a:r>
            <a:r>
              <a:rPr lang="ru-RU" sz="2000" i="1" u="sng" dirty="0"/>
              <a:t> </a:t>
            </a:r>
            <a:r>
              <a:rPr lang="ru-RU" sz="2000" i="1" u="sng" dirty="0" err="1"/>
              <a:t>або</a:t>
            </a:r>
            <a:r>
              <a:rPr lang="ru-RU" sz="2000" i="1" u="sng" dirty="0"/>
              <a:t> </a:t>
            </a:r>
            <a:r>
              <a:rPr lang="ru-RU" sz="2000" i="1" u="sng" dirty="0" err="1"/>
              <a:t>наявних</a:t>
            </a:r>
            <a:r>
              <a:rPr lang="ru-RU" sz="2000" i="1" u="sng" dirty="0"/>
              <a:t> </a:t>
            </a:r>
            <a:r>
              <a:rPr lang="ru-RU" sz="2000" i="1" u="sng" dirty="0" err="1"/>
              <a:t>захворювань</a:t>
            </a:r>
            <a:r>
              <a:rPr lang="ru-RU" sz="2000" i="1" u="sng" dirty="0"/>
              <a:t> </a:t>
            </a:r>
            <a:r>
              <a:rPr lang="ru-RU" sz="2000" i="1" u="sng" dirty="0" err="1"/>
              <a:t>існує</a:t>
            </a:r>
            <a:r>
              <a:rPr lang="ru-RU" sz="2000" i="1" u="sng" dirty="0"/>
              <a:t> </a:t>
            </a:r>
            <a:r>
              <a:rPr lang="ru-RU" sz="2000" i="1" u="sng" dirty="0" err="1" smtClean="0"/>
              <a:t>перелік</a:t>
            </a:r>
            <a:r>
              <a:rPr lang="ru-RU" sz="2000" i="1" u="sng" dirty="0" smtClean="0"/>
              <a:t> </a:t>
            </a:r>
            <a:r>
              <a:rPr lang="ru-RU" sz="2000" i="1" u="sng" dirty="0" err="1" smtClean="0"/>
              <a:t>протипоказань</a:t>
            </a:r>
            <a:r>
              <a:rPr lang="ru-RU" sz="2000" i="1" u="sng" dirty="0" smtClean="0"/>
              <a:t> </a:t>
            </a:r>
            <a:r>
              <a:rPr lang="ru-RU" sz="2000" i="1" u="sng" dirty="0"/>
              <a:t>до </a:t>
            </a:r>
            <a:r>
              <a:rPr lang="ru-RU" sz="2000" i="1" u="sng" dirty="0" smtClean="0"/>
              <a:t>занять </a:t>
            </a:r>
            <a:r>
              <a:rPr lang="ru-RU" sz="2000" i="1" u="sng" dirty="0" err="1" smtClean="0"/>
              <a:t>такі</a:t>
            </a:r>
            <a:r>
              <a:rPr lang="ru-RU" sz="2000" i="1" u="sng" dirty="0" smtClean="0"/>
              <a:t> як</a:t>
            </a:r>
            <a:r>
              <a:rPr lang="ru-RU" sz="2000" i="1" dirty="0" smtClean="0"/>
              <a:t>:</a:t>
            </a:r>
            <a:r>
              <a:rPr lang="ru-RU" sz="2000" i="1" dirty="0"/>
              <a:t>﻿﻿</a:t>
            </a:r>
            <a:r>
              <a:rPr lang="ru-RU" sz="2000" i="1" dirty="0" err="1"/>
              <a:t>гострі</a:t>
            </a:r>
            <a:r>
              <a:rPr lang="ru-RU" sz="2000" i="1" dirty="0"/>
              <a:t> </a:t>
            </a:r>
            <a:r>
              <a:rPr lang="ru-RU" sz="2000" i="1" dirty="0" err="1"/>
              <a:t>інфекційні</a:t>
            </a:r>
            <a:r>
              <a:rPr lang="ru-RU" sz="2000" i="1" dirty="0"/>
              <a:t> </a:t>
            </a:r>
            <a:r>
              <a:rPr lang="ru-RU" sz="2000" i="1" dirty="0" err="1" smtClean="0"/>
              <a:t>захворювання</a:t>
            </a:r>
            <a:r>
              <a:rPr lang="ru-RU" sz="2000" i="1" dirty="0" smtClean="0"/>
              <a:t>; </a:t>
            </a:r>
            <a:r>
              <a:rPr lang="ru-RU" sz="2000" i="1" dirty="0" err="1" smtClean="0"/>
              <a:t>шкірні</a:t>
            </a:r>
            <a:r>
              <a:rPr lang="ru-RU" sz="2000" i="1" dirty="0" smtClean="0"/>
              <a:t> </a:t>
            </a:r>
            <a:r>
              <a:rPr lang="ru-RU" sz="2000" i="1" dirty="0" err="1"/>
              <a:t>захворювання</a:t>
            </a:r>
            <a:r>
              <a:rPr lang="ru-RU" sz="2000" i="1" dirty="0" smtClean="0"/>
              <a:t>;</a:t>
            </a:r>
            <a:r>
              <a:rPr lang="ru-RU" sz="2000" i="1" dirty="0"/>
              <a:t>﻿﻿</a:t>
            </a:r>
            <a:r>
              <a:rPr lang="ru-RU" sz="2000" i="1" dirty="0" err="1"/>
              <a:t>захворювання</a:t>
            </a:r>
            <a:r>
              <a:rPr lang="ru-RU" sz="2000" i="1" dirty="0"/>
              <a:t> </a:t>
            </a:r>
            <a:r>
              <a:rPr lang="ru-RU" sz="2000" i="1" dirty="0" err="1"/>
              <a:t>дихальної</a:t>
            </a:r>
            <a:r>
              <a:rPr lang="ru-RU" sz="2000" i="1" dirty="0"/>
              <a:t> </a:t>
            </a:r>
            <a:r>
              <a:rPr lang="ru-RU" sz="2000" i="1" dirty="0" err="1"/>
              <a:t>системи</a:t>
            </a:r>
            <a:r>
              <a:rPr lang="ru-RU" sz="2000" i="1" dirty="0" smtClean="0"/>
              <a:t>; </a:t>
            </a:r>
            <a:r>
              <a:rPr lang="ru-RU" sz="2000" i="1" dirty="0"/>
              <a:t>﻿﻿</a:t>
            </a:r>
            <a:r>
              <a:rPr lang="ru-RU" sz="2000" i="1" dirty="0" err="1"/>
              <a:t>алергічна</a:t>
            </a:r>
            <a:r>
              <a:rPr lang="ru-RU" sz="2000" i="1" dirty="0"/>
              <a:t> </a:t>
            </a:r>
            <a:r>
              <a:rPr lang="ru-RU" sz="2000" i="1" dirty="0" err="1"/>
              <a:t>реакція</a:t>
            </a:r>
            <a:r>
              <a:rPr lang="ru-RU" sz="2000" i="1" dirty="0"/>
              <a:t> на </a:t>
            </a:r>
            <a:r>
              <a:rPr lang="ru-RU" sz="2000" i="1" dirty="0" smtClean="0"/>
              <a:t>хлор; </a:t>
            </a:r>
            <a:r>
              <a:rPr lang="ru-RU" sz="2000" i="1" dirty="0" err="1" smtClean="0"/>
              <a:t>важкі</a:t>
            </a:r>
            <a:r>
              <a:rPr lang="ru-RU" sz="2000" i="1" dirty="0" smtClean="0"/>
              <a:t> </a:t>
            </a:r>
            <a:r>
              <a:rPr lang="ru-RU" sz="2000" i="1" dirty="0" err="1"/>
              <a:t>форми</a:t>
            </a:r>
            <a:r>
              <a:rPr lang="ru-RU" sz="2000" i="1" dirty="0"/>
              <a:t> </a:t>
            </a:r>
            <a:r>
              <a:rPr lang="ru-RU" sz="2000" i="1" dirty="0" err="1" smtClean="0"/>
              <a:t>діабету</a:t>
            </a:r>
            <a:r>
              <a:rPr lang="ru-RU" sz="2000" i="1" dirty="0" smtClean="0"/>
              <a:t>; </a:t>
            </a:r>
            <a:r>
              <a:rPr lang="ru-RU" sz="2000" i="1" dirty="0" err="1" smtClean="0"/>
              <a:t>висока</a:t>
            </a:r>
            <a:r>
              <a:rPr lang="ru-RU" sz="2000" i="1" dirty="0" smtClean="0"/>
              <a:t> </a:t>
            </a:r>
            <a:r>
              <a:rPr lang="ru-RU" sz="2000" i="1" dirty="0"/>
              <a:t>температура </a:t>
            </a:r>
            <a:r>
              <a:rPr lang="ru-RU" sz="2000" i="1" dirty="0" err="1" smtClean="0"/>
              <a:t>тіла</a:t>
            </a:r>
            <a:r>
              <a:rPr lang="ru-RU" sz="2000" i="1" dirty="0" smtClean="0"/>
              <a:t>; </a:t>
            </a:r>
            <a:r>
              <a:rPr lang="ru-RU" sz="2000" i="1" dirty="0" err="1" smtClean="0"/>
              <a:t>розлади</a:t>
            </a:r>
            <a:r>
              <a:rPr lang="ru-RU" sz="2000" i="1" dirty="0" smtClean="0"/>
              <a:t> </a:t>
            </a:r>
            <a:r>
              <a:rPr lang="ru-RU" sz="2000" i="1" dirty="0" err="1"/>
              <a:t>функції</a:t>
            </a:r>
            <a:r>
              <a:rPr lang="ru-RU" sz="2000" i="1" dirty="0"/>
              <a:t> </a:t>
            </a:r>
            <a:r>
              <a:rPr lang="ru-RU" sz="2000" i="1" dirty="0" err="1"/>
              <a:t>шлунково-кишкового</a:t>
            </a:r>
            <a:r>
              <a:rPr lang="ru-RU" sz="2000" i="1" dirty="0"/>
              <a:t> </a:t>
            </a:r>
            <a:r>
              <a:rPr lang="ru-RU" sz="2000" i="1" dirty="0" smtClean="0"/>
              <a:t>тракту; </a:t>
            </a:r>
            <a:r>
              <a:rPr lang="ru-RU" sz="2000" i="1" dirty="0" err="1" smtClean="0"/>
              <a:t>важкі</a:t>
            </a:r>
            <a:r>
              <a:rPr lang="ru-RU" sz="2000" i="1" dirty="0" smtClean="0"/>
              <a:t> </a:t>
            </a:r>
            <a:r>
              <a:rPr lang="ru-RU" sz="2000" i="1" dirty="0" err="1"/>
              <a:t>психічні</a:t>
            </a:r>
            <a:r>
              <a:rPr lang="ru-RU" sz="2000" i="1" dirty="0"/>
              <a:t> </a:t>
            </a:r>
            <a:r>
              <a:rPr lang="ru-RU" sz="2000" i="1" dirty="0" err="1"/>
              <a:t>захворювання</a:t>
            </a:r>
            <a:r>
              <a:rPr lang="ru-RU" sz="2000" i="1" dirty="0" smtClean="0"/>
              <a:t>;</a:t>
            </a:r>
            <a:r>
              <a:rPr lang="ru-RU" sz="2000" i="1" dirty="0"/>
              <a:t>﻿﻿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порушення</a:t>
            </a:r>
            <a:r>
              <a:rPr lang="ru-RU" sz="2000" i="1" dirty="0" smtClean="0"/>
              <a:t> </a:t>
            </a:r>
            <a:r>
              <a:rPr lang="ru-RU" sz="2000" i="1" dirty="0" err="1"/>
              <a:t>діяльності</a:t>
            </a:r>
            <a:r>
              <a:rPr lang="ru-RU" sz="2000" i="1" dirty="0"/>
              <a:t> </a:t>
            </a:r>
            <a:r>
              <a:rPr lang="ru-RU" sz="2000" i="1" dirty="0" err="1"/>
              <a:t>серця</a:t>
            </a:r>
            <a:r>
              <a:rPr lang="ru-RU" sz="2000" i="1" dirty="0"/>
              <a:t>, </a:t>
            </a:r>
            <a:r>
              <a:rPr lang="ru-RU" sz="2000" i="1" dirty="0" err="1"/>
              <a:t>серцеві</a:t>
            </a:r>
            <a:r>
              <a:rPr lang="ru-RU" sz="2000" i="1" dirty="0"/>
              <a:t> напади</a:t>
            </a:r>
            <a:r>
              <a:rPr lang="ru-RU" sz="2000" i="1" dirty="0" smtClean="0"/>
              <a:t>; </a:t>
            </a:r>
            <a:r>
              <a:rPr lang="ru-RU" sz="2000" i="1" dirty="0"/>
              <a:t>﻿﻿недавно </a:t>
            </a:r>
            <a:r>
              <a:rPr lang="ru-RU" sz="2000" i="1" dirty="0" err="1"/>
              <a:t>перенесені</a:t>
            </a:r>
            <a:r>
              <a:rPr lang="ru-RU" sz="2000" i="1" dirty="0"/>
              <a:t> </a:t>
            </a:r>
            <a:r>
              <a:rPr lang="ru-RU" sz="2000" i="1" dirty="0" err="1"/>
              <a:t>інсульти</a:t>
            </a:r>
            <a:r>
              <a:rPr lang="ru-RU" sz="2000" i="1" dirty="0"/>
              <a:t>, </a:t>
            </a:r>
            <a:r>
              <a:rPr lang="ru-RU" sz="2000" i="1" dirty="0" err="1"/>
              <a:t>інфаркт</a:t>
            </a:r>
            <a:r>
              <a:rPr lang="ru-RU" sz="2000" i="1" dirty="0"/>
              <a:t> </a:t>
            </a:r>
            <a:r>
              <a:rPr lang="ru-RU" sz="2000" i="1" dirty="0" err="1" smtClean="0"/>
              <a:t>міокарда</a:t>
            </a:r>
            <a:r>
              <a:rPr lang="ru-RU" sz="2000" i="1" dirty="0" smtClean="0"/>
              <a:t>; </a:t>
            </a:r>
            <a:r>
              <a:rPr lang="ru-RU" sz="2000" i="1" dirty="0" err="1" smtClean="0"/>
              <a:t>стенокардія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спокою;миготлива</a:t>
            </a:r>
            <a:r>
              <a:rPr lang="ru-RU" sz="2000" i="1" dirty="0" smtClean="0"/>
              <a:t> </a:t>
            </a:r>
            <a:r>
              <a:rPr lang="ru-RU" sz="2000" i="1" dirty="0" err="1"/>
              <a:t>аритмія</a:t>
            </a:r>
            <a:r>
              <a:rPr lang="ru-RU" sz="2000" i="1" dirty="0" smtClean="0"/>
              <a:t>;</a:t>
            </a:r>
            <a:r>
              <a:rPr lang="en-US" sz="2000" i="1" dirty="0">
                <a:latin typeface="Algerian" pitchFamily="82" charset="0"/>
              </a:rPr>
              <a:t> </a:t>
            </a:r>
            <a:r>
              <a:rPr lang="en-US" sz="2000" i="1" dirty="0" err="1">
                <a:latin typeface="Algerian" pitchFamily="82" charset="0"/>
              </a:rPr>
              <a:t>недостатність</a:t>
            </a:r>
            <a:r>
              <a:rPr lang="en-US" sz="2000" i="1" dirty="0">
                <a:latin typeface="Algerian" pitchFamily="82" charset="0"/>
              </a:rPr>
              <a:t> </a:t>
            </a:r>
            <a:r>
              <a:rPr lang="en-US" sz="2000" i="1" dirty="0" err="1">
                <a:latin typeface="Algerian" pitchFamily="82" charset="0"/>
              </a:rPr>
              <a:t>кровообігу</a:t>
            </a:r>
            <a:r>
              <a:rPr lang="en-US" sz="2000" i="1" dirty="0">
                <a:latin typeface="Algerian" pitchFamily="82" charset="0"/>
              </a:rPr>
              <a:t> II і III </a:t>
            </a:r>
            <a:r>
              <a:rPr lang="en-US" sz="2000" i="1" dirty="0" err="1" smtClean="0">
                <a:latin typeface="Algerian" pitchFamily="82" charset="0"/>
              </a:rPr>
              <a:t>ступеня</a:t>
            </a:r>
            <a:r>
              <a:rPr lang="en-US" sz="2000" i="1" dirty="0" smtClean="0">
                <a:latin typeface="Algerian" pitchFamily="82" charset="0"/>
              </a:rPr>
              <a:t>;</a:t>
            </a:r>
            <a:r>
              <a:rPr lang="uk-UA" sz="2000" i="1" dirty="0" smtClean="0"/>
              <a:t> </a:t>
            </a:r>
            <a:r>
              <a:rPr lang="en-US" sz="2000" i="1" dirty="0" err="1" smtClean="0">
                <a:latin typeface="Algerian" pitchFamily="82" charset="0"/>
              </a:rPr>
              <a:t>підвищений</a:t>
            </a:r>
            <a:r>
              <a:rPr lang="en-US" sz="2000" i="1" dirty="0" smtClean="0">
                <a:latin typeface="Algerian" pitchFamily="82" charset="0"/>
              </a:rPr>
              <a:t> </a:t>
            </a:r>
            <a:r>
              <a:rPr lang="en-US" sz="2000" i="1" dirty="0" err="1">
                <a:latin typeface="Algerian" pitchFamily="82" charset="0"/>
              </a:rPr>
              <a:t>артеріальний</a:t>
            </a:r>
            <a:r>
              <a:rPr lang="en-US" sz="2000" i="1" dirty="0">
                <a:latin typeface="Algerian" pitchFamily="82" charset="0"/>
              </a:rPr>
              <a:t> </a:t>
            </a:r>
            <a:r>
              <a:rPr lang="en-US" sz="2000" i="1" dirty="0" err="1" smtClean="0">
                <a:latin typeface="Algerian" pitchFamily="82" charset="0"/>
              </a:rPr>
              <a:t>тиск</a:t>
            </a:r>
            <a:r>
              <a:rPr lang="en-US" sz="2000" i="1" dirty="0" smtClean="0">
                <a:latin typeface="Algerian" pitchFamily="82" charset="0"/>
              </a:rPr>
              <a:t>;</a:t>
            </a:r>
            <a:r>
              <a:rPr lang="uk-UA" sz="2000" i="1" dirty="0" smtClean="0"/>
              <a:t> </a:t>
            </a:r>
            <a:r>
              <a:rPr lang="en-US" sz="2000" i="1" dirty="0" err="1" smtClean="0">
                <a:latin typeface="Algerian" pitchFamily="82" charset="0"/>
              </a:rPr>
              <a:t>вроджені</a:t>
            </a:r>
            <a:r>
              <a:rPr lang="en-US" sz="2000" i="1" dirty="0" smtClean="0">
                <a:latin typeface="Algerian" pitchFamily="82" charset="0"/>
              </a:rPr>
              <a:t> </a:t>
            </a:r>
            <a:r>
              <a:rPr lang="en-US" sz="2000" i="1" dirty="0" err="1">
                <a:latin typeface="Algerian" pitchFamily="82" charset="0"/>
              </a:rPr>
              <a:t>вади</a:t>
            </a:r>
            <a:r>
              <a:rPr lang="en-US" sz="2000" i="1" dirty="0">
                <a:latin typeface="Algerian" pitchFamily="82" charset="0"/>
              </a:rPr>
              <a:t> </a:t>
            </a:r>
            <a:r>
              <a:rPr lang="en-US" sz="2000" i="1" dirty="0" err="1">
                <a:latin typeface="Algerian" pitchFamily="82" charset="0"/>
              </a:rPr>
              <a:t>серця</a:t>
            </a:r>
            <a:r>
              <a:rPr lang="en-US" sz="2000" i="1" dirty="0">
                <a:latin typeface="Algerian" pitchFamily="82" charset="0"/>
              </a:rPr>
              <a:t>; </a:t>
            </a:r>
            <a:r>
              <a:rPr lang="en-US" sz="2000" i="1" dirty="0" err="1" smtClean="0">
                <a:latin typeface="Algerian" pitchFamily="82" charset="0"/>
              </a:rPr>
              <a:t>ревматизм</a:t>
            </a:r>
            <a:r>
              <a:rPr lang="en-US" sz="2000" i="1" dirty="0" smtClean="0">
                <a:latin typeface="Algerian" pitchFamily="82" charset="0"/>
              </a:rPr>
              <a:t> </a:t>
            </a:r>
            <a:r>
              <a:rPr lang="en-US" sz="2000" i="1" dirty="0">
                <a:latin typeface="Algerian" pitchFamily="82" charset="0"/>
              </a:rPr>
              <a:t>в </a:t>
            </a:r>
            <a:r>
              <a:rPr lang="en-US" sz="2000" i="1" dirty="0" err="1">
                <a:latin typeface="Algerian" pitchFamily="82" charset="0"/>
              </a:rPr>
              <a:t>стадії</a:t>
            </a:r>
            <a:r>
              <a:rPr lang="en-US" sz="2000" i="1" dirty="0">
                <a:latin typeface="Algerian" pitchFamily="82" charset="0"/>
              </a:rPr>
              <a:t> </a:t>
            </a:r>
            <a:r>
              <a:rPr lang="en-US" sz="2000" i="1" dirty="0" err="1">
                <a:latin typeface="Algerian" pitchFamily="82" charset="0"/>
              </a:rPr>
              <a:t>загострення</a:t>
            </a:r>
            <a:r>
              <a:rPr lang="en-US" sz="2000" i="1" dirty="0">
                <a:latin typeface="Algerian" pitchFamily="82" charset="0"/>
              </a:rPr>
              <a:t>; </a:t>
            </a:r>
            <a:r>
              <a:rPr lang="en-US" sz="2000" i="1" dirty="0" err="1" smtClean="0">
                <a:latin typeface="Algerian" pitchFamily="82" charset="0"/>
              </a:rPr>
              <a:t>бронхіт</a:t>
            </a:r>
            <a:r>
              <a:rPr lang="en-US" sz="2000" i="1" dirty="0">
                <a:latin typeface="Algerian" pitchFamily="82" charset="0"/>
              </a:rPr>
              <a:t>, </a:t>
            </a:r>
            <a:r>
              <a:rPr lang="en-US" sz="2000" i="1" dirty="0" err="1">
                <a:latin typeface="Algerian" pitchFamily="82" charset="0"/>
              </a:rPr>
              <a:t>бронхіальна</a:t>
            </a:r>
            <a:r>
              <a:rPr lang="en-US" sz="2000" i="1" dirty="0">
                <a:latin typeface="Algerian" pitchFamily="82" charset="0"/>
              </a:rPr>
              <a:t> </a:t>
            </a:r>
            <a:r>
              <a:rPr lang="en-US" sz="2000" i="1" dirty="0" err="1">
                <a:latin typeface="Algerian" pitchFamily="82" charset="0"/>
              </a:rPr>
              <a:t>астма</a:t>
            </a:r>
            <a:r>
              <a:rPr lang="en-US" sz="2000" i="1" dirty="0">
                <a:latin typeface="Algerian" pitchFamily="82" charset="0"/>
              </a:rPr>
              <a:t> з </a:t>
            </a:r>
            <a:r>
              <a:rPr lang="en-US" sz="2000" i="1" dirty="0" err="1">
                <a:latin typeface="Algerian" pitchFamily="82" charset="0"/>
              </a:rPr>
              <a:t>частими</a:t>
            </a:r>
            <a:r>
              <a:rPr lang="en-US" sz="2000" i="1" dirty="0">
                <a:latin typeface="Algerian" pitchFamily="82" charset="0"/>
              </a:rPr>
              <a:t> </a:t>
            </a:r>
            <a:r>
              <a:rPr lang="en-US" sz="2000" i="1" dirty="0" err="1">
                <a:latin typeface="Algerian" pitchFamily="82" charset="0"/>
              </a:rPr>
              <a:t>нападами</a:t>
            </a:r>
            <a:r>
              <a:rPr lang="en-US" sz="2000" i="1" dirty="0">
                <a:latin typeface="Algerian" pitchFamily="82" charset="0"/>
              </a:rPr>
              <a:t>; </a:t>
            </a:r>
            <a:r>
              <a:rPr lang="en-US" sz="2000" i="1" dirty="0" err="1" smtClean="0">
                <a:latin typeface="Algerian" pitchFamily="82" charset="0"/>
              </a:rPr>
              <a:t>захворювання</a:t>
            </a:r>
            <a:r>
              <a:rPr lang="en-US" sz="2000" i="1" dirty="0" smtClean="0">
                <a:latin typeface="Algerian" pitchFamily="82" charset="0"/>
              </a:rPr>
              <a:t> </a:t>
            </a:r>
            <a:r>
              <a:rPr lang="en-US" sz="2000" i="1" dirty="0" err="1">
                <a:latin typeface="Algerian" pitchFamily="82" charset="0"/>
              </a:rPr>
              <a:t>печінки</a:t>
            </a:r>
            <a:r>
              <a:rPr lang="en-US" sz="2000" i="1" dirty="0">
                <a:latin typeface="Algerian" pitchFamily="82" charset="0"/>
              </a:rPr>
              <a:t>, </a:t>
            </a:r>
            <a:r>
              <a:rPr lang="en-US" sz="2000" i="1" dirty="0" err="1">
                <a:latin typeface="Algerian" pitchFamily="82" charset="0"/>
              </a:rPr>
              <a:t>жовчного</a:t>
            </a:r>
            <a:r>
              <a:rPr lang="en-US" sz="2000" i="1" dirty="0">
                <a:latin typeface="Algerian" pitchFamily="82" charset="0"/>
              </a:rPr>
              <a:t> </a:t>
            </a:r>
            <a:r>
              <a:rPr lang="en-US" sz="2000" i="1" dirty="0" err="1">
                <a:latin typeface="Algerian" pitchFamily="82" charset="0"/>
              </a:rPr>
              <a:t>міхура</a:t>
            </a:r>
            <a:r>
              <a:rPr lang="en-US" sz="2000" i="1" dirty="0">
                <a:latin typeface="Algerian" pitchFamily="82" charset="0"/>
              </a:rPr>
              <a:t> з </a:t>
            </a:r>
            <a:r>
              <a:rPr lang="en-US" sz="2000" i="1" dirty="0" err="1">
                <a:latin typeface="Algerian" pitchFamily="82" charset="0"/>
              </a:rPr>
              <a:t>частими</a:t>
            </a:r>
            <a:r>
              <a:rPr lang="en-US" sz="2000" i="1" dirty="0">
                <a:latin typeface="Algerian" pitchFamily="82" charset="0"/>
              </a:rPr>
              <a:t> </a:t>
            </a:r>
            <a:r>
              <a:rPr lang="en-US" sz="2000" i="1" dirty="0" err="1">
                <a:latin typeface="Algerian" pitchFamily="82" charset="0"/>
              </a:rPr>
              <a:t>нападами</a:t>
            </a:r>
            <a:r>
              <a:rPr lang="en-US" sz="2000" i="1" dirty="0">
                <a:latin typeface="Algerian" pitchFamily="82" charset="0"/>
              </a:rPr>
              <a:t> </a:t>
            </a:r>
            <a:r>
              <a:rPr lang="en-US" sz="2000" i="1" dirty="0" err="1" smtClean="0">
                <a:latin typeface="Algerian" pitchFamily="82" charset="0"/>
              </a:rPr>
              <a:t>болю</a:t>
            </a:r>
            <a:r>
              <a:rPr lang="uk-UA" sz="2000" i="1" dirty="0">
                <a:latin typeface="Algerian" pitchFamily="82" charset="0"/>
              </a:rPr>
              <a:t> </a:t>
            </a:r>
            <a:r>
              <a:rPr lang="uk-UA" sz="2000" i="1" dirty="0" smtClean="0">
                <a:latin typeface="Algerian" pitchFamily="82" charset="0"/>
              </a:rPr>
              <a:t>та ін.</a:t>
            </a:r>
          </a:p>
          <a:p>
            <a:pPr marL="0" indent="0">
              <a:buNone/>
            </a:pPr>
            <a:r>
              <a:rPr lang="en-US" sz="1600" b="1" dirty="0" err="1">
                <a:latin typeface="Algerian" pitchFamily="82" charset="0"/>
              </a:rPr>
              <a:t>При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наявності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вище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перелічених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захворювань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рекомендується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відвідувати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спеціалізовані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групи</a:t>
            </a:r>
            <a:r>
              <a:rPr lang="en-US" sz="1600" b="1" dirty="0">
                <a:latin typeface="Algerian" pitchFamily="82" charset="0"/>
              </a:rPr>
              <a:t> (</a:t>
            </a:r>
            <a:r>
              <a:rPr lang="en-US" sz="1600" b="1" dirty="0" err="1">
                <a:latin typeface="Algerian" pitchFamily="82" charset="0"/>
              </a:rPr>
              <a:t>групи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лікувальної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фізичної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культури</a:t>
            </a:r>
            <a:r>
              <a:rPr lang="en-US" sz="1600" b="1" dirty="0">
                <a:latin typeface="Algerian" pitchFamily="82" charset="0"/>
              </a:rPr>
              <a:t>) </a:t>
            </a:r>
            <a:r>
              <a:rPr lang="en-US" sz="1600" b="1" dirty="0" err="1">
                <a:latin typeface="Algerian" pitchFamily="82" charset="0"/>
              </a:rPr>
              <a:t>під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постійним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наглядом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медичного</a:t>
            </a:r>
            <a:r>
              <a:rPr lang="en-US" sz="1600" b="1" dirty="0">
                <a:latin typeface="Algerian" pitchFamily="82" charset="0"/>
              </a:rPr>
              <a:t> </a:t>
            </a:r>
            <a:r>
              <a:rPr lang="en-US" sz="1600" b="1" dirty="0" err="1">
                <a:latin typeface="Algerian" pitchFamily="82" charset="0"/>
              </a:rPr>
              <a:t>персоналу</a:t>
            </a:r>
            <a:r>
              <a:rPr lang="en-US" sz="1600" b="1" dirty="0">
                <a:latin typeface="Algerian" pitchFamily="82" charset="0"/>
              </a:rPr>
              <a:t>. </a:t>
            </a:r>
            <a:endParaRPr lang="ru-RU" sz="1600" b="1" i="1" dirty="0"/>
          </a:p>
        </p:txBody>
      </p:sp>
    </p:spTree>
    <p:extLst>
      <p:ext uri="{BB962C8B-B14F-4D97-AF65-F5344CB8AC3E}">
        <p14:creationId xmlns:p14="http://schemas.microsoft.com/office/powerpoint/2010/main" val="2151658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/>
          </a:bodyPr>
          <a:lstStyle/>
          <a:p>
            <a:r>
              <a:rPr lang="ru-RU" sz="2400" dirty="0"/>
              <a:t>Правила </a:t>
            </a:r>
            <a:r>
              <a:rPr lang="ru-RU" sz="2400" dirty="0" err="1"/>
              <a:t>безпеки</a:t>
            </a:r>
            <a:r>
              <a:rPr lang="ru-RU" sz="2400" dirty="0"/>
              <a:t> на </a:t>
            </a:r>
            <a:r>
              <a:rPr lang="ru-RU" sz="2400" dirty="0" err="1"/>
              <a:t>заняттях</a:t>
            </a:r>
            <a:r>
              <a:rPr lang="ru-RU" sz="2400" dirty="0"/>
              <a:t> </a:t>
            </a:r>
            <a:r>
              <a:rPr lang="ru-RU" sz="2400" dirty="0" err="1"/>
              <a:t>аквафітнесом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23731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i="1" dirty="0"/>
              <a:t>При </a:t>
            </a:r>
            <a:r>
              <a:rPr lang="ru-RU" i="1" dirty="0" err="1"/>
              <a:t>заняттях</a:t>
            </a:r>
            <a:r>
              <a:rPr lang="ru-RU" i="1" dirty="0"/>
              <a:t> </a:t>
            </a:r>
            <a:r>
              <a:rPr lang="ru-RU" i="1" dirty="0" err="1"/>
              <a:t>аквафітнесом</a:t>
            </a:r>
            <a:r>
              <a:rPr lang="ru-RU" i="1" dirty="0"/>
              <a:t> </a:t>
            </a:r>
            <a:r>
              <a:rPr lang="ru-RU" i="1" dirty="0" err="1"/>
              <a:t>необхідно</a:t>
            </a:r>
            <a:r>
              <a:rPr lang="ru-RU" i="1" dirty="0"/>
              <a:t> </a:t>
            </a:r>
            <a:r>
              <a:rPr lang="ru-RU" i="1" dirty="0" err="1"/>
              <a:t>дотримуватися</a:t>
            </a:r>
            <a:r>
              <a:rPr lang="ru-RU" i="1" dirty="0"/>
              <a:t> таких </a:t>
            </a:r>
            <a:r>
              <a:rPr lang="ru-RU" i="1" dirty="0" err="1"/>
              <a:t>заходів</a:t>
            </a:r>
            <a:endParaRPr lang="ru-RU" i="1" dirty="0"/>
          </a:p>
          <a:p>
            <a:pPr marL="0" indent="0">
              <a:buNone/>
            </a:pPr>
            <a:r>
              <a:rPr lang="ru-RU" i="1" dirty="0" err="1"/>
              <a:t>безпеки</a:t>
            </a:r>
            <a:r>
              <a:rPr lang="ru-RU" i="1" dirty="0"/>
              <a:t>:</a:t>
            </a:r>
          </a:p>
          <a:p>
            <a:r>
              <a:rPr lang="ru-RU" i="1" dirty="0"/>
              <a:t>﻿﻿</a:t>
            </a:r>
            <a:r>
              <a:rPr lang="ru-RU" i="1" dirty="0" err="1"/>
              <a:t>дотримуватися</a:t>
            </a:r>
            <a:r>
              <a:rPr lang="ru-RU" i="1" dirty="0"/>
              <a:t> правил </a:t>
            </a:r>
            <a:r>
              <a:rPr lang="ru-RU" i="1" dirty="0" err="1"/>
              <a:t>внутрішнього</a:t>
            </a:r>
            <a:r>
              <a:rPr lang="ru-RU" i="1" dirty="0"/>
              <a:t> </a:t>
            </a:r>
            <a:r>
              <a:rPr lang="ru-RU" i="1" dirty="0" err="1"/>
              <a:t>розпорядку</a:t>
            </a:r>
            <a:r>
              <a:rPr lang="ru-RU" i="1" dirty="0"/>
              <a:t> </a:t>
            </a:r>
            <a:r>
              <a:rPr lang="ru-RU" i="1" dirty="0" err="1"/>
              <a:t>басейну</a:t>
            </a:r>
            <a:r>
              <a:rPr lang="ru-RU" i="1" dirty="0"/>
              <a:t>;</a:t>
            </a:r>
          </a:p>
          <a:p>
            <a:r>
              <a:rPr lang="ru-RU" i="1" dirty="0"/>
              <a:t>﻿﻿перед початком </a:t>
            </a:r>
            <a:r>
              <a:rPr lang="ru-RU" i="1" dirty="0" err="1"/>
              <a:t>заняття</a:t>
            </a:r>
            <a:r>
              <a:rPr lang="ru-RU" i="1" dirty="0"/>
              <a:t> з </a:t>
            </a:r>
            <a:r>
              <a:rPr lang="ru-RU" i="1" dirty="0" err="1"/>
              <a:t>початківцями</a:t>
            </a:r>
            <a:r>
              <a:rPr lang="ru-RU" i="1" dirty="0"/>
              <a:t>, </a:t>
            </a:r>
            <a:r>
              <a:rPr lang="ru-RU" i="1" dirty="0" err="1"/>
              <a:t>інструкторові</a:t>
            </a:r>
            <a:r>
              <a:rPr lang="ru-RU" i="1" dirty="0"/>
              <a:t> </a:t>
            </a:r>
            <a:r>
              <a:rPr lang="ru-RU" i="1" dirty="0" err="1"/>
              <a:t>необхідно</a:t>
            </a:r>
            <a:r>
              <a:rPr lang="ru-RU" i="1" dirty="0"/>
              <a:t> </a:t>
            </a:r>
            <a:r>
              <a:rPr lang="ru-RU" i="1" dirty="0" err="1"/>
              <a:t>вивчити</a:t>
            </a:r>
            <a:r>
              <a:rPr lang="ru-RU" i="1" dirty="0"/>
              <a:t> </a:t>
            </a:r>
            <a:r>
              <a:rPr lang="ru-RU" i="1" dirty="0" err="1"/>
              <a:t>їх</a:t>
            </a:r>
            <a:r>
              <a:rPr lang="ru-RU" i="1" dirty="0"/>
              <a:t> </a:t>
            </a:r>
            <a:r>
              <a:rPr lang="ru-RU" i="1" dirty="0" err="1"/>
              <a:t>рівень</a:t>
            </a:r>
            <a:r>
              <a:rPr lang="ru-RU" i="1" dirty="0"/>
              <a:t> </a:t>
            </a:r>
            <a:r>
              <a:rPr lang="ru-RU" i="1" dirty="0" err="1"/>
              <a:t>здоровʼя</a:t>
            </a:r>
            <a:r>
              <a:rPr lang="ru-RU" i="1" dirty="0"/>
              <a:t> та </a:t>
            </a:r>
            <a:r>
              <a:rPr lang="ru-RU" i="1" dirty="0" err="1"/>
              <a:t>фізичної</a:t>
            </a:r>
            <a:r>
              <a:rPr lang="ru-RU" i="1" dirty="0"/>
              <a:t> </a:t>
            </a:r>
            <a:r>
              <a:rPr lang="ru-RU" i="1" dirty="0" err="1"/>
              <a:t>підготовленості</a:t>
            </a:r>
            <a:r>
              <a:rPr lang="ru-RU" i="1" dirty="0"/>
              <a:t>, </a:t>
            </a:r>
            <a:r>
              <a:rPr lang="ru-RU" i="1" dirty="0" err="1"/>
              <a:t>дізнатися</a:t>
            </a:r>
            <a:r>
              <a:rPr lang="ru-RU" i="1" dirty="0"/>
              <a:t> про </a:t>
            </a:r>
            <a:r>
              <a:rPr lang="ru-RU" i="1" dirty="0" err="1"/>
              <a:t>наявні</a:t>
            </a:r>
            <a:r>
              <a:rPr lang="ru-RU" i="1" dirty="0"/>
              <a:t> </a:t>
            </a:r>
            <a:r>
              <a:rPr lang="ru-RU" i="1" dirty="0" err="1"/>
              <a:t>захворюваннях</a:t>
            </a:r>
            <a:r>
              <a:rPr lang="ru-RU" i="1" dirty="0"/>
              <a:t>, </a:t>
            </a:r>
            <a:r>
              <a:rPr lang="ru-RU" i="1" dirty="0" err="1"/>
              <a:t>розповісти</a:t>
            </a:r>
            <a:r>
              <a:rPr lang="ru-RU" i="1" dirty="0"/>
              <a:t> </a:t>
            </a:r>
            <a:r>
              <a:rPr lang="ru-RU" i="1" dirty="0" err="1"/>
              <a:t>основні</a:t>
            </a:r>
            <a:r>
              <a:rPr lang="ru-RU" i="1" dirty="0"/>
              <a:t> правила </a:t>
            </a:r>
            <a:r>
              <a:rPr lang="ru-RU" i="1" dirty="0" err="1"/>
              <a:t>поведінки</a:t>
            </a:r>
            <a:r>
              <a:rPr lang="ru-RU" i="1" dirty="0"/>
              <a:t> і </a:t>
            </a:r>
            <a:r>
              <a:rPr lang="ru-RU" i="1" dirty="0" err="1"/>
              <a:t>виконання</a:t>
            </a:r>
            <a:r>
              <a:rPr lang="ru-RU" i="1" dirty="0"/>
              <a:t> </a:t>
            </a:r>
            <a:r>
              <a:rPr lang="ru-RU" i="1" dirty="0" err="1"/>
              <a:t>вправ</a:t>
            </a:r>
            <a:r>
              <a:rPr lang="ru-RU" i="1" dirty="0"/>
              <a:t> у </a:t>
            </a:r>
            <a:r>
              <a:rPr lang="ru-RU" i="1" dirty="0" err="1"/>
              <a:t>воді</a:t>
            </a:r>
            <a:r>
              <a:rPr lang="ru-RU" i="1" dirty="0"/>
              <a:t>;</a:t>
            </a:r>
          </a:p>
          <a:p>
            <a:r>
              <a:rPr lang="ru-RU" i="1" dirty="0"/>
              <a:t>﻿﻿</a:t>
            </a:r>
            <a:r>
              <a:rPr lang="ru-RU" i="1" dirty="0" err="1"/>
              <a:t>заходити</a:t>
            </a:r>
            <a:r>
              <a:rPr lang="ru-RU" i="1" dirty="0"/>
              <a:t> в воду і </a:t>
            </a:r>
            <a:r>
              <a:rPr lang="ru-RU" i="1" dirty="0" err="1"/>
              <a:t>виходити</a:t>
            </a:r>
            <a:r>
              <a:rPr lang="ru-RU" i="1" dirty="0"/>
              <a:t> з води </a:t>
            </a:r>
            <a:r>
              <a:rPr lang="ru-RU" i="1" dirty="0" err="1"/>
              <a:t>відвідувачі</a:t>
            </a:r>
            <a:r>
              <a:rPr lang="ru-RU" i="1" dirty="0"/>
              <a:t> </a:t>
            </a:r>
            <a:r>
              <a:rPr lang="ru-RU" i="1" dirty="0" err="1"/>
              <a:t>повинні</a:t>
            </a:r>
            <a:r>
              <a:rPr lang="ru-RU" i="1" dirty="0"/>
              <a:t> </a:t>
            </a:r>
            <a:r>
              <a:rPr lang="en-US" i="1" dirty="0" err="1" smtClean="0">
                <a:latin typeface="Algerian" pitchFamily="82" charset="0"/>
              </a:rPr>
              <a:t>тільки</a:t>
            </a:r>
            <a:r>
              <a:rPr lang="en-US" i="1" dirty="0" smtClean="0">
                <a:latin typeface="Algerian" pitchFamily="82" charset="0"/>
              </a:rPr>
              <a:t> </a:t>
            </a:r>
            <a:r>
              <a:rPr lang="en-US" i="1" dirty="0">
                <a:latin typeface="Algerian" pitchFamily="82" charset="0"/>
              </a:rPr>
              <a:t>з </a:t>
            </a:r>
            <a:r>
              <a:rPr lang="en-US" i="1" dirty="0" err="1">
                <a:latin typeface="Algerian" pitchFamily="82" charset="0"/>
              </a:rPr>
              <a:t>дозволу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інструктора</a:t>
            </a:r>
            <a:r>
              <a:rPr lang="en-US" i="1" dirty="0">
                <a:latin typeface="Algerian" pitchFamily="82" charset="0"/>
              </a:rPr>
              <a:t>, </a:t>
            </a:r>
            <a:r>
              <a:rPr lang="en-US" i="1" dirty="0" err="1">
                <a:latin typeface="Algerian" pitchFamily="82" charset="0"/>
              </a:rPr>
              <a:t>який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проводить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 smtClean="0">
                <a:latin typeface="Algerian" pitchFamily="82" charset="0"/>
              </a:rPr>
              <a:t>заняття</a:t>
            </a:r>
            <a:r>
              <a:rPr lang="uk-UA" i="1" dirty="0"/>
              <a:t> </a:t>
            </a:r>
            <a:r>
              <a:rPr lang="en-US" i="1" dirty="0" smtClean="0">
                <a:latin typeface="Algerian" pitchFamily="82" charset="0"/>
              </a:rPr>
              <a:t>- </a:t>
            </a:r>
            <a:r>
              <a:rPr lang="en-US" i="1" dirty="0" err="1">
                <a:latin typeface="Algerian" pitchFamily="82" charset="0"/>
              </a:rPr>
              <a:t>при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погіршенні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самопочуття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клієнта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під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час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виконання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вправ</a:t>
            </a:r>
            <a:r>
              <a:rPr lang="en-US" i="1" dirty="0">
                <a:latin typeface="Algerian" pitchFamily="82" charset="0"/>
              </a:rPr>
              <a:t>, </a:t>
            </a:r>
            <a:r>
              <a:rPr lang="en-US" i="1" dirty="0" err="1">
                <a:latin typeface="Algerian" pitchFamily="82" charset="0"/>
              </a:rPr>
              <a:t>інструктор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негайно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припиняє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їх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виконання</a:t>
            </a:r>
            <a:r>
              <a:rPr lang="en-US" i="1" dirty="0">
                <a:latin typeface="Algerian" pitchFamily="82" charset="0"/>
              </a:rPr>
              <a:t>; </a:t>
            </a:r>
            <a:r>
              <a:rPr lang="en-US" i="1" dirty="0" err="1">
                <a:latin typeface="Algerian" pitchFamily="82" charset="0"/>
              </a:rPr>
              <a:t>при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необхідності</a:t>
            </a:r>
            <a:r>
              <a:rPr lang="en-US" i="1" dirty="0">
                <a:latin typeface="Algerian" pitchFamily="82" charset="0"/>
              </a:rPr>
              <a:t>, </a:t>
            </a:r>
            <a:r>
              <a:rPr lang="en-US" i="1" dirty="0" err="1">
                <a:latin typeface="Algerian" pitchFamily="82" charset="0"/>
              </a:rPr>
              <a:t>просить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клієнта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вийти</a:t>
            </a:r>
            <a:r>
              <a:rPr lang="en-US" i="1" dirty="0">
                <a:latin typeface="Algerian" pitchFamily="82" charset="0"/>
              </a:rPr>
              <a:t> з </a:t>
            </a:r>
            <a:r>
              <a:rPr lang="en-US" i="1" dirty="0" err="1" smtClean="0">
                <a:latin typeface="Algerian" pitchFamily="82" charset="0"/>
              </a:rPr>
              <a:t>води</a:t>
            </a:r>
            <a:endParaRPr lang="uk-UA" i="1" dirty="0" smtClean="0"/>
          </a:p>
          <a:p>
            <a:r>
              <a:rPr lang="en-US" i="1" dirty="0" err="1">
                <a:latin typeface="Algerian" pitchFamily="82" charset="0"/>
              </a:rPr>
              <a:t>під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час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занять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аквафітнесом</a:t>
            </a:r>
            <a:r>
              <a:rPr lang="en-US" i="1" dirty="0">
                <a:latin typeface="Algerian" pitchFamily="82" charset="0"/>
              </a:rPr>
              <a:t>, </a:t>
            </a:r>
            <a:r>
              <a:rPr lang="en-US" i="1" dirty="0" err="1">
                <a:latin typeface="Algerian" pitchFamily="82" charset="0"/>
              </a:rPr>
              <a:t>ті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хто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не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вміють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плавати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повинні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стояти</a:t>
            </a:r>
            <a:r>
              <a:rPr lang="en-US" i="1" dirty="0">
                <a:latin typeface="Algerian" pitchFamily="82" charset="0"/>
              </a:rPr>
              <a:t> і </a:t>
            </a:r>
            <a:r>
              <a:rPr lang="en-US" i="1" dirty="0" err="1">
                <a:latin typeface="Algerian" pitchFamily="82" charset="0"/>
              </a:rPr>
              <a:t>займатися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поруч</a:t>
            </a:r>
            <a:r>
              <a:rPr lang="en-US" i="1" dirty="0">
                <a:latin typeface="Algerian" pitchFamily="82" charset="0"/>
              </a:rPr>
              <a:t> з </a:t>
            </a:r>
            <a:r>
              <a:rPr lang="en-US" i="1" dirty="0" err="1">
                <a:latin typeface="Algerian" pitchFamily="82" charset="0"/>
              </a:rPr>
              <a:t>інструктором</a:t>
            </a:r>
            <a:r>
              <a:rPr lang="en-US" i="1" dirty="0">
                <a:latin typeface="Algerian" pitchFamily="82" charset="0"/>
              </a:rPr>
              <a:t> і, </a:t>
            </a:r>
            <a:r>
              <a:rPr lang="en-US" i="1" dirty="0" err="1">
                <a:latin typeface="Algerian" pitchFamily="82" charset="0"/>
              </a:rPr>
              <a:t>при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необхідності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можуть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одягнути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додаткове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обладнання</a:t>
            </a:r>
            <a:r>
              <a:rPr lang="en-US" i="1" dirty="0" smtClean="0">
                <a:latin typeface="Algerian" pitchFamily="82" charset="0"/>
              </a:rPr>
              <a:t>,</a:t>
            </a:r>
            <a:r>
              <a:rPr lang="uk-UA" i="1" dirty="0" smtClean="0">
                <a:latin typeface="Algerian" pitchFamily="82" charset="0"/>
              </a:rPr>
              <a:t> </a:t>
            </a:r>
            <a:r>
              <a:rPr lang="en-US" i="1" dirty="0" err="1" smtClean="0">
                <a:latin typeface="Algerian" pitchFamily="82" charset="0"/>
              </a:rPr>
              <a:t>що</a:t>
            </a:r>
            <a:r>
              <a:rPr lang="en-US" i="1" dirty="0" smtClean="0">
                <a:latin typeface="Algerian" pitchFamily="82" charset="0"/>
              </a:rPr>
              <a:t> </a:t>
            </a:r>
            <a:r>
              <a:rPr lang="en-US" i="1" dirty="0" err="1" smtClean="0">
                <a:latin typeface="Algerian" pitchFamily="82" charset="0"/>
              </a:rPr>
              <a:t>підтримує</a:t>
            </a:r>
            <a:r>
              <a:rPr lang="en-US" i="1" dirty="0" smtClean="0">
                <a:latin typeface="Algerian" pitchFamily="82" charset="0"/>
              </a:rPr>
              <a:t> </a:t>
            </a:r>
            <a:r>
              <a:rPr lang="uk-UA" i="1" dirty="0" smtClean="0">
                <a:latin typeface="Algerian" pitchFamily="82" charset="0"/>
              </a:rPr>
              <a:t>тіло на воді (або людину)</a:t>
            </a:r>
            <a:endParaRPr lang="uk-UA" i="1" dirty="0">
              <a:latin typeface="Algerian" pitchFamily="82" charset="0"/>
            </a:endParaRPr>
          </a:p>
          <a:p>
            <a:r>
              <a:rPr lang="en-US" i="1" dirty="0" err="1" smtClean="0">
                <a:latin typeface="Algerian" pitchFamily="82" charset="0"/>
              </a:rPr>
              <a:t>Температура</a:t>
            </a:r>
            <a:r>
              <a:rPr lang="en-US" i="1" dirty="0" smtClean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води</a:t>
            </a:r>
            <a:r>
              <a:rPr lang="en-US" i="1" dirty="0">
                <a:latin typeface="Algerian" pitchFamily="82" charset="0"/>
              </a:rPr>
              <a:t> в </a:t>
            </a:r>
            <a:r>
              <a:rPr lang="en-US" i="1" dirty="0" err="1">
                <a:latin typeface="Algerian" pitchFamily="82" charset="0"/>
              </a:rPr>
              <a:t>басейні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повинна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відповідати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гігієнічним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нормам</a:t>
            </a:r>
            <a:r>
              <a:rPr lang="en-US" i="1" dirty="0">
                <a:latin typeface="Algerian" pitchFamily="82" charset="0"/>
              </a:rPr>
              <a:t> і </a:t>
            </a:r>
            <a:r>
              <a:rPr lang="en-US" i="1" dirty="0" err="1">
                <a:latin typeface="Algerian" pitchFamily="82" charset="0"/>
              </a:rPr>
              <a:t>перебувати</a:t>
            </a:r>
            <a:r>
              <a:rPr lang="en-US" i="1" dirty="0">
                <a:latin typeface="Algerian" pitchFamily="82" charset="0"/>
              </a:rPr>
              <a:t> в </a:t>
            </a:r>
            <a:r>
              <a:rPr lang="en-US" i="1" dirty="0" err="1">
                <a:latin typeface="Algerian" pitchFamily="82" charset="0"/>
              </a:rPr>
              <a:t>межах</a:t>
            </a:r>
            <a:r>
              <a:rPr lang="en-US" i="1" dirty="0">
                <a:latin typeface="Algerian" pitchFamily="82" charset="0"/>
              </a:rPr>
              <a:t> 26-28° C. </a:t>
            </a:r>
            <a:r>
              <a:rPr lang="en-US" i="1" dirty="0" err="1">
                <a:latin typeface="Algerian" pitchFamily="82" charset="0"/>
              </a:rPr>
              <a:t>Для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занять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аквафітнесом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комфортною</a:t>
            </a:r>
            <a:r>
              <a:rPr lang="en-US" i="1" dirty="0">
                <a:latin typeface="Algerian" pitchFamily="82" charset="0"/>
              </a:rPr>
              <a:t> є </a:t>
            </a:r>
            <a:r>
              <a:rPr lang="en-US" i="1" dirty="0" err="1">
                <a:latin typeface="Algerian" pitchFamily="82" charset="0"/>
              </a:rPr>
              <a:t>температура</a:t>
            </a:r>
            <a:r>
              <a:rPr lang="en-US" i="1" dirty="0">
                <a:latin typeface="Algerian" pitchFamily="82" charset="0"/>
              </a:rPr>
              <a:t> 28° C. </a:t>
            </a:r>
            <a:r>
              <a:rPr lang="en-US" i="1" dirty="0" err="1">
                <a:latin typeface="Algerian" pitchFamily="82" charset="0"/>
              </a:rPr>
              <a:t>Теплопровідні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властивості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води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створюють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для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інструктора</a:t>
            </a:r>
            <a:r>
              <a:rPr lang="en-US" i="1" dirty="0">
                <a:latin typeface="Algerian" pitchFamily="82" charset="0"/>
              </a:rPr>
              <a:t> з </a:t>
            </a:r>
            <a:r>
              <a:rPr lang="en-US" i="1" dirty="0" err="1">
                <a:latin typeface="Algerian" pitchFamily="82" charset="0"/>
              </a:rPr>
              <a:t>аквафітнесу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додаткові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складності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при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проведенні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заняття</a:t>
            </a:r>
            <a:r>
              <a:rPr lang="en-US" i="1" dirty="0">
                <a:latin typeface="Algerian" pitchFamily="82" charset="0"/>
              </a:rPr>
              <a:t>, </a:t>
            </a:r>
            <a:r>
              <a:rPr lang="en-US" i="1" dirty="0" err="1">
                <a:latin typeface="Algerian" pitchFamily="82" charset="0"/>
              </a:rPr>
              <a:t>пов'язані</a:t>
            </a:r>
            <a:r>
              <a:rPr lang="en-US" i="1" dirty="0">
                <a:latin typeface="Algerian" pitchFamily="82" charset="0"/>
              </a:rPr>
              <a:t> з </a:t>
            </a:r>
            <a:r>
              <a:rPr lang="en-US" i="1" dirty="0" err="1">
                <a:latin typeface="Algerian" pitchFamily="82" charset="0"/>
              </a:rPr>
              <a:t>необхідністю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зберігати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необхідну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температуру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тіла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клієнтів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протягом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всього</a:t>
            </a:r>
            <a:r>
              <a:rPr lang="en-US" i="1" dirty="0">
                <a:latin typeface="Algerian" pitchFamily="82" charset="0"/>
              </a:rPr>
              <a:t> </a:t>
            </a:r>
            <a:r>
              <a:rPr lang="en-US" i="1" dirty="0" err="1">
                <a:latin typeface="Algerian" pitchFamily="82" charset="0"/>
              </a:rPr>
              <a:t>заняття</a:t>
            </a:r>
            <a:r>
              <a:rPr lang="en-US" i="1" dirty="0">
                <a:latin typeface="Algerian" pitchFamily="82" charset="0"/>
              </a:rPr>
              <a:t>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789006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i="1" dirty="0"/>
              <a:t>У </a:t>
            </a:r>
            <a:r>
              <a:rPr lang="ru-RU" sz="2400" i="1" dirty="0" err="1"/>
              <a:t>звʼязку</a:t>
            </a:r>
            <a:r>
              <a:rPr lang="ru-RU" sz="2400" i="1" dirty="0"/>
              <a:t> з </a:t>
            </a:r>
            <a:r>
              <a:rPr lang="ru-RU" sz="2400" i="1" dirty="0" err="1" smtClean="0"/>
              <a:t>описаним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вище</a:t>
            </a:r>
            <a:r>
              <a:rPr lang="ru-RU" sz="2400" i="1" dirty="0" smtClean="0"/>
              <a:t> - </a:t>
            </a:r>
            <a:r>
              <a:rPr lang="ru-RU" sz="2400" i="1" dirty="0"/>
              <a:t>при </a:t>
            </a:r>
            <a:r>
              <a:rPr lang="ru-RU" sz="2400" i="1" dirty="0" err="1"/>
              <a:t>проведенні</a:t>
            </a:r>
            <a:r>
              <a:rPr lang="ru-RU" sz="2400" i="1" dirty="0"/>
              <a:t> </a:t>
            </a:r>
            <a:r>
              <a:rPr lang="ru-RU" sz="2400" i="1" dirty="0" err="1"/>
              <a:t>заняття</a:t>
            </a:r>
            <a:r>
              <a:rPr lang="ru-RU" sz="2400" i="1" dirty="0"/>
              <a:t> з </a:t>
            </a:r>
            <a:r>
              <a:rPr lang="ru-RU" sz="2400" i="1" dirty="0" err="1"/>
              <a:t>аквафітнесу</a:t>
            </a:r>
            <a:r>
              <a:rPr lang="ru-RU" sz="2400" i="1" dirty="0"/>
              <a:t> </a:t>
            </a:r>
            <a:r>
              <a:rPr lang="ru-RU" sz="2400" i="1" dirty="0" err="1"/>
              <a:t>інструкторові</a:t>
            </a:r>
            <a:r>
              <a:rPr lang="ru-RU" sz="2400" i="1" dirty="0"/>
              <a:t> </a:t>
            </a:r>
            <a:r>
              <a:rPr lang="ru-RU" sz="2400" i="1" dirty="0" err="1"/>
              <a:t>необхідно</a:t>
            </a:r>
            <a:r>
              <a:rPr lang="ru-RU" sz="2400" i="1" dirty="0"/>
              <a:t> </a:t>
            </a:r>
            <a:r>
              <a:rPr lang="ru-RU" sz="2400" i="1" dirty="0" err="1"/>
              <a:t>дотримуватися</a:t>
            </a:r>
            <a:r>
              <a:rPr lang="ru-RU" sz="2400" i="1" dirty="0"/>
              <a:t> </a:t>
            </a:r>
            <a:r>
              <a:rPr lang="ru-RU" sz="2400" i="1" dirty="0" err="1"/>
              <a:t>наступних</a:t>
            </a:r>
            <a:r>
              <a:rPr lang="ru-RU" sz="2400" i="1" dirty="0"/>
              <a:t> </a:t>
            </a:r>
            <a:r>
              <a:rPr lang="ru-RU" sz="2400" i="1" dirty="0" err="1"/>
              <a:t>рекомендацій</a:t>
            </a:r>
            <a:r>
              <a:rPr lang="ru-RU" sz="2400" i="1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Autofit/>
          </a:bodyPr>
          <a:lstStyle/>
          <a:p>
            <a:r>
              <a:rPr lang="ru-RU" sz="1700" i="1" dirty="0" err="1"/>
              <a:t>починати</a:t>
            </a:r>
            <a:r>
              <a:rPr lang="ru-RU" sz="1700" i="1" dirty="0"/>
              <a:t> </a:t>
            </a:r>
            <a:r>
              <a:rPr lang="ru-RU" sz="1700" i="1" dirty="0" err="1"/>
              <a:t>заняття</a:t>
            </a:r>
            <a:r>
              <a:rPr lang="ru-RU" sz="1700" i="1" dirty="0"/>
              <a:t> </a:t>
            </a:r>
            <a:r>
              <a:rPr lang="ru-RU" sz="1700" i="1" dirty="0" err="1"/>
              <a:t>слід</a:t>
            </a:r>
            <a:r>
              <a:rPr lang="ru-RU" sz="1700" i="1" dirty="0"/>
              <a:t> з </a:t>
            </a:r>
            <a:r>
              <a:rPr lang="ru-RU" sz="1700" i="1" dirty="0" err="1"/>
              <a:t>розігріву</a:t>
            </a:r>
            <a:r>
              <a:rPr lang="ru-RU" sz="1700" i="1" dirty="0"/>
              <a:t>, </a:t>
            </a:r>
            <a:r>
              <a:rPr lang="ru-RU" sz="1700" i="1" dirty="0" err="1"/>
              <a:t>протягом</a:t>
            </a:r>
            <a:r>
              <a:rPr lang="ru-RU" sz="1700" i="1" dirty="0"/>
              <a:t> </a:t>
            </a:r>
            <a:r>
              <a:rPr lang="ru-RU" sz="1700" i="1" dirty="0" err="1"/>
              <a:t>усього</a:t>
            </a:r>
            <a:r>
              <a:rPr lang="ru-RU" sz="1700" i="1" dirty="0"/>
              <a:t> </a:t>
            </a:r>
            <a:r>
              <a:rPr lang="ru-RU" sz="1700" i="1" dirty="0" err="1"/>
              <a:t>заняття</a:t>
            </a:r>
            <a:r>
              <a:rPr lang="ru-RU" sz="1700" i="1" dirty="0"/>
              <a:t> </a:t>
            </a:r>
            <a:r>
              <a:rPr lang="ru-RU" sz="1700" i="1" dirty="0" err="1"/>
              <a:t>підтримувати</a:t>
            </a:r>
            <a:r>
              <a:rPr lang="ru-RU" sz="1700" i="1" dirty="0"/>
              <a:t> </a:t>
            </a:r>
            <a:r>
              <a:rPr lang="ru-RU" sz="1700" i="1" dirty="0" err="1"/>
              <a:t>постійний</a:t>
            </a:r>
            <a:r>
              <a:rPr lang="ru-RU" sz="1700" i="1" dirty="0"/>
              <a:t> темп, не </a:t>
            </a:r>
            <a:r>
              <a:rPr lang="ru-RU" sz="1700" i="1" dirty="0" err="1"/>
              <a:t>допускаючи</a:t>
            </a:r>
            <a:r>
              <a:rPr lang="ru-RU" sz="1700" i="1" dirty="0"/>
              <a:t> </a:t>
            </a:r>
            <a:r>
              <a:rPr lang="ru-RU" sz="1700" i="1" dirty="0" err="1"/>
              <a:t>охолодження</a:t>
            </a:r>
            <a:r>
              <a:rPr lang="ru-RU" sz="1700" i="1" dirty="0"/>
              <a:t> </a:t>
            </a:r>
            <a:r>
              <a:rPr lang="ru-RU" sz="1700" i="1" dirty="0" err="1"/>
              <a:t>організму</a:t>
            </a:r>
            <a:r>
              <a:rPr lang="ru-RU" sz="1700" i="1" dirty="0"/>
              <a:t>;</a:t>
            </a:r>
          </a:p>
          <a:p>
            <a:r>
              <a:rPr lang="ru-RU" sz="1700" i="1" dirty="0"/>
              <a:t>﻿﻿</a:t>
            </a:r>
            <a:r>
              <a:rPr lang="ru-RU" sz="1700" i="1" dirty="0" err="1"/>
              <a:t>необхідно</a:t>
            </a:r>
            <a:r>
              <a:rPr lang="ru-RU" sz="1700" i="1" dirty="0"/>
              <a:t> </a:t>
            </a:r>
            <a:r>
              <a:rPr lang="ru-RU" sz="1700" i="1" dirty="0" err="1"/>
              <a:t>чергувати</a:t>
            </a:r>
            <a:r>
              <a:rPr lang="ru-RU" sz="1700" i="1" dirty="0"/>
              <a:t> роботу </a:t>
            </a:r>
            <a:r>
              <a:rPr lang="ru-RU" sz="1700" i="1" dirty="0" err="1"/>
              <a:t>малої</a:t>
            </a:r>
            <a:r>
              <a:rPr lang="ru-RU" sz="1700" i="1" dirty="0"/>
              <a:t> </a:t>
            </a:r>
            <a:r>
              <a:rPr lang="ru-RU" sz="1700" i="1" dirty="0" err="1"/>
              <a:t>інтенсивності</a:t>
            </a:r>
            <a:r>
              <a:rPr lang="ru-RU" sz="1700" i="1" dirty="0"/>
              <a:t>, з </a:t>
            </a:r>
            <a:r>
              <a:rPr lang="ru-RU" sz="1700" i="1" dirty="0" err="1"/>
              <a:t>залученням</a:t>
            </a:r>
            <a:r>
              <a:rPr lang="ru-RU" sz="1700" i="1" dirty="0"/>
              <a:t> </a:t>
            </a:r>
            <a:r>
              <a:rPr lang="ru-RU" sz="1700" i="1" dirty="0" err="1"/>
              <a:t>малих</a:t>
            </a:r>
            <a:r>
              <a:rPr lang="ru-RU" sz="1700" i="1" dirty="0"/>
              <a:t> </a:t>
            </a:r>
            <a:r>
              <a:rPr lang="ru-RU" sz="1700" i="1" dirty="0" err="1"/>
              <a:t>мʼязових</a:t>
            </a:r>
            <a:r>
              <a:rPr lang="ru-RU" sz="1700" i="1" dirty="0"/>
              <a:t> </a:t>
            </a:r>
            <a:r>
              <a:rPr lang="ru-RU" sz="1700" i="1" dirty="0" err="1"/>
              <a:t>груп</a:t>
            </a:r>
            <a:r>
              <a:rPr lang="ru-RU" sz="1700" i="1" dirty="0"/>
              <a:t>, з </a:t>
            </a:r>
            <a:r>
              <a:rPr lang="ru-RU" sz="1700" i="1" dirty="0" err="1"/>
              <a:t>роботою</a:t>
            </a:r>
            <a:r>
              <a:rPr lang="ru-RU" sz="1700" i="1" dirty="0"/>
              <a:t> </a:t>
            </a:r>
            <a:r>
              <a:rPr lang="ru-RU" sz="1700" i="1" dirty="0" err="1"/>
              <a:t>великої</a:t>
            </a:r>
            <a:r>
              <a:rPr lang="ru-RU" sz="1700" i="1" dirty="0"/>
              <a:t> </a:t>
            </a:r>
            <a:r>
              <a:rPr lang="ru-RU" sz="1700" i="1" dirty="0" err="1"/>
              <a:t>інтенсивності</a:t>
            </a:r>
            <a:r>
              <a:rPr lang="ru-RU" sz="1700" i="1" dirty="0"/>
              <a:t>, з </a:t>
            </a:r>
            <a:r>
              <a:rPr lang="ru-RU" sz="1700" i="1" dirty="0" err="1"/>
              <a:t>залученням</a:t>
            </a:r>
            <a:r>
              <a:rPr lang="ru-RU" sz="1700" i="1" dirty="0"/>
              <a:t> великих </a:t>
            </a:r>
            <a:r>
              <a:rPr lang="ru-RU" sz="1700" i="1" dirty="0" err="1" smtClean="0"/>
              <a:t>мʼязових</a:t>
            </a:r>
            <a:r>
              <a:rPr lang="ru-RU" sz="1700" i="1" dirty="0" smtClean="0"/>
              <a:t> </a:t>
            </a:r>
            <a:r>
              <a:rPr lang="ru-RU" sz="1700" i="1" dirty="0" err="1" smtClean="0"/>
              <a:t>груп</a:t>
            </a:r>
            <a:r>
              <a:rPr lang="ru-RU" sz="1700" i="1" dirty="0"/>
              <a:t>;</a:t>
            </a:r>
          </a:p>
          <a:p>
            <a:r>
              <a:rPr lang="ru-RU" sz="1700" i="1" dirty="0"/>
              <a:t>﻿﻿в </a:t>
            </a:r>
            <a:r>
              <a:rPr lang="ru-RU" sz="1700" i="1" dirty="0" err="1"/>
              <a:t>занятті</a:t>
            </a:r>
            <a:r>
              <a:rPr lang="ru-RU" sz="1700" i="1" dirty="0"/>
              <a:t> </a:t>
            </a:r>
            <a:r>
              <a:rPr lang="ru-RU" sz="1700" i="1" dirty="0" err="1"/>
              <a:t>необхідно</a:t>
            </a:r>
            <a:r>
              <a:rPr lang="ru-RU" sz="1700" i="1" dirty="0"/>
              <a:t> </a:t>
            </a:r>
            <a:r>
              <a:rPr lang="ru-RU" sz="1700" i="1" dirty="0" err="1"/>
              <a:t>використовувати</a:t>
            </a:r>
            <a:r>
              <a:rPr lang="ru-RU" sz="1700" i="1" dirty="0"/>
              <a:t> </a:t>
            </a:r>
            <a:r>
              <a:rPr lang="ru-RU" sz="1700" i="1" dirty="0" err="1"/>
              <a:t>одночасно</a:t>
            </a:r>
            <a:r>
              <a:rPr lang="ru-RU" sz="1700" i="1" dirty="0"/>
              <a:t> роботу рук і </a:t>
            </a:r>
            <a:r>
              <a:rPr lang="ru-RU" sz="1700" i="1" dirty="0" err="1"/>
              <a:t>ніг</a:t>
            </a:r>
            <a:r>
              <a:rPr lang="ru-RU" sz="1700" i="1" dirty="0"/>
              <a:t>, </a:t>
            </a:r>
            <a:r>
              <a:rPr lang="ru-RU" sz="1700" i="1" dirty="0" err="1"/>
              <a:t>підтримувати</a:t>
            </a:r>
            <a:r>
              <a:rPr lang="ru-RU" sz="1700" i="1" dirty="0"/>
              <a:t> </a:t>
            </a:r>
            <a:r>
              <a:rPr lang="ru-RU" sz="1700" i="1" dirty="0" err="1"/>
              <a:t>постійний</a:t>
            </a:r>
            <a:r>
              <a:rPr lang="ru-RU" sz="1700" i="1" dirty="0"/>
              <a:t> </a:t>
            </a:r>
            <a:r>
              <a:rPr lang="ru-RU" sz="1700" i="1" dirty="0" err="1"/>
              <a:t>рух</a:t>
            </a:r>
            <a:r>
              <a:rPr lang="ru-RU" sz="1700" i="1" dirty="0"/>
              <a:t> </a:t>
            </a:r>
            <a:r>
              <a:rPr lang="ru-RU" sz="1700" i="1" dirty="0" err="1"/>
              <a:t>протягом</a:t>
            </a:r>
            <a:r>
              <a:rPr lang="ru-RU" sz="1700" i="1" dirty="0"/>
              <a:t> </a:t>
            </a:r>
            <a:r>
              <a:rPr lang="ru-RU" sz="1700" i="1" dirty="0" err="1"/>
              <a:t>усього</a:t>
            </a:r>
            <a:r>
              <a:rPr lang="ru-RU" sz="1700" i="1" dirty="0"/>
              <a:t> </a:t>
            </a:r>
            <a:r>
              <a:rPr lang="ru-RU" sz="1700" i="1" dirty="0" err="1"/>
              <a:t>тренування</a:t>
            </a:r>
            <a:r>
              <a:rPr lang="ru-RU" sz="1700" i="1" dirty="0"/>
              <a:t>;</a:t>
            </a:r>
          </a:p>
          <a:p>
            <a:r>
              <a:rPr lang="ru-RU" sz="1700" i="1" dirty="0"/>
              <a:t>﻿﻿</a:t>
            </a:r>
            <a:r>
              <a:rPr lang="ru-RU" sz="1700" i="1" dirty="0" err="1"/>
              <a:t>уникати</a:t>
            </a:r>
            <a:r>
              <a:rPr lang="ru-RU" sz="1700" i="1" dirty="0"/>
              <a:t> пауз і </a:t>
            </a:r>
            <a:r>
              <a:rPr lang="ru-RU" sz="1700" i="1" dirty="0" err="1"/>
              <a:t>зупинок</a:t>
            </a:r>
            <a:r>
              <a:rPr lang="ru-RU" sz="1700" i="1" dirty="0"/>
              <a:t> на </a:t>
            </a:r>
            <a:r>
              <a:rPr lang="ru-RU" sz="1700" i="1" dirty="0" err="1"/>
              <a:t>занятті</a:t>
            </a:r>
            <a:r>
              <a:rPr lang="ru-RU" sz="1700" i="1" dirty="0"/>
              <a:t>; без </a:t>
            </a:r>
            <a:r>
              <a:rPr lang="ru-RU" sz="1700" i="1" dirty="0" err="1"/>
              <a:t>зволікання</a:t>
            </a:r>
            <a:r>
              <a:rPr lang="ru-RU" sz="1700" i="1" dirty="0"/>
              <a:t> </a:t>
            </a:r>
            <a:r>
              <a:rPr lang="ru-RU" sz="1700" i="1" dirty="0" err="1"/>
              <a:t>починати</a:t>
            </a:r>
            <a:r>
              <a:rPr lang="ru-RU" sz="1700" i="1" dirty="0"/>
              <a:t> </a:t>
            </a:r>
            <a:r>
              <a:rPr lang="ru-RU" sz="1700" i="1" dirty="0" err="1"/>
              <a:t>заняття</a:t>
            </a:r>
            <a:r>
              <a:rPr lang="ru-RU" sz="1700" i="1" dirty="0"/>
              <a:t> у </a:t>
            </a:r>
            <a:r>
              <a:rPr lang="ru-RU" sz="1700" i="1" dirty="0" err="1"/>
              <a:t>воді</a:t>
            </a:r>
            <a:r>
              <a:rPr lang="ru-RU" sz="1700" i="1" dirty="0"/>
              <a:t>; </a:t>
            </a:r>
            <a:r>
              <a:rPr lang="ru-RU" sz="1700" i="1" dirty="0" err="1"/>
              <a:t>закінчивши</a:t>
            </a:r>
            <a:r>
              <a:rPr lang="ru-RU" sz="1700" i="1" dirty="0"/>
              <a:t> </a:t>
            </a:r>
            <a:r>
              <a:rPr lang="ru-RU" sz="1700" i="1" dirty="0" err="1"/>
              <a:t>заняття</a:t>
            </a:r>
            <a:r>
              <a:rPr lang="ru-RU" sz="1700" i="1" dirty="0"/>
              <a:t>, не </a:t>
            </a:r>
            <a:r>
              <a:rPr lang="ru-RU" sz="1700" i="1" dirty="0" err="1"/>
              <a:t>затримувати</a:t>
            </a:r>
            <a:r>
              <a:rPr lang="ru-RU" sz="1700" i="1" dirty="0"/>
              <a:t> </a:t>
            </a:r>
            <a:r>
              <a:rPr lang="ru-RU" sz="1700" i="1" dirty="0" err="1"/>
              <a:t>групу</a:t>
            </a:r>
            <a:r>
              <a:rPr lang="ru-RU" sz="1700" i="1" dirty="0"/>
              <a:t>;</a:t>
            </a:r>
          </a:p>
          <a:p>
            <a:r>
              <a:rPr lang="ru-RU" sz="1700" i="1" dirty="0"/>
              <a:t>﻿﻿по </a:t>
            </a:r>
            <a:r>
              <a:rPr lang="ru-RU" sz="1700" i="1" dirty="0" err="1"/>
              <a:t>можливості</a:t>
            </a:r>
            <a:r>
              <a:rPr lang="ru-RU" sz="1700" i="1" dirty="0"/>
              <a:t> </a:t>
            </a:r>
            <a:r>
              <a:rPr lang="ru-RU" sz="1700" i="1" dirty="0" err="1"/>
              <a:t>займатися</a:t>
            </a:r>
            <a:r>
              <a:rPr lang="ru-RU" sz="1700" i="1" dirty="0"/>
              <a:t> на </a:t>
            </a:r>
            <a:r>
              <a:rPr lang="ru-RU" sz="1700" i="1" dirty="0" err="1"/>
              <a:t>сонячній</a:t>
            </a:r>
            <a:r>
              <a:rPr lang="ru-RU" sz="1700" i="1" dirty="0"/>
              <a:t> </a:t>
            </a:r>
            <a:r>
              <a:rPr lang="ru-RU" sz="1700" i="1" dirty="0" err="1"/>
              <a:t>стороні</a:t>
            </a:r>
            <a:r>
              <a:rPr lang="ru-RU" sz="1700" i="1" dirty="0"/>
              <a:t> </a:t>
            </a:r>
            <a:r>
              <a:rPr lang="ru-RU" sz="1700" i="1" dirty="0" err="1"/>
              <a:t>басейну</a:t>
            </a:r>
            <a:r>
              <a:rPr lang="ru-RU" sz="1700" i="1" dirty="0"/>
              <a:t>, </a:t>
            </a:r>
            <a:r>
              <a:rPr lang="ru-RU" sz="1700" i="1" dirty="0" err="1"/>
              <a:t>закривати</a:t>
            </a:r>
            <a:r>
              <a:rPr lang="ru-RU" sz="1700" i="1" dirty="0"/>
              <a:t> </a:t>
            </a:r>
            <a:r>
              <a:rPr lang="ru-RU" sz="1700" i="1" dirty="0" err="1"/>
              <a:t>вікна</a:t>
            </a:r>
            <a:r>
              <a:rPr lang="ru-RU" sz="1700" i="1" dirty="0"/>
              <a:t> і </a:t>
            </a:r>
            <a:r>
              <a:rPr lang="ru-RU" sz="1700" i="1" dirty="0" err="1"/>
              <a:t>двері</a:t>
            </a:r>
            <a:r>
              <a:rPr lang="ru-RU" sz="1700" i="1" dirty="0"/>
              <a:t>, </a:t>
            </a:r>
            <a:r>
              <a:rPr lang="ru-RU" sz="1700" i="1" dirty="0" err="1"/>
              <a:t>уникати</a:t>
            </a:r>
            <a:r>
              <a:rPr lang="ru-RU" sz="1700" i="1" dirty="0"/>
              <a:t> </a:t>
            </a:r>
            <a:r>
              <a:rPr lang="ru-RU" sz="1700" i="1" dirty="0" err="1"/>
              <a:t>протягів</a:t>
            </a:r>
            <a:r>
              <a:rPr lang="ru-RU" sz="1700" i="1" dirty="0" smtClean="0"/>
              <a:t>;</a:t>
            </a:r>
          </a:p>
          <a:p>
            <a:r>
              <a:rPr lang="ru-RU" sz="1700" i="1" dirty="0"/>
              <a:t>у </a:t>
            </a:r>
            <a:r>
              <a:rPr lang="ru-RU" sz="1700" i="1" dirty="0" err="1"/>
              <a:t>вправах</a:t>
            </a:r>
            <a:r>
              <a:rPr lang="ru-RU" sz="1700" i="1" dirty="0"/>
              <a:t> на </a:t>
            </a:r>
            <a:r>
              <a:rPr lang="ru-RU" sz="1700" i="1" dirty="0" err="1"/>
              <a:t>розтягування</a:t>
            </a:r>
            <a:r>
              <a:rPr lang="ru-RU" sz="1700" i="1" dirty="0"/>
              <a:t> </a:t>
            </a:r>
            <a:r>
              <a:rPr lang="ru-RU" sz="1700" i="1" dirty="0" err="1"/>
              <a:t>верхнього</a:t>
            </a:r>
            <a:r>
              <a:rPr lang="ru-RU" sz="1700" i="1" dirty="0"/>
              <a:t> </a:t>
            </a:r>
            <a:r>
              <a:rPr lang="ru-RU" sz="1700" i="1" dirty="0" err="1"/>
              <a:t>плечового</a:t>
            </a:r>
            <a:r>
              <a:rPr lang="ru-RU" sz="1700" i="1" dirty="0"/>
              <a:t> поясу </a:t>
            </a:r>
            <a:r>
              <a:rPr lang="ru-RU" sz="1700" i="1" dirty="0" err="1"/>
              <a:t>постійно</a:t>
            </a:r>
            <a:r>
              <a:rPr lang="ru-RU" sz="1700" i="1" dirty="0"/>
              <a:t> </a:t>
            </a:r>
            <a:r>
              <a:rPr lang="ru-RU" sz="1700" i="1" dirty="0" err="1"/>
              <a:t>підтримувати</a:t>
            </a:r>
            <a:r>
              <a:rPr lang="ru-RU" sz="1700" i="1" dirty="0"/>
              <a:t> роботу </a:t>
            </a:r>
            <a:r>
              <a:rPr lang="ru-RU" sz="1700" i="1" dirty="0" err="1"/>
              <a:t>ніг</a:t>
            </a:r>
            <a:r>
              <a:rPr lang="ru-RU" sz="1700" i="1" dirty="0"/>
              <a:t> (</a:t>
            </a:r>
            <a:r>
              <a:rPr lang="ru-RU" sz="1700" i="1" dirty="0" err="1"/>
              <a:t>біг</a:t>
            </a:r>
            <a:r>
              <a:rPr lang="ru-RU" sz="1700" i="1" dirty="0"/>
              <a:t>, ходьба), </a:t>
            </a:r>
            <a:r>
              <a:rPr lang="ru-RU" sz="1700" i="1" dirty="0" err="1"/>
              <a:t>розтягуючи</a:t>
            </a:r>
            <a:r>
              <a:rPr lang="ru-RU" sz="1700" i="1" dirty="0"/>
              <a:t> </a:t>
            </a:r>
            <a:r>
              <a:rPr lang="ru-RU" sz="1700" i="1" dirty="0" err="1"/>
              <a:t>мʼязи</a:t>
            </a:r>
            <a:r>
              <a:rPr lang="ru-RU" sz="1700" i="1" dirty="0"/>
              <a:t> </a:t>
            </a:r>
            <a:r>
              <a:rPr lang="ru-RU" sz="1700" i="1" dirty="0" err="1"/>
              <a:t>ніг</a:t>
            </a:r>
            <a:r>
              <a:rPr lang="ru-RU" sz="1700" i="1" dirty="0"/>
              <a:t>, </a:t>
            </a:r>
            <a:r>
              <a:rPr lang="ru-RU" sz="1700" i="1" dirty="0" err="1"/>
              <a:t>додавати</a:t>
            </a:r>
            <a:r>
              <a:rPr lang="ru-RU" sz="1700" i="1" dirty="0"/>
              <a:t> </a:t>
            </a:r>
            <a:r>
              <a:rPr lang="ru-RU" sz="1700" i="1" dirty="0" err="1" smtClean="0"/>
              <a:t>рухи</a:t>
            </a:r>
            <a:r>
              <a:rPr lang="ru-RU" sz="1700" i="1" dirty="0" smtClean="0"/>
              <a:t> руками</a:t>
            </a:r>
            <a:r>
              <a:rPr lang="ru-RU" sz="1700" i="1" dirty="0"/>
              <a:t>.</a:t>
            </a:r>
          </a:p>
          <a:p>
            <a:r>
              <a:rPr lang="en-US" sz="1700" i="1" dirty="0" err="1">
                <a:latin typeface="Algerian" pitchFamily="82" charset="0"/>
              </a:rPr>
              <a:t>при</a:t>
            </a:r>
            <a:r>
              <a:rPr lang="en-US" sz="1700" i="1" dirty="0">
                <a:latin typeface="Algerian" pitchFamily="82" charset="0"/>
              </a:rPr>
              <a:t> </a:t>
            </a:r>
            <a:r>
              <a:rPr lang="en-US" sz="1700" i="1" dirty="0" err="1">
                <a:latin typeface="Algerian" pitchFamily="82" charset="0"/>
              </a:rPr>
              <a:t>необхідності</a:t>
            </a:r>
            <a:r>
              <a:rPr lang="en-US" sz="1700" i="1" dirty="0">
                <a:latin typeface="Algerian" pitchFamily="82" charset="0"/>
              </a:rPr>
              <a:t> </a:t>
            </a:r>
            <a:r>
              <a:rPr lang="en-US" sz="1700" i="1" dirty="0" err="1">
                <a:latin typeface="Algerian" pitchFamily="82" charset="0"/>
              </a:rPr>
              <a:t>використовувати</a:t>
            </a:r>
            <a:r>
              <a:rPr lang="en-US" sz="1700" i="1" dirty="0">
                <a:latin typeface="Algerian" pitchFamily="82" charset="0"/>
              </a:rPr>
              <a:t> </a:t>
            </a:r>
            <a:r>
              <a:rPr lang="en-US" sz="1700" i="1" dirty="0" err="1">
                <a:latin typeface="Algerian" pitchFamily="82" charset="0"/>
              </a:rPr>
              <a:t>спеціальний</a:t>
            </a:r>
            <a:r>
              <a:rPr lang="en-US" sz="1700" i="1" dirty="0">
                <a:latin typeface="Algerian" pitchFamily="82" charset="0"/>
              </a:rPr>
              <a:t> </a:t>
            </a:r>
            <a:r>
              <a:rPr lang="en-US" sz="1700" i="1" dirty="0" err="1">
                <a:latin typeface="Algerian" pitchFamily="82" charset="0"/>
              </a:rPr>
              <a:t>одяг</a:t>
            </a:r>
            <a:r>
              <a:rPr lang="en-US" sz="1700" i="1" dirty="0">
                <a:latin typeface="Algerian" pitchFamily="82" charset="0"/>
              </a:rPr>
              <a:t> і </a:t>
            </a:r>
            <a:r>
              <a:rPr lang="en-US" sz="1700" i="1" dirty="0" err="1">
                <a:latin typeface="Algerian" pitchFamily="82" charset="0"/>
              </a:rPr>
              <a:t>взуття</a:t>
            </a:r>
            <a:r>
              <a:rPr lang="en-US" sz="1700" i="1" dirty="0">
                <a:latin typeface="Algerian" pitchFamily="82" charset="0"/>
              </a:rPr>
              <a:t> </a:t>
            </a:r>
            <a:r>
              <a:rPr lang="en-US" sz="1700" i="1" dirty="0" err="1">
                <a:latin typeface="Algerian" pitchFamily="82" charset="0"/>
              </a:rPr>
              <a:t>для</a:t>
            </a:r>
            <a:r>
              <a:rPr lang="en-US" sz="1700" i="1" dirty="0">
                <a:latin typeface="Algerian" pitchFamily="82" charset="0"/>
              </a:rPr>
              <a:t> </a:t>
            </a:r>
            <a:r>
              <a:rPr lang="en-US" sz="1700" i="1" dirty="0" err="1">
                <a:latin typeface="Algerian" pitchFamily="82" charset="0"/>
              </a:rPr>
              <a:t>занять</a:t>
            </a:r>
            <a:r>
              <a:rPr lang="en-US" sz="1700" i="1" dirty="0">
                <a:latin typeface="Algerian" pitchFamily="82" charset="0"/>
              </a:rPr>
              <a:t>, </a:t>
            </a:r>
            <a:r>
              <a:rPr lang="en-US" sz="1700" i="1" dirty="0" err="1">
                <a:latin typeface="Algerian" pitchFamily="82" charset="0"/>
              </a:rPr>
              <a:t>щоб</a:t>
            </a:r>
            <a:r>
              <a:rPr lang="en-US" sz="1700" i="1" dirty="0">
                <a:latin typeface="Algerian" pitchFamily="82" charset="0"/>
              </a:rPr>
              <a:t> </a:t>
            </a:r>
            <a:r>
              <a:rPr lang="en-US" sz="1700" i="1" dirty="0" err="1">
                <a:latin typeface="Algerian" pitchFamily="82" charset="0"/>
              </a:rPr>
              <a:t>забезпечити</a:t>
            </a:r>
            <a:r>
              <a:rPr lang="en-US" sz="1700" i="1" dirty="0">
                <a:latin typeface="Algerian" pitchFamily="82" charset="0"/>
              </a:rPr>
              <a:t> </a:t>
            </a:r>
            <a:r>
              <a:rPr lang="en-US" sz="1700" i="1" dirty="0" err="1">
                <a:latin typeface="Algerian" pitchFamily="82" charset="0"/>
              </a:rPr>
              <a:t>краще</a:t>
            </a:r>
            <a:r>
              <a:rPr lang="en-US" sz="1700" i="1" dirty="0">
                <a:latin typeface="Algerian" pitchFamily="82" charset="0"/>
              </a:rPr>
              <a:t> </a:t>
            </a:r>
            <a:r>
              <a:rPr lang="en-US" sz="1700" i="1" dirty="0" err="1">
                <a:latin typeface="Algerian" pitchFamily="82" charset="0"/>
              </a:rPr>
              <a:t>зчеплення</a:t>
            </a:r>
            <a:r>
              <a:rPr lang="en-US" sz="1700" i="1" dirty="0">
                <a:latin typeface="Algerian" pitchFamily="82" charset="0"/>
              </a:rPr>
              <a:t> з </a:t>
            </a:r>
            <a:r>
              <a:rPr lang="en-US" sz="1700" i="1" dirty="0" err="1">
                <a:latin typeface="Algerian" pitchFamily="82" charset="0"/>
              </a:rPr>
              <a:t>дном</a:t>
            </a:r>
            <a:r>
              <a:rPr lang="en-US" sz="1700" i="1" dirty="0">
                <a:latin typeface="Algerian" pitchFamily="82" charset="0"/>
              </a:rPr>
              <a:t> (</a:t>
            </a:r>
            <a:r>
              <a:rPr lang="en-US" sz="1700" i="1" dirty="0" err="1">
                <a:latin typeface="Algerian" pitchFamily="82" charset="0"/>
              </a:rPr>
              <a:t>на</a:t>
            </a:r>
            <a:r>
              <a:rPr lang="en-US" sz="1700" i="1" dirty="0">
                <a:latin typeface="Algerian" pitchFamily="82" charset="0"/>
              </a:rPr>
              <a:t> </a:t>
            </a:r>
            <a:r>
              <a:rPr lang="en-US" sz="1700" i="1" dirty="0" err="1">
                <a:latin typeface="Algerian" pitchFamily="82" charset="0"/>
              </a:rPr>
              <a:t>мілкій</a:t>
            </a:r>
            <a:r>
              <a:rPr lang="en-US" sz="1700" i="1" dirty="0">
                <a:latin typeface="Algerian" pitchFamily="82" charset="0"/>
              </a:rPr>
              <a:t> </a:t>
            </a:r>
            <a:r>
              <a:rPr lang="en-US" sz="1700" i="1" dirty="0" err="1">
                <a:latin typeface="Algerian" pitchFamily="82" charset="0"/>
              </a:rPr>
              <a:t>воді</a:t>
            </a:r>
            <a:r>
              <a:rPr lang="en-US" sz="1700" i="1" dirty="0" smtClean="0">
                <a:latin typeface="Algerian" pitchFamily="82" charset="0"/>
              </a:rPr>
              <a:t>)</a:t>
            </a:r>
            <a:r>
              <a:rPr lang="ru-RU" sz="1700" i="1" dirty="0"/>
              <a:t> </a:t>
            </a:r>
            <a:r>
              <a:rPr lang="ru-RU" sz="1700" i="1" dirty="0" err="1"/>
              <a:t>Використання</a:t>
            </a:r>
            <a:r>
              <a:rPr lang="ru-RU" sz="1700" i="1" dirty="0"/>
              <a:t> в </a:t>
            </a:r>
            <a:r>
              <a:rPr lang="ru-RU" sz="1700" i="1" dirty="0" err="1"/>
              <a:t>якості</a:t>
            </a:r>
            <a:r>
              <a:rPr lang="ru-RU" sz="1700" i="1" dirty="0"/>
              <a:t> «</a:t>
            </a:r>
            <a:r>
              <a:rPr lang="ru-RU" sz="1700" i="1" dirty="0" err="1"/>
              <a:t>ізолятора</a:t>
            </a:r>
            <a:r>
              <a:rPr lang="ru-RU" sz="1700" i="1" dirty="0"/>
              <a:t>» </a:t>
            </a:r>
            <a:r>
              <a:rPr lang="ru-RU" sz="1700" i="1" dirty="0" err="1"/>
              <a:t>додаткового</a:t>
            </a:r>
            <a:r>
              <a:rPr lang="ru-RU" sz="1700" i="1" dirty="0"/>
              <a:t> </a:t>
            </a:r>
            <a:r>
              <a:rPr lang="ru-RU" sz="1700" i="1" dirty="0" err="1"/>
              <a:t>одягу</a:t>
            </a:r>
            <a:r>
              <a:rPr lang="ru-RU" sz="1700" i="1" dirty="0"/>
              <a:t> </a:t>
            </a:r>
            <a:r>
              <a:rPr lang="ru-RU" sz="1700" i="1" dirty="0" err="1"/>
              <a:t>під</a:t>
            </a:r>
            <a:r>
              <a:rPr lang="ru-RU" sz="1700" i="1" dirty="0"/>
              <a:t> час занять </a:t>
            </a:r>
            <a:r>
              <a:rPr lang="ru-RU" sz="1700" i="1" dirty="0" err="1"/>
              <a:t>допоможе</a:t>
            </a:r>
            <a:r>
              <a:rPr lang="ru-RU" sz="1700" i="1" dirty="0"/>
              <a:t> </a:t>
            </a:r>
            <a:r>
              <a:rPr lang="ru-RU" sz="1700" i="1" dirty="0" err="1"/>
              <a:t>зберегти</a:t>
            </a:r>
            <a:r>
              <a:rPr lang="ru-RU" sz="1700" i="1" dirty="0"/>
              <a:t> </a:t>
            </a:r>
            <a:r>
              <a:rPr lang="ru-RU" sz="1700" i="1" dirty="0" err="1"/>
              <a:t>тепловий</a:t>
            </a:r>
            <a:r>
              <a:rPr lang="ru-RU" sz="1700" i="1" dirty="0"/>
              <a:t> баланс </a:t>
            </a:r>
            <a:r>
              <a:rPr lang="ru-RU" sz="1700" i="1" dirty="0" err="1"/>
              <a:t>навіть</a:t>
            </a:r>
            <a:r>
              <a:rPr lang="ru-RU" sz="1700" i="1" dirty="0"/>
              <a:t> в </a:t>
            </a:r>
            <a:r>
              <a:rPr lang="ru-RU" sz="1700" i="1" dirty="0" err="1"/>
              <a:t>прохолодній</a:t>
            </a:r>
            <a:r>
              <a:rPr lang="ru-RU" sz="1700" i="1" dirty="0"/>
              <a:t> </a:t>
            </a:r>
            <a:r>
              <a:rPr lang="ru-RU" sz="1700" i="1" dirty="0" err="1"/>
              <a:t>воді</a:t>
            </a:r>
            <a:endParaRPr lang="uk-UA" sz="1700" i="1" dirty="0" smtClean="0"/>
          </a:p>
        </p:txBody>
      </p:sp>
    </p:spTree>
    <p:extLst>
      <p:ext uri="{BB962C8B-B14F-4D97-AF65-F5344CB8AC3E}">
        <p14:creationId xmlns:p14="http://schemas.microsoft.com/office/powerpoint/2010/main" val="904158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Дякую за увагу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79629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435</Words>
  <Application>Microsoft Office PowerPoint</Application>
  <PresentationFormat>Экран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ПРЕЗЕНТАЦІЯ КУРСУ  Загальне поняття аквафітнесу Показання та протипоказання до занять. Правила безпеки на заняттях аквафітнесу. </vt:lpstr>
      <vt:lpstr>Аква-аеробіка(аквафітнес)</vt:lpstr>
      <vt:lpstr>Основи аква-аеробіки</vt:lpstr>
      <vt:lpstr>Специфічні умови проведення занять</vt:lpstr>
      <vt:lpstr>Показання до занять</vt:lpstr>
      <vt:lpstr>Протипоказання</vt:lpstr>
      <vt:lpstr>Правила безпеки на заняттях аквафітнесом</vt:lpstr>
      <vt:lpstr>У звʼязку з описаним вище - при проведенні заняття з аквафітнесу інструкторові необхідно дотримуватися наступних рекомендацій:</vt:lpstr>
      <vt:lpstr>Дякую за увагу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Показання та протипоказання до занять. Правила безпеки на заняттях аквафітнесу. Загальне поняття.</dc:title>
  <dc:creator>q</dc:creator>
  <cp:lastModifiedBy>RePack by Diakov</cp:lastModifiedBy>
  <cp:revision>8</cp:revision>
  <dcterms:created xsi:type="dcterms:W3CDTF">2024-03-13T17:27:31Z</dcterms:created>
  <dcterms:modified xsi:type="dcterms:W3CDTF">2024-03-27T08:37:19Z</dcterms:modified>
</cp:coreProperties>
</file>