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79" r:id="rId12"/>
    <p:sldId id="265" r:id="rId13"/>
    <p:sldId id="277" r:id="rId14"/>
    <p:sldId id="281" r:id="rId15"/>
    <p:sldId id="280" r:id="rId16"/>
    <p:sldId id="266" r:id="rId17"/>
    <p:sldId id="267" r:id="rId18"/>
    <p:sldId id="268" r:id="rId19"/>
    <p:sldId id="271" r:id="rId20"/>
    <p:sldId id="282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E684-FFD1-43DE-9F8C-6E03C57D9239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720E-C218-4ACC-9DBB-8D4325ABF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3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720E-C218-4ACC-9DBB-8D4325ABF8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9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720E-C218-4ACC-9DBB-8D4325ABF8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2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332656"/>
            <a:ext cx="7702624" cy="19716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І ПЛАНУВАННЯ НА РЕГІОНАЛЬНОМУ РІВНІ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61" y="2204864"/>
            <a:ext cx="5790781" cy="41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260649"/>
            <a:ext cx="856895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проблем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кон'юнктури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69427"/>
            <a:ext cx="504057" cy="478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75068"/>
            <a:ext cx="504057" cy="478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4221088"/>
            <a:ext cx="504057" cy="4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87213"/>
            <a:ext cx="8229600" cy="4525963"/>
          </a:xfrm>
        </p:spPr>
        <p:txBody>
          <a:bodyPr/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заходи з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середньотерміновий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2218"/>
            <a:ext cx="504057" cy="478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8322"/>
            <a:ext cx="504057" cy="478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504057" cy="478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94506"/>
            <a:ext cx="504057" cy="478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01" y="3691408"/>
            <a:ext cx="5544616" cy="31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система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національно-етнічні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характеристика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32" y="2983909"/>
            <a:ext cx="7759156" cy="38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6632"/>
            <a:ext cx="8280920" cy="1800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Систему </a:t>
            </a:r>
            <a:r>
              <a:rPr lang="ru-RU" dirty="0" err="1"/>
              <a:t>прогнозів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</a:t>
            </a:r>
            <a:r>
              <a:rPr lang="ru-RU" dirty="0" err="1"/>
              <a:t>розробляють</a:t>
            </a:r>
            <a:r>
              <a:rPr lang="ru-RU" dirty="0"/>
              <a:t> у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 smtClean="0"/>
              <a:t>етапів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3018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реґіонів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69" y="4722228"/>
            <a:ext cx="2169988" cy="21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Вибудовують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ґрунтоване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чіткому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ранжуванні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реґіонального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взаємозв’язок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пріоритетності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7619047" cy="30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Формулюють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Відпрацьовують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сценарії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реґіональних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Сценарій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69" y="4722228"/>
            <a:ext cx="2169988" cy="21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937" y="332656"/>
            <a:ext cx="8229600" cy="45259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до 10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" y="3543957"/>
            <a:ext cx="9122526" cy="33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результатом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2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54461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ґрунтуючись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оптимістичний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песимістичний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48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реґіонів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9142"/>
            <a:ext cx="4104456" cy="28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планування?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64" y="1692139"/>
            <a:ext cx="8229600" cy="452596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особливою формою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статусу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336"/>
            <a:ext cx="1657366" cy="16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авт.-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В. М. Вакуленко, М. К.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Орлатий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С.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Куйбіда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В.М.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Вакуленка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М.К.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Орлатого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НАДУ, 2012. – 576 с.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4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7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7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45624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господарськомукомплексі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3252"/>
            <a:ext cx="2880320" cy="213765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800" dirty="0" err="1" smtClean="0"/>
              <a:t>розробка</a:t>
            </a:r>
            <a:r>
              <a:rPr lang="ru-RU" sz="2800" dirty="0" smtClean="0"/>
              <a:t> </a:t>
            </a:r>
            <a:r>
              <a:rPr lang="ru-RU" sz="2800" dirty="0" err="1"/>
              <a:t>концепції</a:t>
            </a:r>
            <a:r>
              <a:rPr lang="ru-RU" sz="2800" dirty="0"/>
              <a:t> </a:t>
            </a:r>
            <a:r>
              <a:rPr lang="ru-RU" sz="2800" dirty="0" err="1"/>
              <a:t>регіонального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err="1" smtClean="0"/>
              <a:t>обґрунтування</a:t>
            </a:r>
            <a:r>
              <a:rPr lang="ru-RU" sz="2800" dirty="0" smtClean="0"/>
              <a:t> </a:t>
            </a:r>
            <a:r>
              <a:rPr lang="ru-RU" sz="2800" dirty="0" err="1"/>
              <a:t>важливих</a:t>
            </a:r>
            <a:r>
              <a:rPr lang="ru-RU" sz="2800" dirty="0"/>
              <a:t> </a:t>
            </a:r>
            <a:r>
              <a:rPr lang="ru-RU" sz="2800" dirty="0" err="1"/>
              <a:t>пропорцій</a:t>
            </a:r>
            <a:r>
              <a:rPr lang="ru-RU" sz="28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цільових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9"/>
          <a:stretch/>
        </p:blipFill>
        <p:spPr>
          <a:xfrm>
            <a:off x="4681440" y="3068960"/>
            <a:ext cx="4643088" cy="38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27584" y="1988840"/>
            <a:ext cx="8208912" cy="2808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79856"/>
            <a:ext cx="7708077" cy="2836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Мета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433986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Autofit/>
          </a:bodyPr>
          <a:lstStyle/>
          <a:p>
            <a:pPr marL="0" indent="45000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землею;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260648"/>
            <a:ext cx="8640960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283691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реґіонів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38" y="1824422"/>
            <a:ext cx="7588006" cy="47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168352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систему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06942"/>
            <a:ext cx="6658601" cy="38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 прогнозу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реґіонів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6876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реґіональної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68841"/>
            <a:ext cx="4964928" cy="41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841</Words>
  <Application>Microsoft Office PowerPoint</Application>
  <PresentationFormat>Экран (4:3)</PresentationFormat>
  <Paragraphs>68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ПРОГНОЗУВАННЯ І ПЛАНУВАННЯ НА РЕГІОНАЛЬНОМУ РІВНІ</vt:lpstr>
      <vt:lpstr>Що таке планування?</vt:lpstr>
      <vt:lpstr>Основні завдання регіонального планування</vt:lpstr>
      <vt:lpstr>Основні завдання регіонального планування</vt:lpstr>
      <vt:lpstr>Мета стратегії соціально-економічного розвитку регіону: </vt:lpstr>
      <vt:lpstr>Презентация PowerPoint</vt:lpstr>
      <vt:lpstr>Презентация PowerPoint</vt:lpstr>
      <vt:lpstr>Прогнозування  — важлива складова механізму державної РЕП</vt:lpstr>
      <vt:lpstr>Мета прогнозу соціально-економічного розвитку реґіонів —   </vt:lpstr>
      <vt:lpstr>Презентация PowerPoint</vt:lpstr>
      <vt:lpstr>Презентация PowerPoint</vt:lpstr>
      <vt:lpstr>Презентация PowerPoint</vt:lpstr>
      <vt:lpstr>Систему прогнозів розвитку економіки регіонів розробляють у кілька етапів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ПРОГНОЗУВАННЯ І ПЛАНУВАННЯ НА РЕГІОНАЛЬНОМУ РІВНІ</dc:title>
  <dc:creator>Dmitry Starui</dc:creator>
  <cp:lastModifiedBy>Владелец</cp:lastModifiedBy>
  <cp:revision>62</cp:revision>
  <dcterms:created xsi:type="dcterms:W3CDTF">2021-10-21T16:58:34Z</dcterms:created>
  <dcterms:modified xsi:type="dcterms:W3CDTF">2023-10-24T22:06:37Z</dcterms:modified>
</cp:coreProperties>
</file>