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9"/>
  </p:notesMasterIdLst>
  <p:sldIdLst>
    <p:sldId id="256" r:id="rId2"/>
    <p:sldId id="258" r:id="rId3"/>
    <p:sldId id="257" r:id="rId4"/>
    <p:sldId id="274" r:id="rId5"/>
    <p:sldId id="259" r:id="rId6"/>
    <p:sldId id="260" r:id="rId7"/>
    <p:sldId id="261" r:id="rId8"/>
    <p:sldId id="276" r:id="rId9"/>
    <p:sldId id="280" r:id="rId10"/>
    <p:sldId id="281" r:id="rId11"/>
    <p:sldId id="277" r:id="rId12"/>
    <p:sldId id="279" r:id="rId13"/>
    <p:sldId id="262" r:id="rId14"/>
    <p:sldId id="263" r:id="rId15"/>
    <p:sldId id="264" r:id="rId16"/>
    <p:sldId id="265" r:id="rId17"/>
    <p:sldId id="266" r:id="rId18"/>
    <p:sldId id="267" r:id="rId19"/>
    <p:sldId id="268" r:id="rId20"/>
    <p:sldId id="269" r:id="rId21"/>
    <p:sldId id="270" r:id="rId22"/>
    <p:sldId id="271" r:id="rId23"/>
    <p:sldId id="272" r:id="rId24"/>
    <p:sldId id="282" r:id="rId25"/>
    <p:sldId id="273" r:id="rId26"/>
    <p:sldId id="283" r:id="rId27"/>
    <p:sldId id="284"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E1C17D-D606-2142-8E75-124751A3E950}" v="19" dt="2025-10-19T15:57:17.4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71"/>
    <p:restoredTop sz="94694"/>
  </p:normalViewPr>
  <p:slideViewPr>
    <p:cSldViewPr snapToGrid="0">
      <p:cViewPr varScale="1">
        <p:scale>
          <a:sx n="66" d="100"/>
          <a:sy n="66" d="100"/>
        </p:scale>
        <p:origin x="216" y="1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Олена Рябчинська" userId="5667c432b540fa8a" providerId="LiveId" clId="{241FEB05-8F7D-5437-846C-C5419D132EF4}"/>
    <pc:docChg chg="undo custSel addSld modSld">
      <pc:chgData name="Олена Рябчинська" userId="5667c432b540fa8a" providerId="LiveId" clId="{241FEB05-8F7D-5437-846C-C5419D132EF4}" dt="2025-10-19T15:57:17.773" v="184" actId="27636"/>
      <pc:docMkLst>
        <pc:docMk/>
      </pc:docMkLst>
      <pc:sldChg chg="modSp">
        <pc:chgData name="Олена Рябчинська" userId="5667c432b540fa8a" providerId="LiveId" clId="{241FEB05-8F7D-5437-846C-C5419D132EF4}" dt="2025-10-18T13:45:15.321" v="1" actId="20577"/>
        <pc:sldMkLst>
          <pc:docMk/>
          <pc:sldMk cId="1094633952" sldId="262"/>
        </pc:sldMkLst>
        <pc:graphicFrameChg chg="mod">
          <ac:chgData name="Олена Рябчинська" userId="5667c432b540fa8a" providerId="LiveId" clId="{241FEB05-8F7D-5437-846C-C5419D132EF4}" dt="2025-10-18T13:45:15.321" v="1" actId="20577"/>
          <ac:graphicFrameMkLst>
            <pc:docMk/>
            <pc:sldMk cId="1094633952" sldId="262"/>
            <ac:graphicFrameMk id="53" creationId="{EE04877D-0334-CABD-9E83-B7BE3EBFEABE}"/>
          </ac:graphicFrameMkLst>
        </pc:graphicFrameChg>
      </pc:sldChg>
      <pc:sldChg chg="addSp delSp modSp add mod setBg setClrOvrMap">
        <pc:chgData name="Олена Рябчинська" userId="5667c432b540fa8a" providerId="LiveId" clId="{241FEB05-8F7D-5437-846C-C5419D132EF4}" dt="2025-10-19T15:54:06.283" v="176" actId="20577"/>
        <pc:sldMkLst>
          <pc:docMk/>
          <pc:sldMk cId="1549626636" sldId="283"/>
        </pc:sldMkLst>
        <pc:spChg chg="add mod">
          <ac:chgData name="Олена Рябчинська" userId="5667c432b540fa8a" providerId="LiveId" clId="{241FEB05-8F7D-5437-846C-C5419D132EF4}" dt="2025-10-18T14:27:35.855" v="34" actId="478"/>
          <ac:spMkLst>
            <pc:docMk/>
            <pc:sldMk cId="1549626636" sldId="283"/>
            <ac:spMk id="3" creationId="{5957C7B9-3CCA-9A80-C04B-5A4FD279AAC7}"/>
          </ac:spMkLst>
        </pc:spChg>
        <pc:spChg chg="add del mod">
          <ac:chgData name="Олена Рябчинська" userId="5667c432b540fa8a" providerId="LiveId" clId="{241FEB05-8F7D-5437-846C-C5419D132EF4}" dt="2025-10-19T15:54:06.283" v="176" actId="20577"/>
          <ac:spMkLst>
            <pc:docMk/>
            <pc:sldMk cId="1549626636" sldId="283"/>
            <ac:spMk id="4" creationId="{71E875CC-D0E9-8361-5DE3-2BED570403A3}"/>
          </ac:spMkLst>
        </pc:spChg>
        <pc:spChg chg="add">
          <ac:chgData name="Олена Рябчинська" userId="5667c432b540fa8a" providerId="LiveId" clId="{241FEB05-8F7D-5437-846C-C5419D132EF4}" dt="2025-10-18T14:14:39.877" v="5" actId="26606"/>
          <ac:spMkLst>
            <pc:docMk/>
            <pc:sldMk cId="1549626636" sldId="283"/>
            <ac:spMk id="9" creationId="{E9B448F0-DA06-4165-AB5F-4330A20E06D0}"/>
          </ac:spMkLst>
        </pc:spChg>
        <pc:grpChg chg="add">
          <ac:chgData name="Олена Рябчинська" userId="5667c432b540fa8a" providerId="LiveId" clId="{241FEB05-8F7D-5437-846C-C5419D132EF4}" dt="2025-10-18T14:14:39.877" v="5" actId="26606"/>
          <ac:grpSpMkLst>
            <pc:docMk/>
            <pc:sldMk cId="1549626636" sldId="283"/>
            <ac:grpSpMk id="13" creationId="{2576BCDF-119F-4EB5-83D7-ED823C93EBBD}"/>
          </ac:grpSpMkLst>
        </pc:grpChg>
        <pc:grpChg chg="add">
          <ac:chgData name="Олена Рябчинська" userId="5667c432b540fa8a" providerId="LiveId" clId="{241FEB05-8F7D-5437-846C-C5419D132EF4}" dt="2025-10-18T14:14:39.877" v="5" actId="26606"/>
          <ac:grpSpMkLst>
            <pc:docMk/>
            <pc:sldMk cId="1549626636" sldId="283"/>
            <ac:grpSpMk id="42" creationId="{8DB4BB99-C854-45F9-BED1-63D15E3A2411}"/>
          </ac:grpSpMkLst>
        </pc:grpChg>
        <pc:picChg chg="add mod">
          <ac:chgData name="Олена Рябчинська" userId="5667c432b540fa8a" providerId="LiveId" clId="{241FEB05-8F7D-5437-846C-C5419D132EF4}" dt="2025-10-18T14:26:50.903" v="31" actId="14100"/>
          <ac:picMkLst>
            <pc:docMk/>
            <pc:sldMk cId="1549626636" sldId="283"/>
            <ac:picMk id="2" creationId="{BFBB3C81-6791-A642-47D9-00EA2946C485}"/>
          </ac:picMkLst>
        </pc:picChg>
        <pc:picChg chg="add">
          <ac:chgData name="Олена Рябчинська" userId="5667c432b540fa8a" providerId="LiveId" clId="{241FEB05-8F7D-5437-846C-C5419D132EF4}" dt="2025-10-18T14:14:39.877" v="5" actId="26606"/>
          <ac:picMkLst>
            <pc:docMk/>
            <pc:sldMk cId="1549626636" sldId="283"/>
            <ac:picMk id="11" creationId="{92D83638-A467-411A-9C31-FE9A111CD885}"/>
          </ac:picMkLst>
        </pc:picChg>
        <pc:picChg chg="add del">
          <ac:chgData name="Олена Рябчинська" userId="5667c432b540fa8a" providerId="LiveId" clId="{241FEB05-8F7D-5437-846C-C5419D132EF4}" dt="2025-10-18T14:27:46.149" v="35" actId="478"/>
          <ac:picMkLst>
            <pc:docMk/>
            <pc:sldMk cId="1549626636" sldId="283"/>
            <ac:picMk id="1026" creationId="{CB77B203-36A3-DA39-1E17-63CC43F07ACA}"/>
          </ac:picMkLst>
        </pc:picChg>
        <pc:picChg chg="add del">
          <ac:chgData name="Олена Рябчинська" userId="5667c432b540fa8a" providerId="LiveId" clId="{241FEB05-8F7D-5437-846C-C5419D132EF4}" dt="2025-10-18T14:27:46.149" v="35" actId="478"/>
          <ac:picMkLst>
            <pc:docMk/>
            <pc:sldMk cId="1549626636" sldId="283"/>
            <ac:picMk id="1027" creationId="{31A0D4BD-67CD-340D-940E-9407D51E8A0E}"/>
          </ac:picMkLst>
        </pc:picChg>
        <pc:picChg chg="add">
          <ac:chgData name="Олена Рябчинська" userId="5667c432b540fa8a" providerId="LiveId" clId="{241FEB05-8F7D-5437-846C-C5419D132EF4}" dt="2025-10-18T14:30:56.887" v="36"/>
          <ac:picMkLst>
            <pc:docMk/>
            <pc:sldMk cId="1549626636" sldId="283"/>
            <ac:picMk id="1029" creationId="{770825B8-7612-B6CD-D899-7B9F51030E78}"/>
          </ac:picMkLst>
        </pc:picChg>
        <pc:picChg chg="add">
          <ac:chgData name="Олена Рябчинська" userId="5667c432b540fa8a" providerId="LiveId" clId="{241FEB05-8F7D-5437-846C-C5419D132EF4}" dt="2025-10-18T14:30:56.887" v="36"/>
          <ac:picMkLst>
            <pc:docMk/>
            <pc:sldMk cId="1549626636" sldId="283"/>
            <ac:picMk id="1030" creationId="{520F5869-6C47-DC76-0B19-0524FCEAC9CA}"/>
          </ac:picMkLst>
        </pc:picChg>
        <pc:picChg chg="add">
          <ac:chgData name="Олена Рябчинська" userId="5667c432b540fa8a" providerId="LiveId" clId="{241FEB05-8F7D-5437-846C-C5419D132EF4}" dt="2025-10-18T14:30:56.887" v="36"/>
          <ac:picMkLst>
            <pc:docMk/>
            <pc:sldMk cId="1549626636" sldId="283"/>
            <ac:picMk id="1031" creationId="{D717FF39-02F1-8A5A-C4E2-8F1B54EBB500}"/>
          </ac:picMkLst>
        </pc:picChg>
      </pc:sldChg>
      <pc:sldChg chg="modSp add mod">
        <pc:chgData name="Олена Рябчинська" userId="5667c432b540fa8a" providerId="LiveId" clId="{241FEB05-8F7D-5437-846C-C5419D132EF4}" dt="2025-10-19T15:57:17.773" v="184" actId="27636"/>
        <pc:sldMkLst>
          <pc:docMk/>
          <pc:sldMk cId="3870413023" sldId="284"/>
        </pc:sldMkLst>
        <pc:spChg chg="mod">
          <ac:chgData name="Олена Рябчинська" userId="5667c432b540fa8a" providerId="LiveId" clId="{241FEB05-8F7D-5437-846C-C5419D132EF4}" dt="2025-10-19T15:57:17.773" v="184" actId="27636"/>
          <ac:spMkLst>
            <pc:docMk/>
            <pc:sldMk cId="3870413023" sldId="284"/>
            <ac:spMk id="4" creationId="{A1EC64AB-1382-4BA6-56EE-0899CF8D54D3}"/>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CC8499-6ED4-44D5-8A7B-BB9032BF12A5}" type="doc">
      <dgm:prSet loTypeId="urn:microsoft.com/office/officeart/2008/layout/LinedList" loCatId="list" qsTypeId="urn:microsoft.com/office/officeart/2005/8/quickstyle/simple4" qsCatId="simple" csTypeId="urn:microsoft.com/office/officeart/2005/8/colors/colorful1" csCatId="colorful" phldr="1"/>
      <dgm:spPr/>
      <dgm:t>
        <a:bodyPr/>
        <a:lstStyle/>
        <a:p>
          <a:endParaRPr lang="en-US"/>
        </a:p>
      </dgm:t>
    </dgm:pt>
    <dgm:pt modelId="{9949FBE4-1CA1-4F23-BBCC-713818843EFB}">
      <dgm:prSet custT="1"/>
      <dgm:spPr/>
      <dgm:t>
        <a:bodyPr/>
        <a:lstStyle/>
        <a:p>
          <a:r>
            <a:rPr lang="uk-UA" sz="1400" b="1" i="0" baseline="0" noProof="0" dirty="0"/>
            <a:t>Об’єктами </a:t>
          </a:r>
          <a:r>
            <a:rPr lang="uk-UA" sz="1400" b="1" i="0" baseline="0" noProof="0" dirty="0" err="1"/>
            <a:t>кібербезпеки</a:t>
          </a:r>
          <a:r>
            <a:rPr lang="uk-UA" sz="1400" b="1" i="0" baseline="0" noProof="0" dirty="0"/>
            <a:t> </a:t>
          </a:r>
          <a:r>
            <a:rPr lang="uk-UA" sz="1400" b="0" i="0" baseline="0" noProof="0" dirty="0"/>
            <a:t>є:</a:t>
          </a:r>
          <a:endParaRPr lang="uk-UA" sz="1400" noProof="0" dirty="0"/>
        </a:p>
      </dgm:t>
    </dgm:pt>
    <dgm:pt modelId="{ED8A9FB7-0B30-42D0-BF92-0DADAFF9A469}" type="parTrans" cxnId="{B4E43271-A5A7-4D53-8234-2E370E84BC8D}">
      <dgm:prSet/>
      <dgm:spPr/>
      <dgm:t>
        <a:bodyPr/>
        <a:lstStyle/>
        <a:p>
          <a:endParaRPr lang="en-US" sz="1400"/>
        </a:p>
      </dgm:t>
    </dgm:pt>
    <dgm:pt modelId="{D579FCD8-229E-4A6D-A72C-FE9049075367}" type="sibTrans" cxnId="{B4E43271-A5A7-4D53-8234-2E370E84BC8D}">
      <dgm:prSet/>
      <dgm:spPr/>
      <dgm:t>
        <a:bodyPr/>
        <a:lstStyle/>
        <a:p>
          <a:endParaRPr lang="en-US" sz="1400"/>
        </a:p>
      </dgm:t>
    </dgm:pt>
    <dgm:pt modelId="{76729342-DE3A-47C8-B094-989259305F97}">
      <dgm:prSet custT="1"/>
      <dgm:spPr/>
      <dgm:t>
        <a:bodyPr/>
        <a:lstStyle/>
        <a:p>
          <a:r>
            <a:rPr lang="uk-UA" sz="1400" b="0" i="0" baseline="0" noProof="0" dirty="0"/>
            <a:t>1) конституційні права і свободи людини і громадянина;</a:t>
          </a:r>
          <a:endParaRPr lang="uk-UA" sz="1400" noProof="0" dirty="0"/>
        </a:p>
      </dgm:t>
    </dgm:pt>
    <dgm:pt modelId="{96D94C6D-8BF4-4239-BB87-66BB5A5B4035}" type="parTrans" cxnId="{AB815295-D727-4C41-AA1E-4E236F13F48A}">
      <dgm:prSet/>
      <dgm:spPr/>
      <dgm:t>
        <a:bodyPr/>
        <a:lstStyle/>
        <a:p>
          <a:endParaRPr lang="en-US" sz="1400"/>
        </a:p>
      </dgm:t>
    </dgm:pt>
    <dgm:pt modelId="{FCBF946A-E932-43D4-9F2A-0BC51DD33F63}" type="sibTrans" cxnId="{AB815295-D727-4C41-AA1E-4E236F13F48A}">
      <dgm:prSet/>
      <dgm:spPr/>
      <dgm:t>
        <a:bodyPr/>
        <a:lstStyle/>
        <a:p>
          <a:endParaRPr lang="en-US" sz="1400"/>
        </a:p>
      </dgm:t>
    </dgm:pt>
    <dgm:pt modelId="{3092F4EC-172F-447F-8A84-A391E133DC97}">
      <dgm:prSet custT="1"/>
      <dgm:spPr/>
      <dgm:t>
        <a:bodyPr/>
        <a:lstStyle/>
        <a:p>
          <a:r>
            <a:rPr lang="uk-UA" sz="1400" b="0" i="0" baseline="0" noProof="0" dirty="0"/>
            <a:t>2) суспільство, сталий розвиток інформаційного суспільства та цифрового комунікативного середовища;</a:t>
          </a:r>
          <a:endParaRPr lang="uk-UA" sz="1400" noProof="0" dirty="0"/>
        </a:p>
      </dgm:t>
    </dgm:pt>
    <dgm:pt modelId="{F81F2103-9038-4E60-9B7E-F9211A8D48FA}" type="parTrans" cxnId="{5CB70A03-2ACF-4AC3-98D6-E1BC9099026D}">
      <dgm:prSet/>
      <dgm:spPr/>
      <dgm:t>
        <a:bodyPr/>
        <a:lstStyle/>
        <a:p>
          <a:endParaRPr lang="en-US" sz="1400"/>
        </a:p>
      </dgm:t>
    </dgm:pt>
    <dgm:pt modelId="{AA5DADE2-2E13-4A8C-BB2F-C38F89BD021F}" type="sibTrans" cxnId="{5CB70A03-2ACF-4AC3-98D6-E1BC9099026D}">
      <dgm:prSet/>
      <dgm:spPr/>
      <dgm:t>
        <a:bodyPr/>
        <a:lstStyle/>
        <a:p>
          <a:endParaRPr lang="en-US" sz="1400"/>
        </a:p>
      </dgm:t>
    </dgm:pt>
    <dgm:pt modelId="{7D65B667-8A4D-41C2-A94F-1B5D01E5B7B8}">
      <dgm:prSet custT="1"/>
      <dgm:spPr/>
      <dgm:t>
        <a:bodyPr/>
        <a:lstStyle/>
        <a:p>
          <a:r>
            <a:rPr lang="uk-UA" sz="1400" b="0" i="0" baseline="0" noProof="0" dirty="0"/>
            <a:t>3) держава, її конституційний лад, суверенітет, територіальна цілісність і недоторканність;</a:t>
          </a:r>
          <a:endParaRPr lang="uk-UA" sz="1400" noProof="0" dirty="0"/>
        </a:p>
      </dgm:t>
    </dgm:pt>
    <dgm:pt modelId="{451AF3C7-5B62-43AF-A8AF-BF75DE904D60}" type="parTrans" cxnId="{48118ADF-4FBB-47B6-9254-BD8C5C9B4BCB}">
      <dgm:prSet/>
      <dgm:spPr/>
      <dgm:t>
        <a:bodyPr/>
        <a:lstStyle/>
        <a:p>
          <a:endParaRPr lang="en-US" sz="1400"/>
        </a:p>
      </dgm:t>
    </dgm:pt>
    <dgm:pt modelId="{2F364F16-2EF8-4D91-BD61-3ACA7E79DEEE}" type="sibTrans" cxnId="{48118ADF-4FBB-47B6-9254-BD8C5C9B4BCB}">
      <dgm:prSet/>
      <dgm:spPr/>
      <dgm:t>
        <a:bodyPr/>
        <a:lstStyle/>
        <a:p>
          <a:endParaRPr lang="en-US" sz="1400"/>
        </a:p>
      </dgm:t>
    </dgm:pt>
    <dgm:pt modelId="{58E63864-7FE1-4DD8-9DB9-89F845D84E8B}">
      <dgm:prSet custT="1"/>
      <dgm:spPr/>
      <dgm:t>
        <a:bodyPr/>
        <a:lstStyle/>
        <a:p>
          <a:r>
            <a:rPr lang="uk-UA" sz="1400" b="0" i="0" baseline="0" noProof="0" dirty="0"/>
            <a:t>4) національні інтереси в усіх сферах жит-ті особи, суспільства та держави;</a:t>
          </a:r>
          <a:endParaRPr lang="uk-UA" sz="1400" noProof="0" dirty="0"/>
        </a:p>
      </dgm:t>
    </dgm:pt>
    <dgm:pt modelId="{F21258E3-2324-49F7-A8BE-9620005E2484}" type="parTrans" cxnId="{659668DC-EB18-48CE-B2A3-DF47885FC4F4}">
      <dgm:prSet/>
      <dgm:spPr/>
      <dgm:t>
        <a:bodyPr/>
        <a:lstStyle/>
        <a:p>
          <a:endParaRPr lang="en-US" sz="1400"/>
        </a:p>
      </dgm:t>
    </dgm:pt>
    <dgm:pt modelId="{518A0A6C-DD88-482D-B0DB-58AC976FB5EA}" type="sibTrans" cxnId="{659668DC-EB18-48CE-B2A3-DF47885FC4F4}">
      <dgm:prSet/>
      <dgm:spPr/>
      <dgm:t>
        <a:bodyPr/>
        <a:lstStyle/>
        <a:p>
          <a:endParaRPr lang="en-US" sz="1400"/>
        </a:p>
      </dgm:t>
    </dgm:pt>
    <dgm:pt modelId="{EA9286B0-2AA2-4F4A-A857-CFAB89B900F2}">
      <dgm:prSet custT="1"/>
      <dgm:spPr/>
      <dgm:t>
        <a:bodyPr/>
        <a:lstStyle/>
        <a:p>
          <a:r>
            <a:rPr lang="uk-UA" sz="1400" b="0" i="0" baseline="0" noProof="0" dirty="0"/>
            <a:t>5) об’єкти критичної інфраструктури</a:t>
          </a:r>
          <a:endParaRPr lang="uk-UA" sz="1400" noProof="0" dirty="0"/>
        </a:p>
      </dgm:t>
    </dgm:pt>
    <dgm:pt modelId="{C3328672-45F3-4C89-BDFA-B6DBCBB481EB}" type="parTrans" cxnId="{F98A354E-2A84-4432-A132-85053B6A2BED}">
      <dgm:prSet/>
      <dgm:spPr/>
      <dgm:t>
        <a:bodyPr/>
        <a:lstStyle/>
        <a:p>
          <a:endParaRPr lang="en-US" sz="1400"/>
        </a:p>
      </dgm:t>
    </dgm:pt>
    <dgm:pt modelId="{5D0ABDEC-7B76-4610-BC7E-EE4963CCB069}" type="sibTrans" cxnId="{F98A354E-2A84-4432-A132-85053B6A2BED}">
      <dgm:prSet/>
      <dgm:spPr/>
      <dgm:t>
        <a:bodyPr/>
        <a:lstStyle/>
        <a:p>
          <a:endParaRPr lang="en-US" sz="1400"/>
        </a:p>
      </dgm:t>
    </dgm:pt>
    <dgm:pt modelId="{44A71F9F-624C-4DC8-B57C-BDB3FEF1412C}">
      <dgm:prSet custT="1"/>
      <dgm:spPr/>
      <dgm:t>
        <a:bodyPr/>
        <a:lstStyle/>
        <a:p>
          <a:r>
            <a:rPr lang="uk-UA" sz="1400" b="1" noProof="0" dirty="0"/>
            <a:t>Об’єктами </a:t>
          </a:r>
          <a:r>
            <a:rPr lang="uk-UA" sz="1400" b="1" noProof="0" dirty="0" err="1"/>
            <a:t>кіберзахисту</a:t>
          </a:r>
          <a:r>
            <a:rPr lang="uk-UA" sz="1400" b="1" noProof="0" dirty="0"/>
            <a:t>:</a:t>
          </a:r>
        </a:p>
      </dgm:t>
    </dgm:pt>
    <dgm:pt modelId="{09600496-7BAD-4D21-ABAB-D163B98E960F}" type="parTrans" cxnId="{13D93064-EB42-4631-BC2D-6A0064EB8925}">
      <dgm:prSet/>
      <dgm:spPr/>
      <dgm:t>
        <a:bodyPr/>
        <a:lstStyle/>
        <a:p>
          <a:endParaRPr lang="en-US" sz="1400"/>
        </a:p>
      </dgm:t>
    </dgm:pt>
    <dgm:pt modelId="{3223271C-BFD1-4745-B4C8-4909501201E1}" type="sibTrans" cxnId="{13D93064-EB42-4631-BC2D-6A0064EB8925}">
      <dgm:prSet/>
      <dgm:spPr/>
      <dgm:t>
        <a:bodyPr/>
        <a:lstStyle/>
        <a:p>
          <a:endParaRPr lang="en-US" sz="1400"/>
        </a:p>
      </dgm:t>
    </dgm:pt>
    <dgm:pt modelId="{460FB3C3-EF62-4D63-AEBB-5CB4FA92084B}">
      <dgm:prSet custT="1"/>
      <dgm:spPr/>
      <dgm:t>
        <a:bodyPr/>
        <a:lstStyle/>
        <a:p>
          <a:r>
            <a:rPr lang="uk-UA" sz="1400" b="0" i="0" baseline="0" noProof="0" dirty="0"/>
            <a:t>Інформаційні, </a:t>
          </a:r>
          <a:r>
            <a:rPr lang="uk-UA" sz="1400" b="0" i="0" baseline="0" noProof="0" dirty="0" err="1"/>
            <a:t>електр</a:t>
          </a:r>
          <a:r>
            <a:rPr lang="uk-UA" sz="1400" b="0" i="0" baseline="0" noProof="0" dirty="0"/>
            <a:t>. комунікаційні та інформаційно-комунікаційні системи всіх форм власності, в яких обробляються </a:t>
          </a:r>
          <a:r>
            <a:rPr lang="uk-UA" sz="1400" b="0" i="0" baseline="0" noProof="0" dirty="0" err="1"/>
            <a:t>нац</a:t>
          </a:r>
          <a:r>
            <a:rPr lang="uk-UA" sz="1400" b="0" i="0" baseline="0" noProof="0" dirty="0"/>
            <a:t>. </a:t>
          </a:r>
          <a:r>
            <a:rPr lang="uk-UA" sz="1400" b="0" i="0" baseline="0" noProof="0" dirty="0" err="1"/>
            <a:t>інформ</a:t>
          </a:r>
          <a:r>
            <a:rPr lang="uk-UA" sz="1400" b="0" i="0" baseline="0" noProof="0" dirty="0"/>
            <a:t>. ресурси та які використовуються в</a:t>
          </a:r>
          <a:r>
            <a:rPr lang="uk-UA" sz="1400" noProof="0" dirty="0"/>
            <a:t> інтересах органів </a:t>
          </a:r>
          <a:r>
            <a:rPr lang="uk-UA" sz="1400" noProof="0" dirty="0" err="1"/>
            <a:t>держ</a:t>
          </a:r>
          <a:r>
            <a:rPr lang="uk-UA" sz="1400" noProof="0" dirty="0"/>
            <a:t>. влади , органів місцевого </a:t>
          </a:r>
          <a:r>
            <a:rPr lang="uk-UA" sz="1400" noProof="0" dirty="0" err="1"/>
            <a:t>самовр</a:t>
          </a:r>
          <a:r>
            <a:rPr lang="uk-UA" sz="1400" noProof="0" dirty="0"/>
            <a:t>., правоохоронних органів та військових формувань </a:t>
          </a:r>
        </a:p>
      </dgm:t>
    </dgm:pt>
    <dgm:pt modelId="{9D2B86F4-027E-481A-B8EC-5ADAED7E420B}" type="parTrans" cxnId="{EBE91A5F-805A-4D36-B977-3C2B6514988A}">
      <dgm:prSet/>
      <dgm:spPr/>
      <dgm:t>
        <a:bodyPr/>
        <a:lstStyle/>
        <a:p>
          <a:endParaRPr lang="en-US" sz="1400"/>
        </a:p>
      </dgm:t>
    </dgm:pt>
    <dgm:pt modelId="{21BE9505-24B0-4788-856A-5CD7998A2AD9}" type="sibTrans" cxnId="{EBE91A5F-805A-4D36-B977-3C2B6514988A}">
      <dgm:prSet/>
      <dgm:spPr/>
      <dgm:t>
        <a:bodyPr/>
        <a:lstStyle/>
        <a:p>
          <a:endParaRPr lang="en-US" sz="1400"/>
        </a:p>
      </dgm:t>
    </dgm:pt>
    <dgm:pt modelId="{7871371E-A4A1-4A02-A91B-D228E82DFE5F}">
      <dgm:prSet custT="1"/>
      <dgm:spPr/>
      <dgm:t>
        <a:bodyPr/>
        <a:lstStyle/>
        <a:p>
          <a:r>
            <a:rPr lang="uk-UA" sz="1400" b="0" i="0" baseline="0" noProof="0" dirty="0"/>
            <a:t>Об'єкти критичної інфраструктури;</a:t>
          </a:r>
          <a:endParaRPr lang="uk-UA" sz="1400" noProof="0" dirty="0"/>
        </a:p>
      </dgm:t>
    </dgm:pt>
    <dgm:pt modelId="{155A8DF4-6AA8-4357-AC35-6208422E8A1E}" type="parTrans" cxnId="{CAE07001-438E-41BF-B867-D2741D43E9B2}">
      <dgm:prSet/>
      <dgm:spPr/>
      <dgm:t>
        <a:bodyPr/>
        <a:lstStyle/>
        <a:p>
          <a:endParaRPr lang="en-US" sz="1400"/>
        </a:p>
      </dgm:t>
    </dgm:pt>
    <dgm:pt modelId="{8EEDA6D9-3072-4FC2-82A2-C66680DDD6E4}" type="sibTrans" cxnId="{CAE07001-438E-41BF-B867-D2741D43E9B2}">
      <dgm:prSet/>
      <dgm:spPr/>
      <dgm:t>
        <a:bodyPr/>
        <a:lstStyle/>
        <a:p>
          <a:endParaRPr lang="en-US" sz="1400"/>
        </a:p>
      </dgm:t>
    </dgm:pt>
    <dgm:pt modelId="{BBF21CF6-259D-48A0-BAC3-57D71ECC470F}">
      <dgm:prSet custT="1"/>
      <dgm:spPr/>
      <dgm:t>
        <a:bodyPr/>
        <a:lstStyle/>
        <a:p>
          <a:r>
            <a:rPr lang="uk-UA" sz="1400" noProof="0" dirty="0"/>
            <a:t>інформаційні, електронні комунікаційні та інформаційно-комунікаційні системи, які використовуються для задоволення </a:t>
          </a:r>
          <a:r>
            <a:rPr lang="uk-UA" sz="1400" noProof="0" dirty="0" err="1"/>
            <a:t>сусп</a:t>
          </a:r>
          <a:r>
            <a:rPr lang="uk-UA" sz="1400" noProof="0" dirty="0"/>
            <a:t>. потреб та/або реалізації правовідносин у сферах електрон. урядування, електрон. </a:t>
          </a:r>
          <a:r>
            <a:rPr lang="uk-UA" sz="1400" noProof="0" dirty="0" err="1"/>
            <a:t>держ</a:t>
          </a:r>
          <a:r>
            <a:rPr lang="uk-UA" sz="1400" noProof="0" dirty="0"/>
            <a:t>. послуг, </a:t>
          </a:r>
          <a:r>
            <a:rPr lang="uk-UA" sz="1400" noProof="0" dirty="0" err="1"/>
            <a:t>електр</a:t>
          </a:r>
          <a:r>
            <a:rPr lang="uk-UA" sz="1400" noProof="0" dirty="0"/>
            <a:t>. комерції, електрон документообігу </a:t>
          </a:r>
        </a:p>
      </dgm:t>
    </dgm:pt>
    <dgm:pt modelId="{87ACDE42-86C0-48DC-A9C1-7C46D36FD52D}" type="parTrans" cxnId="{B2D7EF00-193B-45F6-B33E-A1E8FC033188}">
      <dgm:prSet/>
      <dgm:spPr/>
      <dgm:t>
        <a:bodyPr/>
        <a:lstStyle/>
        <a:p>
          <a:endParaRPr lang="en-US" sz="1400"/>
        </a:p>
      </dgm:t>
    </dgm:pt>
    <dgm:pt modelId="{76FDC3E3-8BC3-4838-89E6-20A222F27E87}" type="sibTrans" cxnId="{B2D7EF00-193B-45F6-B33E-A1E8FC033188}">
      <dgm:prSet/>
      <dgm:spPr/>
      <dgm:t>
        <a:bodyPr/>
        <a:lstStyle/>
        <a:p>
          <a:endParaRPr lang="en-US" sz="1400"/>
        </a:p>
      </dgm:t>
    </dgm:pt>
    <dgm:pt modelId="{0717D32D-57A8-134B-AD15-BB36FF47967C}" type="pres">
      <dgm:prSet presAssocID="{6CCC8499-6ED4-44D5-8A7B-BB9032BF12A5}" presName="vert0" presStyleCnt="0">
        <dgm:presLayoutVars>
          <dgm:dir/>
          <dgm:animOne val="branch"/>
          <dgm:animLvl val="lvl"/>
        </dgm:presLayoutVars>
      </dgm:prSet>
      <dgm:spPr/>
    </dgm:pt>
    <dgm:pt modelId="{D25C57BB-E714-9B48-B1C5-A03862693FD2}" type="pres">
      <dgm:prSet presAssocID="{9949FBE4-1CA1-4F23-BBCC-713818843EFB}" presName="thickLine" presStyleLbl="alignNode1" presStyleIdx="0" presStyleCnt="10"/>
      <dgm:spPr/>
    </dgm:pt>
    <dgm:pt modelId="{9014462A-5AEA-2F4D-91F6-870828244F80}" type="pres">
      <dgm:prSet presAssocID="{9949FBE4-1CA1-4F23-BBCC-713818843EFB}" presName="horz1" presStyleCnt="0"/>
      <dgm:spPr/>
    </dgm:pt>
    <dgm:pt modelId="{2028B613-3696-0840-8665-CA7D4FA611E2}" type="pres">
      <dgm:prSet presAssocID="{9949FBE4-1CA1-4F23-BBCC-713818843EFB}" presName="tx1" presStyleLbl="revTx" presStyleIdx="0" presStyleCnt="10"/>
      <dgm:spPr/>
    </dgm:pt>
    <dgm:pt modelId="{935258CE-BB8A-9B49-B87E-74230BDEE7D8}" type="pres">
      <dgm:prSet presAssocID="{9949FBE4-1CA1-4F23-BBCC-713818843EFB}" presName="vert1" presStyleCnt="0"/>
      <dgm:spPr/>
    </dgm:pt>
    <dgm:pt modelId="{46817D40-996B-1D4E-ABEC-BB7F59F66D69}" type="pres">
      <dgm:prSet presAssocID="{76729342-DE3A-47C8-B094-989259305F97}" presName="thickLine" presStyleLbl="alignNode1" presStyleIdx="1" presStyleCnt="10"/>
      <dgm:spPr/>
    </dgm:pt>
    <dgm:pt modelId="{0460EDC2-188F-F742-B2D6-7D34F8198809}" type="pres">
      <dgm:prSet presAssocID="{76729342-DE3A-47C8-B094-989259305F97}" presName="horz1" presStyleCnt="0"/>
      <dgm:spPr/>
    </dgm:pt>
    <dgm:pt modelId="{A6B69CBD-D905-734C-91D3-5D93866BEF9B}" type="pres">
      <dgm:prSet presAssocID="{76729342-DE3A-47C8-B094-989259305F97}" presName="tx1" presStyleLbl="revTx" presStyleIdx="1" presStyleCnt="10"/>
      <dgm:spPr/>
    </dgm:pt>
    <dgm:pt modelId="{4517C815-F7C8-C446-AA4F-6CCE8A471A39}" type="pres">
      <dgm:prSet presAssocID="{76729342-DE3A-47C8-B094-989259305F97}" presName="vert1" presStyleCnt="0"/>
      <dgm:spPr/>
    </dgm:pt>
    <dgm:pt modelId="{621CC6F1-234B-BD48-9069-43B86F4ECCD2}" type="pres">
      <dgm:prSet presAssocID="{3092F4EC-172F-447F-8A84-A391E133DC97}" presName="thickLine" presStyleLbl="alignNode1" presStyleIdx="2" presStyleCnt="10"/>
      <dgm:spPr/>
    </dgm:pt>
    <dgm:pt modelId="{CD8F2F87-1340-FE48-A6D0-C070285667B0}" type="pres">
      <dgm:prSet presAssocID="{3092F4EC-172F-447F-8A84-A391E133DC97}" presName="horz1" presStyleCnt="0"/>
      <dgm:spPr/>
    </dgm:pt>
    <dgm:pt modelId="{4C4932D8-716A-8C49-B340-83931D06A940}" type="pres">
      <dgm:prSet presAssocID="{3092F4EC-172F-447F-8A84-A391E133DC97}" presName="tx1" presStyleLbl="revTx" presStyleIdx="2" presStyleCnt="10"/>
      <dgm:spPr/>
    </dgm:pt>
    <dgm:pt modelId="{C6098AE0-3BEC-C940-BFF2-F158CE9F79DF}" type="pres">
      <dgm:prSet presAssocID="{3092F4EC-172F-447F-8A84-A391E133DC97}" presName="vert1" presStyleCnt="0"/>
      <dgm:spPr/>
    </dgm:pt>
    <dgm:pt modelId="{082C59B8-85A7-3548-8B83-C6ADD887347E}" type="pres">
      <dgm:prSet presAssocID="{7D65B667-8A4D-41C2-A94F-1B5D01E5B7B8}" presName="thickLine" presStyleLbl="alignNode1" presStyleIdx="3" presStyleCnt="10"/>
      <dgm:spPr/>
    </dgm:pt>
    <dgm:pt modelId="{E632BEA5-5A50-D64F-9A4F-667DA4124B81}" type="pres">
      <dgm:prSet presAssocID="{7D65B667-8A4D-41C2-A94F-1B5D01E5B7B8}" presName="horz1" presStyleCnt="0"/>
      <dgm:spPr/>
    </dgm:pt>
    <dgm:pt modelId="{C313B53B-05B7-C545-836C-89337E9FEA6A}" type="pres">
      <dgm:prSet presAssocID="{7D65B667-8A4D-41C2-A94F-1B5D01E5B7B8}" presName="tx1" presStyleLbl="revTx" presStyleIdx="3" presStyleCnt="10"/>
      <dgm:spPr/>
    </dgm:pt>
    <dgm:pt modelId="{909C193C-A912-AD4B-B004-697EC3EC7123}" type="pres">
      <dgm:prSet presAssocID="{7D65B667-8A4D-41C2-A94F-1B5D01E5B7B8}" presName="vert1" presStyleCnt="0"/>
      <dgm:spPr/>
    </dgm:pt>
    <dgm:pt modelId="{2CF69D41-D8FE-9D44-86E2-A82D962799AA}" type="pres">
      <dgm:prSet presAssocID="{58E63864-7FE1-4DD8-9DB9-89F845D84E8B}" presName="thickLine" presStyleLbl="alignNode1" presStyleIdx="4" presStyleCnt="10"/>
      <dgm:spPr/>
    </dgm:pt>
    <dgm:pt modelId="{751B15D9-19E8-4045-B252-C84E399BE8C6}" type="pres">
      <dgm:prSet presAssocID="{58E63864-7FE1-4DD8-9DB9-89F845D84E8B}" presName="horz1" presStyleCnt="0"/>
      <dgm:spPr/>
    </dgm:pt>
    <dgm:pt modelId="{5A7165D3-0D30-E94C-ADB1-D94482FAE5AA}" type="pres">
      <dgm:prSet presAssocID="{58E63864-7FE1-4DD8-9DB9-89F845D84E8B}" presName="tx1" presStyleLbl="revTx" presStyleIdx="4" presStyleCnt="10"/>
      <dgm:spPr/>
    </dgm:pt>
    <dgm:pt modelId="{8BDFABA7-2127-094B-887A-24170B75874B}" type="pres">
      <dgm:prSet presAssocID="{58E63864-7FE1-4DD8-9DB9-89F845D84E8B}" presName="vert1" presStyleCnt="0"/>
      <dgm:spPr/>
    </dgm:pt>
    <dgm:pt modelId="{0E0B6E2B-2011-3B45-8D4D-EBCE1A09BA5A}" type="pres">
      <dgm:prSet presAssocID="{EA9286B0-2AA2-4F4A-A857-CFAB89B900F2}" presName="thickLine" presStyleLbl="alignNode1" presStyleIdx="5" presStyleCnt="10"/>
      <dgm:spPr/>
    </dgm:pt>
    <dgm:pt modelId="{C4BBF37B-802D-7A45-8D50-9B11B3DF7574}" type="pres">
      <dgm:prSet presAssocID="{EA9286B0-2AA2-4F4A-A857-CFAB89B900F2}" presName="horz1" presStyleCnt="0"/>
      <dgm:spPr/>
    </dgm:pt>
    <dgm:pt modelId="{A72935AD-F5FD-8D45-9B18-017F1A515A17}" type="pres">
      <dgm:prSet presAssocID="{EA9286B0-2AA2-4F4A-A857-CFAB89B900F2}" presName="tx1" presStyleLbl="revTx" presStyleIdx="5" presStyleCnt="10" custScaleY="93510"/>
      <dgm:spPr/>
    </dgm:pt>
    <dgm:pt modelId="{F333D4BF-5488-D94B-A031-EFA4090A1BBB}" type="pres">
      <dgm:prSet presAssocID="{EA9286B0-2AA2-4F4A-A857-CFAB89B900F2}" presName="vert1" presStyleCnt="0"/>
      <dgm:spPr/>
    </dgm:pt>
    <dgm:pt modelId="{53421771-D0E3-2140-9FD8-35929273C20D}" type="pres">
      <dgm:prSet presAssocID="{44A71F9F-624C-4DC8-B57C-BDB3FEF1412C}" presName="thickLine" presStyleLbl="alignNode1" presStyleIdx="6" presStyleCnt="10"/>
      <dgm:spPr/>
    </dgm:pt>
    <dgm:pt modelId="{5A17DC66-2712-2344-A91D-0D18819D1182}" type="pres">
      <dgm:prSet presAssocID="{44A71F9F-624C-4DC8-B57C-BDB3FEF1412C}" presName="horz1" presStyleCnt="0"/>
      <dgm:spPr/>
    </dgm:pt>
    <dgm:pt modelId="{CF4C9F07-FB29-374D-8D7B-DF53079FB120}" type="pres">
      <dgm:prSet presAssocID="{44A71F9F-624C-4DC8-B57C-BDB3FEF1412C}" presName="tx1" presStyleLbl="revTx" presStyleIdx="6" presStyleCnt="10"/>
      <dgm:spPr/>
    </dgm:pt>
    <dgm:pt modelId="{E29493F7-118A-C547-9053-6914CDF13486}" type="pres">
      <dgm:prSet presAssocID="{44A71F9F-624C-4DC8-B57C-BDB3FEF1412C}" presName="vert1" presStyleCnt="0"/>
      <dgm:spPr/>
    </dgm:pt>
    <dgm:pt modelId="{AE74549C-CDB7-DE41-BFB2-A7FD10CB4967}" type="pres">
      <dgm:prSet presAssocID="{460FB3C3-EF62-4D63-AEBB-5CB4FA92084B}" presName="thickLine" presStyleLbl="alignNode1" presStyleIdx="7" presStyleCnt="10"/>
      <dgm:spPr/>
    </dgm:pt>
    <dgm:pt modelId="{2748B28B-D5BC-444D-848F-50F7E19A0FCD}" type="pres">
      <dgm:prSet presAssocID="{460FB3C3-EF62-4D63-AEBB-5CB4FA92084B}" presName="horz1" presStyleCnt="0"/>
      <dgm:spPr/>
    </dgm:pt>
    <dgm:pt modelId="{55041788-518A-3B4C-A8D1-814B5FF76E23}" type="pres">
      <dgm:prSet presAssocID="{460FB3C3-EF62-4D63-AEBB-5CB4FA92084B}" presName="tx1" presStyleLbl="revTx" presStyleIdx="7" presStyleCnt="10" custScaleY="193433"/>
      <dgm:spPr/>
    </dgm:pt>
    <dgm:pt modelId="{7CE56A95-3CB1-0544-A956-80F313873D78}" type="pres">
      <dgm:prSet presAssocID="{460FB3C3-EF62-4D63-AEBB-5CB4FA92084B}" presName="vert1" presStyleCnt="0"/>
      <dgm:spPr/>
    </dgm:pt>
    <dgm:pt modelId="{80F2C70F-963B-A24C-A3AD-79A0A3E795E8}" type="pres">
      <dgm:prSet presAssocID="{7871371E-A4A1-4A02-A91B-D228E82DFE5F}" presName="thickLine" presStyleLbl="alignNode1" presStyleIdx="8" presStyleCnt="10"/>
      <dgm:spPr/>
    </dgm:pt>
    <dgm:pt modelId="{237FBF8E-1A6C-0940-8763-76AFA7B76084}" type="pres">
      <dgm:prSet presAssocID="{7871371E-A4A1-4A02-A91B-D228E82DFE5F}" presName="horz1" presStyleCnt="0"/>
      <dgm:spPr/>
    </dgm:pt>
    <dgm:pt modelId="{B1205AA5-064D-454E-AEE9-F207FB7D481D}" type="pres">
      <dgm:prSet presAssocID="{7871371E-A4A1-4A02-A91B-D228E82DFE5F}" presName="tx1" presStyleLbl="revTx" presStyleIdx="8" presStyleCnt="10"/>
      <dgm:spPr/>
    </dgm:pt>
    <dgm:pt modelId="{78D51B3C-C119-1047-9EF1-94619BC86D23}" type="pres">
      <dgm:prSet presAssocID="{7871371E-A4A1-4A02-A91B-D228E82DFE5F}" presName="vert1" presStyleCnt="0"/>
      <dgm:spPr/>
    </dgm:pt>
    <dgm:pt modelId="{ADD51193-7797-6345-A230-56C7CE6728D8}" type="pres">
      <dgm:prSet presAssocID="{BBF21CF6-259D-48A0-BAC3-57D71ECC470F}" presName="thickLine" presStyleLbl="alignNode1" presStyleIdx="9" presStyleCnt="10"/>
      <dgm:spPr/>
    </dgm:pt>
    <dgm:pt modelId="{3D9AC155-BC15-BA4C-AC33-4378E6769D7A}" type="pres">
      <dgm:prSet presAssocID="{BBF21CF6-259D-48A0-BAC3-57D71ECC470F}" presName="horz1" presStyleCnt="0"/>
      <dgm:spPr/>
    </dgm:pt>
    <dgm:pt modelId="{8D7E5391-8428-BC41-8588-426498D7D8F6}" type="pres">
      <dgm:prSet presAssocID="{BBF21CF6-259D-48A0-BAC3-57D71ECC470F}" presName="tx1" presStyleLbl="revTx" presStyleIdx="9" presStyleCnt="10"/>
      <dgm:spPr/>
    </dgm:pt>
    <dgm:pt modelId="{BE4FCC2B-A2FC-7E42-A96A-F483D802837D}" type="pres">
      <dgm:prSet presAssocID="{BBF21CF6-259D-48A0-BAC3-57D71ECC470F}" presName="vert1" presStyleCnt="0"/>
      <dgm:spPr/>
    </dgm:pt>
  </dgm:ptLst>
  <dgm:cxnLst>
    <dgm:cxn modelId="{B2D7EF00-193B-45F6-B33E-A1E8FC033188}" srcId="{6CCC8499-6ED4-44D5-8A7B-BB9032BF12A5}" destId="{BBF21CF6-259D-48A0-BAC3-57D71ECC470F}" srcOrd="9" destOrd="0" parTransId="{87ACDE42-86C0-48DC-A9C1-7C46D36FD52D}" sibTransId="{76FDC3E3-8BC3-4838-89E6-20A222F27E87}"/>
    <dgm:cxn modelId="{CAE07001-438E-41BF-B867-D2741D43E9B2}" srcId="{6CCC8499-6ED4-44D5-8A7B-BB9032BF12A5}" destId="{7871371E-A4A1-4A02-A91B-D228E82DFE5F}" srcOrd="8" destOrd="0" parTransId="{155A8DF4-6AA8-4357-AC35-6208422E8A1E}" sibTransId="{8EEDA6D9-3072-4FC2-82A2-C66680DDD6E4}"/>
    <dgm:cxn modelId="{5CB70A03-2ACF-4AC3-98D6-E1BC9099026D}" srcId="{6CCC8499-6ED4-44D5-8A7B-BB9032BF12A5}" destId="{3092F4EC-172F-447F-8A84-A391E133DC97}" srcOrd="2" destOrd="0" parTransId="{F81F2103-9038-4E60-9B7E-F9211A8D48FA}" sibTransId="{AA5DADE2-2E13-4A8C-BB2F-C38F89BD021F}"/>
    <dgm:cxn modelId="{FF1F542E-51C0-C44E-AA82-DA74CF575E45}" type="presOf" srcId="{460FB3C3-EF62-4D63-AEBB-5CB4FA92084B}" destId="{55041788-518A-3B4C-A8D1-814B5FF76E23}" srcOrd="0" destOrd="0" presId="urn:microsoft.com/office/officeart/2008/layout/LinedList"/>
    <dgm:cxn modelId="{751F2133-A498-1749-B0F7-63224FEA18B2}" type="presOf" srcId="{9949FBE4-1CA1-4F23-BBCC-713818843EFB}" destId="{2028B613-3696-0840-8665-CA7D4FA611E2}" srcOrd="0" destOrd="0" presId="urn:microsoft.com/office/officeart/2008/layout/LinedList"/>
    <dgm:cxn modelId="{F98A354E-2A84-4432-A132-85053B6A2BED}" srcId="{6CCC8499-6ED4-44D5-8A7B-BB9032BF12A5}" destId="{EA9286B0-2AA2-4F4A-A857-CFAB89B900F2}" srcOrd="5" destOrd="0" parTransId="{C3328672-45F3-4C89-BDFA-B6DBCBB481EB}" sibTransId="{5D0ABDEC-7B76-4610-BC7E-EE4963CCB069}"/>
    <dgm:cxn modelId="{FD045F58-ADCB-CF45-A22E-BFE62447473E}" type="presOf" srcId="{44A71F9F-624C-4DC8-B57C-BDB3FEF1412C}" destId="{CF4C9F07-FB29-374D-8D7B-DF53079FB120}" srcOrd="0" destOrd="0" presId="urn:microsoft.com/office/officeart/2008/layout/LinedList"/>
    <dgm:cxn modelId="{E4030159-D2E8-394C-96E0-8F7493A88F2B}" type="presOf" srcId="{3092F4EC-172F-447F-8A84-A391E133DC97}" destId="{4C4932D8-716A-8C49-B340-83931D06A940}" srcOrd="0" destOrd="0" presId="urn:microsoft.com/office/officeart/2008/layout/LinedList"/>
    <dgm:cxn modelId="{EBE91A5F-805A-4D36-B977-3C2B6514988A}" srcId="{6CCC8499-6ED4-44D5-8A7B-BB9032BF12A5}" destId="{460FB3C3-EF62-4D63-AEBB-5CB4FA92084B}" srcOrd="7" destOrd="0" parTransId="{9D2B86F4-027E-481A-B8EC-5ADAED7E420B}" sibTransId="{21BE9505-24B0-4788-856A-5CD7998A2AD9}"/>
    <dgm:cxn modelId="{13D93064-EB42-4631-BC2D-6A0064EB8925}" srcId="{6CCC8499-6ED4-44D5-8A7B-BB9032BF12A5}" destId="{44A71F9F-624C-4DC8-B57C-BDB3FEF1412C}" srcOrd="6" destOrd="0" parTransId="{09600496-7BAD-4D21-ABAB-D163B98E960F}" sibTransId="{3223271C-BFD1-4745-B4C8-4909501201E1}"/>
    <dgm:cxn modelId="{B4E43271-A5A7-4D53-8234-2E370E84BC8D}" srcId="{6CCC8499-6ED4-44D5-8A7B-BB9032BF12A5}" destId="{9949FBE4-1CA1-4F23-BBCC-713818843EFB}" srcOrd="0" destOrd="0" parTransId="{ED8A9FB7-0B30-42D0-BF92-0DADAFF9A469}" sibTransId="{D579FCD8-229E-4A6D-A72C-FE9049075367}"/>
    <dgm:cxn modelId="{EFE1E575-9BD1-9740-BC34-21EE4CF2F1E0}" type="presOf" srcId="{6CCC8499-6ED4-44D5-8A7B-BB9032BF12A5}" destId="{0717D32D-57A8-134B-AD15-BB36FF47967C}" srcOrd="0" destOrd="0" presId="urn:microsoft.com/office/officeart/2008/layout/LinedList"/>
    <dgm:cxn modelId="{7C085182-EF0D-1442-B6AA-D9C046D57BCE}" type="presOf" srcId="{7D65B667-8A4D-41C2-A94F-1B5D01E5B7B8}" destId="{C313B53B-05B7-C545-836C-89337E9FEA6A}" srcOrd="0" destOrd="0" presId="urn:microsoft.com/office/officeart/2008/layout/LinedList"/>
    <dgm:cxn modelId="{C53E0E83-C621-9349-B204-5CE48AC93E5C}" type="presOf" srcId="{76729342-DE3A-47C8-B094-989259305F97}" destId="{A6B69CBD-D905-734C-91D3-5D93866BEF9B}" srcOrd="0" destOrd="0" presId="urn:microsoft.com/office/officeart/2008/layout/LinedList"/>
    <dgm:cxn modelId="{AB815295-D727-4C41-AA1E-4E236F13F48A}" srcId="{6CCC8499-6ED4-44D5-8A7B-BB9032BF12A5}" destId="{76729342-DE3A-47C8-B094-989259305F97}" srcOrd="1" destOrd="0" parTransId="{96D94C6D-8BF4-4239-BB87-66BB5A5B4035}" sibTransId="{FCBF946A-E932-43D4-9F2A-0BC51DD33F63}"/>
    <dgm:cxn modelId="{7D81E4A2-83F3-D24E-B3CC-A3A60472C641}" type="presOf" srcId="{58E63864-7FE1-4DD8-9DB9-89F845D84E8B}" destId="{5A7165D3-0D30-E94C-ADB1-D94482FAE5AA}" srcOrd="0" destOrd="0" presId="urn:microsoft.com/office/officeart/2008/layout/LinedList"/>
    <dgm:cxn modelId="{D8348CAC-BBDC-6349-947D-E20BB89D5E68}" type="presOf" srcId="{7871371E-A4A1-4A02-A91B-D228E82DFE5F}" destId="{B1205AA5-064D-454E-AEE9-F207FB7D481D}" srcOrd="0" destOrd="0" presId="urn:microsoft.com/office/officeart/2008/layout/LinedList"/>
    <dgm:cxn modelId="{6EBAA7DB-8D27-AA49-8ED0-689D01301D77}" type="presOf" srcId="{EA9286B0-2AA2-4F4A-A857-CFAB89B900F2}" destId="{A72935AD-F5FD-8D45-9B18-017F1A515A17}" srcOrd="0" destOrd="0" presId="urn:microsoft.com/office/officeart/2008/layout/LinedList"/>
    <dgm:cxn modelId="{659668DC-EB18-48CE-B2A3-DF47885FC4F4}" srcId="{6CCC8499-6ED4-44D5-8A7B-BB9032BF12A5}" destId="{58E63864-7FE1-4DD8-9DB9-89F845D84E8B}" srcOrd="4" destOrd="0" parTransId="{F21258E3-2324-49F7-A8BE-9620005E2484}" sibTransId="{518A0A6C-DD88-482D-B0DB-58AC976FB5EA}"/>
    <dgm:cxn modelId="{48118ADF-4FBB-47B6-9254-BD8C5C9B4BCB}" srcId="{6CCC8499-6ED4-44D5-8A7B-BB9032BF12A5}" destId="{7D65B667-8A4D-41C2-A94F-1B5D01E5B7B8}" srcOrd="3" destOrd="0" parTransId="{451AF3C7-5B62-43AF-A8AF-BF75DE904D60}" sibTransId="{2F364F16-2EF8-4D91-BD61-3ACA7E79DEEE}"/>
    <dgm:cxn modelId="{AB96A6E2-B656-5D42-9D1C-8F8BBEC6666F}" type="presOf" srcId="{BBF21CF6-259D-48A0-BAC3-57D71ECC470F}" destId="{8D7E5391-8428-BC41-8588-426498D7D8F6}" srcOrd="0" destOrd="0" presId="urn:microsoft.com/office/officeart/2008/layout/LinedList"/>
    <dgm:cxn modelId="{87FF472A-0549-6A44-AA51-0445D7FE85CE}" type="presParOf" srcId="{0717D32D-57A8-134B-AD15-BB36FF47967C}" destId="{D25C57BB-E714-9B48-B1C5-A03862693FD2}" srcOrd="0" destOrd="0" presId="urn:microsoft.com/office/officeart/2008/layout/LinedList"/>
    <dgm:cxn modelId="{CE50803E-411C-4841-8704-8012ABF98BFB}" type="presParOf" srcId="{0717D32D-57A8-134B-AD15-BB36FF47967C}" destId="{9014462A-5AEA-2F4D-91F6-870828244F80}" srcOrd="1" destOrd="0" presId="urn:microsoft.com/office/officeart/2008/layout/LinedList"/>
    <dgm:cxn modelId="{6A83AC48-818A-EB42-96B4-4C618ADD8497}" type="presParOf" srcId="{9014462A-5AEA-2F4D-91F6-870828244F80}" destId="{2028B613-3696-0840-8665-CA7D4FA611E2}" srcOrd="0" destOrd="0" presId="urn:microsoft.com/office/officeart/2008/layout/LinedList"/>
    <dgm:cxn modelId="{77D2D2A9-E413-844B-BFAF-8DBF8F091D58}" type="presParOf" srcId="{9014462A-5AEA-2F4D-91F6-870828244F80}" destId="{935258CE-BB8A-9B49-B87E-74230BDEE7D8}" srcOrd="1" destOrd="0" presId="urn:microsoft.com/office/officeart/2008/layout/LinedList"/>
    <dgm:cxn modelId="{C7CBE5CD-4612-6944-B1C8-357F6104D8F5}" type="presParOf" srcId="{0717D32D-57A8-134B-AD15-BB36FF47967C}" destId="{46817D40-996B-1D4E-ABEC-BB7F59F66D69}" srcOrd="2" destOrd="0" presId="urn:microsoft.com/office/officeart/2008/layout/LinedList"/>
    <dgm:cxn modelId="{705773A4-55EA-DC41-9951-D787681FDC4B}" type="presParOf" srcId="{0717D32D-57A8-134B-AD15-BB36FF47967C}" destId="{0460EDC2-188F-F742-B2D6-7D34F8198809}" srcOrd="3" destOrd="0" presId="urn:microsoft.com/office/officeart/2008/layout/LinedList"/>
    <dgm:cxn modelId="{575C9C60-2EC9-F347-9D19-303B999A6ADD}" type="presParOf" srcId="{0460EDC2-188F-F742-B2D6-7D34F8198809}" destId="{A6B69CBD-D905-734C-91D3-5D93866BEF9B}" srcOrd="0" destOrd="0" presId="urn:microsoft.com/office/officeart/2008/layout/LinedList"/>
    <dgm:cxn modelId="{A388A641-2166-724F-B762-541233C10015}" type="presParOf" srcId="{0460EDC2-188F-F742-B2D6-7D34F8198809}" destId="{4517C815-F7C8-C446-AA4F-6CCE8A471A39}" srcOrd="1" destOrd="0" presId="urn:microsoft.com/office/officeart/2008/layout/LinedList"/>
    <dgm:cxn modelId="{07D5CE8D-0972-8248-A202-7B781E68A34D}" type="presParOf" srcId="{0717D32D-57A8-134B-AD15-BB36FF47967C}" destId="{621CC6F1-234B-BD48-9069-43B86F4ECCD2}" srcOrd="4" destOrd="0" presId="urn:microsoft.com/office/officeart/2008/layout/LinedList"/>
    <dgm:cxn modelId="{51268E78-086A-1446-82BA-085B848DCBF1}" type="presParOf" srcId="{0717D32D-57A8-134B-AD15-BB36FF47967C}" destId="{CD8F2F87-1340-FE48-A6D0-C070285667B0}" srcOrd="5" destOrd="0" presId="urn:microsoft.com/office/officeart/2008/layout/LinedList"/>
    <dgm:cxn modelId="{A124F227-7B69-954A-85F9-C7AA6BA86D71}" type="presParOf" srcId="{CD8F2F87-1340-FE48-A6D0-C070285667B0}" destId="{4C4932D8-716A-8C49-B340-83931D06A940}" srcOrd="0" destOrd="0" presId="urn:microsoft.com/office/officeart/2008/layout/LinedList"/>
    <dgm:cxn modelId="{77DF0BFF-066E-DA4C-A59D-C31265C0FA39}" type="presParOf" srcId="{CD8F2F87-1340-FE48-A6D0-C070285667B0}" destId="{C6098AE0-3BEC-C940-BFF2-F158CE9F79DF}" srcOrd="1" destOrd="0" presId="urn:microsoft.com/office/officeart/2008/layout/LinedList"/>
    <dgm:cxn modelId="{5DF7CA92-1FC3-A040-8C26-9AEB75435CAB}" type="presParOf" srcId="{0717D32D-57A8-134B-AD15-BB36FF47967C}" destId="{082C59B8-85A7-3548-8B83-C6ADD887347E}" srcOrd="6" destOrd="0" presId="urn:microsoft.com/office/officeart/2008/layout/LinedList"/>
    <dgm:cxn modelId="{26D83616-8565-6F45-9E77-2E554FC13E78}" type="presParOf" srcId="{0717D32D-57A8-134B-AD15-BB36FF47967C}" destId="{E632BEA5-5A50-D64F-9A4F-667DA4124B81}" srcOrd="7" destOrd="0" presId="urn:microsoft.com/office/officeart/2008/layout/LinedList"/>
    <dgm:cxn modelId="{56BDC2FA-C0C6-B841-8A89-13ECE8397766}" type="presParOf" srcId="{E632BEA5-5A50-D64F-9A4F-667DA4124B81}" destId="{C313B53B-05B7-C545-836C-89337E9FEA6A}" srcOrd="0" destOrd="0" presId="urn:microsoft.com/office/officeart/2008/layout/LinedList"/>
    <dgm:cxn modelId="{E22E8247-20D3-D348-8116-368ACC9D17CB}" type="presParOf" srcId="{E632BEA5-5A50-D64F-9A4F-667DA4124B81}" destId="{909C193C-A912-AD4B-B004-697EC3EC7123}" srcOrd="1" destOrd="0" presId="urn:microsoft.com/office/officeart/2008/layout/LinedList"/>
    <dgm:cxn modelId="{089BC7E0-96F5-0247-B2E6-307E13CCD88C}" type="presParOf" srcId="{0717D32D-57A8-134B-AD15-BB36FF47967C}" destId="{2CF69D41-D8FE-9D44-86E2-A82D962799AA}" srcOrd="8" destOrd="0" presId="urn:microsoft.com/office/officeart/2008/layout/LinedList"/>
    <dgm:cxn modelId="{269D6437-3FF7-B044-AAEA-BEFC8C770DBA}" type="presParOf" srcId="{0717D32D-57A8-134B-AD15-BB36FF47967C}" destId="{751B15D9-19E8-4045-B252-C84E399BE8C6}" srcOrd="9" destOrd="0" presId="urn:microsoft.com/office/officeart/2008/layout/LinedList"/>
    <dgm:cxn modelId="{D937551B-3177-864A-B405-AB9D4DCA3305}" type="presParOf" srcId="{751B15D9-19E8-4045-B252-C84E399BE8C6}" destId="{5A7165D3-0D30-E94C-ADB1-D94482FAE5AA}" srcOrd="0" destOrd="0" presId="urn:microsoft.com/office/officeart/2008/layout/LinedList"/>
    <dgm:cxn modelId="{3EAA261F-8294-5E4C-A6F2-F35F87CC866C}" type="presParOf" srcId="{751B15D9-19E8-4045-B252-C84E399BE8C6}" destId="{8BDFABA7-2127-094B-887A-24170B75874B}" srcOrd="1" destOrd="0" presId="urn:microsoft.com/office/officeart/2008/layout/LinedList"/>
    <dgm:cxn modelId="{7102F384-58B4-5448-B812-5EBE5402DC27}" type="presParOf" srcId="{0717D32D-57A8-134B-AD15-BB36FF47967C}" destId="{0E0B6E2B-2011-3B45-8D4D-EBCE1A09BA5A}" srcOrd="10" destOrd="0" presId="urn:microsoft.com/office/officeart/2008/layout/LinedList"/>
    <dgm:cxn modelId="{83C2E1D5-EE03-3646-8DB5-176B5D6D6020}" type="presParOf" srcId="{0717D32D-57A8-134B-AD15-BB36FF47967C}" destId="{C4BBF37B-802D-7A45-8D50-9B11B3DF7574}" srcOrd="11" destOrd="0" presId="urn:microsoft.com/office/officeart/2008/layout/LinedList"/>
    <dgm:cxn modelId="{1746B83F-B83F-6540-90EB-D10944561B6D}" type="presParOf" srcId="{C4BBF37B-802D-7A45-8D50-9B11B3DF7574}" destId="{A72935AD-F5FD-8D45-9B18-017F1A515A17}" srcOrd="0" destOrd="0" presId="urn:microsoft.com/office/officeart/2008/layout/LinedList"/>
    <dgm:cxn modelId="{EF1D72D8-4903-B346-97EB-0ED5562494FC}" type="presParOf" srcId="{C4BBF37B-802D-7A45-8D50-9B11B3DF7574}" destId="{F333D4BF-5488-D94B-A031-EFA4090A1BBB}" srcOrd="1" destOrd="0" presId="urn:microsoft.com/office/officeart/2008/layout/LinedList"/>
    <dgm:cxn modelId="{87DD87D3-A67B-D445-82C6-76045F167F05}" type="presParOf" srcId="{0717D32D-57A8-134B-AD15-BB36FF47967C}" destId="{53421771-D0E3-2140-9FD8-35929273C20D}" srcOrd="12" destOrd="0" presId="urn:microsoft.com/office/officeart/2008/layout/LinedList"/>
    <dgm:cxn modelId="{2FF298EA-3F4D-9A4E-B996-14692DBF9693}" type="presParOf" srcId="{0717D32D-57A8-134B-AD15-BB36FF47967C}" destId="{5A17DC66-2712-2344-A91D-0D18819D1182}" srcOrd="13" destOrd="0" presId="urn:microsoft.com/office/officeart/2008/layout/LinedList"/>
    <dgm:cxn modelId="{B9BF517E-B794-BC4D-95E0-C86267B02B42}" type="presParOf" srcId="{5A17DC66-2712-2344-A91D-0D18819D1182}" destId="{CF4C9F07-FB29-374D-8D7B-DF53079FB120}" srcOrd="0" destOrd="0" presId="urn:microsoft.com/office/officeart/2008/layout/LinedList"/>
    <dgm:cxn modelId="{C5709DE8-902B-8F47-AACD-094FEB556A7B}" type="presParOf" srcId="{5A17DC66-2712-2344-A91D-0D18819D1182}" destId="{E29493F7-118A-C547-9053-6914CDF13486}" srcOrd="1" destOrd="0" presId="urn:microsoft.com/office/officeart/2008/layout/LinedList"/>
    <dgm:cxn modelId="{E09BE6E3-4927-B74A-84A4-7F8B0E485CE6}" type="presParOf" srcId="{0717D32D-57A8-134B-AD15-BB36FF47967C}" destId="{AE74549C-CDB7-DE41-BFB2-A7FD10CB4967}" srcOrd="14" destOrd="0" presId="urn:microsoft.com/office/officeart/2008/layout/LinedList"/>
    <dgm:cxn modelId="{C0BF404A-E804-664D-9EBB-6EF9EF4B3726}" type="presParOf" srcId="{0717D32D-57A8-134B-AD15-BB36FF47967C}" destId="{2748B28B-D5BC-444D-848F-50F7E19A0FCD}" srcOrd="15" destOrd="0" presId="urn:microsoft.com/office/officeart/2008/layout/LinedList"/>
    <dgm:cxn modelId="{B8DD8B41-EEB3-214A-BE0F-0B29F6A1C4AD}" type="presParOf" srcId="{2748B28B-D5BC-444D-848F-50F7E19A0FCD}" destId="{55041788-518A-3B4C-A8D1-814B5FF76E23}" srcOrd="0" destOrd="0" presId="urn:microsoft.com/office/officeart/2008/layout/LinedList"/>
    <dgm:cxn modelId="{97A386BE-9244-574D-93B6-613DB2EDF7BC}" type="presParOf" srcId="{2748B28B-D5BC-444D-848F-50F7E19A0FCD}" destId="{7CE56A95-3CB1-0544-A956-80F313873D78}" srcOrd="1" destOrd="0" presId="urn:microsoft.com/office/officeart/2008/layout/LinedList"/>
    <dgm:cxn modelId="{E6ADB282-F73E-6644-8461-A420DCD86AE5}" type="presParOf" srcId="{0717D32D-57A8-134B-AD15-BB36FF47967C}" destId="{80F2C70F-963B-A24C-A3AD-79A0A3E795E8}" srcOrd="16" destOrd="0" presId="urn:microsoft.com/office/officeart/2008/layout/LinedList"/>
    <dgm:cxn modelId="{0AC1E1D1-80A0-C341-9F3D-120B9416E5C0}" type="presParOf" srcId="{0717D32D-57A8-134B-AD15-BB36FF47967C}" destId="{237FBF8E-1A6C-0940-8763-76AFA7B76084}" srcOrd="17" destOrd="0" presId="urn:microsoft.com/office/officeart/2008/layout/LinedList"/>
    <dgm:cxn modelId="{4B0CD500-C7E9-C248-8050-8F24C3BA2963}" type="presParOf" srcId="{237FBF8E-1A6C-0940-8763-76AFA7B76084}" destId="{B1205AA5-064D-454E-AEE9-F207FB7D481D}" srcOrd="0" destOrd="0" presId="urn:microsoft.com/office/officeart/2008/layout/LinedList"/>
    <dgm:cxn modelId="{D37D5C4C-4234-5747-BB5E-AC1D9E2E053E}" type="presParOf" srcId="{237FBF8E-1A6C-0940-8763-76AFA7B76084}" destId="{78D51B3C-C119-1047-9EF1-94619BC86D23}" srcOrd="1" destOrd="0" presId="urn:microsoft.com/office/officeart/2008/layout/LinedList"/>
    <dgm:cxn modelId="{FFFF02AF-7658-ED42-A1F1-A15C87FAA249}" type="presParOf" srcId="{0717D32D-57A8-134B-AD15-BB36FF47967C}" destId="{ADD51193-7797-6345-A230-56C7CE6728D8}" srcOrd="18" destOrd="0" presId="urn:microsoft.com/office/officeart/2008/layout/LinedList"/>
    <dgm:cxn modelId="{E84F584D-0FB1-BA46-BE3B-05FD0C58A92D}" type="presParOf" srcId="{0717D32D-57A8-134B-AD15-BB36FF47967C}" destId="{3D9AC155-BC15-BA4C-AC33-4378E6769D7A}" srcOrd="19" destOrd="0" presId="urn:microsoft.com/office/officeart/2008/layout/LinedList"/>
    <dgm:cxn modelId="{97EE9A1D-9F81-5045-A2A2-E8C6BD9F4447}" type="presParOf" srcId="{3D9AC155-BC15-BA4C-AC33-4378E6769D7A}" destId="{8D7E5391-8428-BC41-8588-426498D7D8F6}" srcOrd="0" destOrd="0" presId="urn:microsoft.com/office/officeart/2008/layout/LinedList"/>
    <dgm:cxn modelId="{56BD1714-A41C-0B45-8349-B622F9E60B58}" type="presParOf" srcId="{3D9AC155-BC15-BA4C-AC33-4378E6769D7A}" destId="{BE4FCC2B-A2FC-7E42-A96A-F483D802837D}"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09A69EB-4F39-44E7-BEC0-C483A2D997D0}"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C8DB6605-7BED-4762-B323-3FF7FD6A8D0E}">
      <dgm:prSet/>
      <dgm:spPr/>
      <dgm:t>
        <a:bodyPr/>
        <a:lstStyle/>
        <a:p>
          <a:r>
            <a:rPr lang="uk-UA" b="1" noProof="0" dirty="0"/>
            <a:t>3. Засади побудови національної системи </a:t>
          </a:r>
          <a:r>
            <a:rPr lang="uk-UA" b="1" noProof="0" dirty="0" err="1"/>
            <a:t>кібербезпеки</a:t>
          </a:r>
          <a:r>
            <a:rPr lang="uk-UA" b="1" noProof="0" dirty="0"/>
            <a:t> та </a:t>
          </a:r>
          <a:r>
            <a:rPr lang="uk-UA" b="1" noProof="0" dirty="0" err="1"/>
            <a:t>пріорітетні</a:t>
          </a:r>
          <a:r>
            <a:rPr lang="uk-UA" b="1" noProof="0" dirty="0"/>
            <a:t> напрямки її забезпечення</a:t>
          </a:r>
          <a:endParaRPr lang="uk-UA" noProof="0" dirty="0"/>
        </a:p>
      </dgm:t>
    </dgm:pt>
    <dgm:pt modelId="{DD2A3DEB-A7BC-42A4-B116-27B1135221F4}" type="parTrans" cxnId="{48298639-7A5D-4FCB-A7F4-69E6C253B38B}">
      <dgm:prSet/>
      <dgm:spPr/>
      <dgm:t>
        <a:bodyPr/>
        <a:lstStyle/>
        <a:p>
          <a:endParaRPr lang="en-US"/>
        </a:p>
      </dgm:t>
    </dgm:pt>
    <dgm:pt modelId="{B5097691-010E-487F-AAD8-9FCC0629200B}" type="sibTrans" cxnId="{48298639-7A5D-4FCB-A7F4-69E6C253B38B}">
      <dgm:prSet/>
      <dgm:spPr/>
      <dgm:t>
        <a:bodyPr/>
        <a:lstStyle/>
        <a:p>
          <a:endParaRPr lang="en-US"/>
        </a:p>
      </dgm:t>
    </dgm:pt>
    <dgm:pt modelId="{9AF719B8-9771-46D0-AC28-F62C9EC0DC26}">
      <dgm:prSet/>
      <dgm:spPr/>
      <dgm:t>
        <a:bodyPr/>
        <a:lstStyle/>
        <a:p>
          <a:r>
            <a:rPr lang="uk-UA" noProof="0" dirty="0"/>
            <a:t>Убезпечення кіберпростору для захисту суверенітету держави та розвитку суспільства;</a:t>
          </a:r>
        </a:p>
      </dgm:t>
    </dgm:pt>
    <dgm:pt modelId="{C4A454BC-E057-4863-A882-34B48859732E}" type="parTrans" cxnId="{45956043-C22B-466E-A088-BBCC5858AA2B}">
      <dgm:prSet/>
      <dgm:spPr/>
      <dgm:t>
        <a:bodyPr/>
        <a:lstStyle/>
        <a:p>
          <a:endParaRPr lang="en-US"/>
        </a:p>
      </dgm:t>
    </dgm:pt>
    <dgm:pt modelId="{6E176849-38EF-41F2-B21A-4517C96BD7F5}" type="sibTrans" cxnId="{45956043-C22B-466E-A088-BBCC5858AA2B}">
      <dgm:prSet/>
      <dgm:spPr/>
      <dgm:t>
        <a:bodyPr/>
        <a:lstStyle/>
        <a:p>
          <a:endParaRPr lang="en-US"/>
        </a:p>
      </dgm:t>
    </dgm:pt>
    <dgm:pt modelId="{0BFE5774-E683-4304-A22C-D3A509C203EF}">
      <dgm:prSet/>
      <dgm:spPr/>
      <dgm:t>
        <a:bodyPr/>
        <a:lstStyle/>
        <a:p>
          <a:r>
            <a:rPr lang="uk-UA" noProof="0" dirty="0"/>
            <a:t>Захист прав, свобод та інтересів громадян у кіберпросторі;</a:t>
          </a:r>
        </a:p>
      </dgm:t>
    </dgm:pt>
    <dgm:pt modelId="{65E85A40-E110-4849-B6F3-09D41707EF13}" type="parTrans" cxnId="{8AA98AAE-C47D-49FD-AC3E-0768D1B90F99}">
      <dgm:prSet/>
      <dgm:spPr/>
      <dgm:t>
        <a:bodyPr/>
        <a:lstStyle/>
        <a:p>
          <a:endParaRPr lang="en-US"/>
        </a:p>
      </dgm:t>
    </dgm:pt>
    <dgm:pt modelId="{7649629B-8105-4ADC-B58F-67700A3A9C28}" type="sibTrans" cxnId="{8AA98AAE-C47D-49FD-AC3E-0768D1B90F99}">
      <dgm:prSet/>
      <dgm:spPr/>
      <dgm:t>
        <a:bodyPr/>
        <a:lstStyle/>
        <a:p>
          <a:endParaRPr lang="en-US"/>
        </a:p>
      </dgm:t>
    </dgm:pt>
    <dgm:pt modelId="{81C5B6B7-D66B-4872-A501-6ED22780DACF}">
      <dgm:prSet/>
      <dgm:spPr/>
      <dgm:t>
        <a:bodyPr/>
        <a:lstStyle/>
        <a:p>
          <a:r>
            <a:rPr lang="uk-UA" noProof="0" dirty="0" err="1"/>
            <a:t>Европейська</a:t>
          </a:r>
          <a:r>
            <a:rPr lang="uk-UA" noProof="0" dirty="0"/>
            <a:t> та </a:t>
          </a:r>
          <a:r>
            <a:rPr lang="uk-UA" noProof="0" dirty="0" err="1"/>
            <a:t>евроатлантична</a:t>
          </a:r>
          <a:r>
            <a:rPr lang="uk-UA" noProof="0" dirty="0"/>
            <a:t> інтеграція у сфері </a:t>
          </a:r>
          <a:r>
            <a:rPr lang="uk-UA" noProof="0" dirty="0" err="1"/>
            <a:t>кібербезпеки</a:t>
          </a:r>
          <a:endParaRPr lang="uk-UA" noProof="0" dirty="0"/>
        </a:p>
      </dgm:t>
    </dgm:pt>
    <dgm:pt modelId="{D8D06EA4-1764-4026-AAC5-D86BA5C990AD}" type="parTrans" cxnId="{0418404B-C69A-4629-88D7-CCE3D6440909}">
      <dgm:prSet/>
      <dgm:spPr/>
      <dgm:t>
        <a:bodyPr/>
        <a:lstStyle/>
        <a:p>
          <a:endParaRPr lang="en-US"/>
        </a:p>
      </dgm:t>
    </dgm:pt>
    <dgm:pt modelId="{53E6DD78-F9EA-4066-8BBE-74D2B260081E}" type="sibTrans" cxnId="{0418404B-C69A-4629-88D7-CCE3D6440909}">
      <dgm:prSet/>
      <dgm:spPr/>
      <dgm:t>
        <a:bodyPr/>
        <a:lstStyle/>
        <a:p>
          <a:endParaRPr lang="en-US"/>
        </a:p>
      </dgm:t>
    </dgm:pt>
    <dgm:pt modelId="{F11B8289-344F-0B4F-B5CD-50DC02459E0E}" type="pres">
      <dgm:prSet presAssocID="{C09A69EB-4F39-44E7-BEC0-C483A2D997D0}" presName="linear" presStyleCnt="0">
        <dgm:presLayoutVars>
          <dgm:animLvl val="lvl"/>
          <dgm:resizeHandles val="exact"/>
        </dgm:presLayoutVars>
      </dgm:prSet>
      <dgm:spPr/>
    </dgm:pt>
    <dgm:pt modelId="{D372483F-CF36-6145-9B2A-1E53697F3F37}" type="pres">
      <dgm:prSet presAssocID="{C8DB6605-7BED-4762-B323-3FF7FD6A8D0E}" presName="parentText" presStyleLbl="node1" presStyleIdx="0" presStyleCnt="4">
        <dgm:presLayoutVars>
          <dgm:chMax val="0"/>
          <dgm:bulletEnabled val="1"/>
        </dgm:presLayoutVars>
      </dgm:prSet>
      <dgm:spPr/>
    </dgm:pt>
    <dgm:pt modelId="{BC0C2846-3DCD-4640-B8A2-0A1F92CE4331}" type="pres">
      <dgm:prSet presAssocID="{B5097691-010E-487F-AAD8-9FCC0629200B}" presName="spacer" presStyleCnt="0"/>
      <dgm:spPr/>
    </dgm:pt>
    <dgm:pt modelId="{BA61189E-F4F8-5C49-A007-92B78B9F63D5}" type="pres">
      <dgm:prSet presAssocID="{9AF719B8-9771-46D0-AC28-F62C9EC0DC26}" presName="parentText" presStyleLbl="node1" presStyleIdx="1" presStyleCnt="4">
        <dgm:presLayoutVars>
          <dgm:chMax val="0"/>
          <dgm:bulletEnabled val="1"/>
        </dgm:presLayoutVars>
      </dgm:prSet>
      <dgm:spPr/>
    </dgm:pt>
    <dgm:pt modelId="{7A3CC183-F5F6-C44D-9345-D8A5367F2D90}" type="pres">
      <dgm:prSet presAssocID="{6E176849-38EF-41F2-B21A-4517C96BD7F5}" presName="spacer" presStyleCnt="0"/>
      <dgm:spPr/>
    </dgm:pt>
    <dgm:pt modelId="{719BAE33-30B9-B349-B2A8-35727C7CD848}" type="pres">
      <dgm:prSet presAssocID="{0BFE5774-E683-4304-A22C-D3A509C203EF}" presName="parentText" presStyleLbl="node1" presStyleIdx="2" presStyleCnt="4">
        <dgm:presLayoutVars>
          <dgm:chMax val="0"/>
          <dgm:bulletEnabled val="1"/>
        </dgm:presLayoutVars>
      </dgm:prSet>
      <dgm:spPr/>
    </dgm:pt>
    <dgm:pt modelId="{C7D258BB-5653-264E-B056-98D09539DF9E}" type="pres">
      <dgm:prSet presAssocID="{7649629B-8105-4ADC-B58F-67700A3A9C28}" presName="spacer" presStyleCnt="0"/>
      <dgm:spPr/>
    </dgm:pt>
    <dgm:pt modelId="{D71EB597-2B06-9C49-A450-3F3087BFD3AC}" type="pres">
      <dgm:prSet presAssocID="{81C5B6B7-D66B-4872-A501-6ED22780DACF}" presName="parentText" presStyleLbl="node1" presStyleIdx="3" presStyleCnt="4">
        <dgm:presLayoutVars>
          <dgm:chMax val="0"/>
          <dgm:bulletEnabled val="1"/>
        </dgm:presLayoutVars>
      </dgm:prSet>
      <dgm:spPr/>
    </dgm:pt>
  </dgm:ptLst>
  <dgm:cxnLst>
    <dgm:cxn modelId="{AFFB1E02-C71B-4A45-8FED-8CD2D1C4092D}" type="presOf" srcId="{C09A69EB-4F39-44E7-BEC0-C483A2D997D0}" destId="{F11B8289-344F-0B4F-B5CD-50DC02459E0E}" srcOrd="0" destOrd="0" presId="urn:microsoft.com/office/officeart/2005/8/layout/vList2"/>
    <dgm:cxn modelId="{48298639-7A5D-4FCB-A7F4-69E6C253B38B}" srcId="{C09A69EB-4F39-44E7-BEC0-C483A2D997D0}" destId="{C8DB6605-7BED-4762-B323-3FF7FD6A8D0E}" srcOrd="0" destOrd="0" parTransId="{DD2A3DEB-A7BC-42A4-B116-27B1135221F4}" sibTransId="{B5097691-010E-487F-AAD8-9FCC0629200B}"/>
    <dgm:cxn modelId="{45956043-C22B-466E-A088-BBCC5858AA2B}" srcId="{C09A69EB-4F39-44E7-BEC0-C483A2D997D0}" destId="{9AF719B8-9771-46D0-AC28-F62C9EC0DC26}" srcOrd="1" destOrd="0" parTransId="{C4A454BC-E057-4863-A882-34B48859732E}" sibTransId="{6E176849-38EF-41F2-B21A-4517C96BD7F5}"/>
    <dgm:cxn modelId="{0418404B-C69A-4629-88D7-CCE3D6440909}" srcId="{C09A69EB-4F39-44E7-BEC0-C483A2D997D0}" destId="{81C5B6B7-D66B-4872-A501-6ED22780DACF}" srcOrd="3" destOrd="0" parTransId="{D8D06EA4-1764-4026-AAC5-D86BA5C990AD}" sibTransId="{53E6DD78-F9EA-4066-8BBE-74D2B260081E}"/>
    <dgm:cxn modelId="{93C1AD5F-6F1C-0542-8EC1-D0F3FC8B1127}" type="presOf" srcId="{0BFE5774-E683-4304-A22C-D3A509C203EF}" destId="{719BAE33-30B9-B349-B2A8-35727C7CD848}" srcOrd="0" destOrd="0" presId="urn:microsoft.com/office/officeart/2005/8/layout/vList2"/>
    <dgm:cxn modelId="{8AED4D6B-4E10-8A42-BE9D-D4B08607755B}" type="presOf" srcId="{C8DB6605-7BED-4762-B323-3FF7FD6A8D0E}" destId="{D372483F-CF36-6145-9B2A-1E53697F3F37}" srcOrd="0" destOrd="0" presId="urn:microsoft.com/office/officeart/2005/8/layout/vList2"/>
    <dgm:cxn modelId="{2A032083-A96B-1C4F-9C58-1B16AE40D20D}" type="presOf" srcId="{9AF719B8-9771-46D0-AC28-F62C9EC0DC26}" destId="{BA61189E-F4F8-5C49-A007-92B78B9F63D5}" srcOrd="0" destOrd="0" presId="urn:microsoft.com/office/officeart/2005/8/layout/vList2"/>
    <dgm:cxn modelId="{8AA98AAE-C47D-49FD-AC3E-0768D1B90F99}" srcId="{C09A69EB-4F39-44E7-BEC0-C483A2D997D0}" destId="{0BFE5774-E683-4304-A22C-D3A509C203EF}" srcOrd="2" destOrd="0" parTransId="{65E85A40-E110-4849-B6F3-09D41707EF13}" sibTransId="{7649629B-8105-4ADC-B58F-67700A3A9C28}"/>
    <dgm:cxn modelId="{3A3FC5C1-6335-5642-8E23-F3C2DFDBD6A2}" type="presOf" srcId="{81C5B6B7-D66B-4872-A501-6ED22780DACF}" destId="{D71EB597-2B06-9C49-A450-3F3087BFD3AC}" srcOrd="0" destOrd="0" presId="urn:microsoft.com/office/officeart/2005/8/layout/vList2"/>
    <dgm:cxn modelId="{E34DBE96-B3DA-7847-82E0-FA04F8B04A2E}" type="presParOf" srcId="{F11B8289-344F-0B4F-B5CD-50DC02459E0E}" destId="{D372483F-CF36-6145-9B2A-1E53697F3F37}" srcOrd="0" destOrd="0" presId="urn:microsoft.com/office/officeart/2005/8/layout/vList2"/>
    <dgm:cxn modelId="{88E61F2D-AF2A-EA48-9643-4655444E0E7C}" type="presParOf" srcId="{F11B8289-344F-0B4F-B5CD-50DC02459E0E}" destId="{BC0C2846-3DCD-4640-B8A2-0A1F92CE4331}" srcOrd="1" destOrd="0" presId="urn:microsoft.com/office/officeart/2005/8/layout/vList2"/>
    <dgm:cxn modelId="{A65B3370-381E-E844-BDD5-060E27B912B9}" type="presParOf" srcId="{F11B8289-344F-0B4F-B5CD-50DC02459E0E}" destId="{BA61189E-F4F8-5C49-A007-92B78B9F63D5}" srcOrd="2" destOrd="0" presId="urn:microsoft.com/office/officeart/2005/8/layout/vList2"/>
    <dgm:cxn modelId="{A4C742CE-2385-3043-94A2-597BD282FAD6}" type="presParOf" srcId="{F11B8289-344F-0B4F-B5CD-50DC02459E0E}" destId="{7A3CC183-F5F6-C44D-9345-D8A5367F2D90}" srcOrd="3" destOrd="0" presId="urn:microsoft.com/office/officeart/2005/8/layout/vList2"/>
    <dgm:cxn modelId="{524B12FD-5A4C-BB4D-8D24-18AF04F6E624}" type="presParOf" srcId="{F11B8289-344F-0B4F-B5CD-50DC02459E0E}" destId="{719BAE33-30B9-B349-B2A8-35727C7CD848}" srcOrd="4" destOrd="0" presId="urn:microsoft.com/office/officeart/2005/8/layout/vList2"/>
    <dgm:cxn modelId="{2197D25D-1E05-5A4F-8F03-1BE284834808}" type="presParOf" srcId="{F11B8289-344F-0B4F-B5CD-50DC02459E0E}" destId="{C7D258BB-5653-264E-B056-98D09539DF9E}" srcOrd="5" destOrd="0" presId="urn:microsoft.com/office/officeart/2005/8/layout/vList2"/>
    <dgm:cxn modelId="{9FFB0881-F020-1248-9E9F-44004F226C34}" type="presParOf" srcId="{F11B8289-344F-0B4F-B5CD-50DC02459E0E}" destId="{D71EB597-2B06-9C49-A450-3F3087BFD3AC}"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5C57BB-E714-9B48-B1C5-A03862693FD2}">
      <dsp:nvSpPr>
        <dsp:cNvPr id="0" name=""/>
        <dsp:cNvSpPr/>
      </dsp:nvSpPr>
      <dsp:spPr>
        <a:xfrm>
          <a:off x="0" y="2631"/>
          <a:ext cx="9319248" cy="0"/>
        </a:xfrm>
        <a:prstGeom prst="line">
          <a:avLst/>
        </a:prstGeom>
        <a:gradFill rotWithShape="0">
          <a:gsLst>
            <a:gs pos="0">
              <a:schemeClr val="accent2">
                <a:hueOff val="0"/>
                <a:satOff val="0"/>
                <a:lumOff val="0"/>
                <a:alphaOff val="0"/>
                <a:tint val="94000"/>
                <a:satMod val="105000"/>
                <a:lumMod val="102000"/>
              </a:schemeClr>
            </a:gs>
            <a:gs pos="100000">
              <a:schemeClr val="accent2">
                <a:hueOff val="0"/>
                <a:satOff val="0"/>
                <a:lumOff val="0"/>
                <a:alphaOff val="0"/>
                <a:shade val="74000"/>
                <a:satMod val="128000"/>
                <a:lumMod val="100000"/>
              </a:schemeClr>
            </a:gs>
          </a:gsLst>
          <a:lin ang="5400000" scaled="0"/>
        </a:gradFill>
        <a:ln w="9525" cap="flat" cmpd="sng" algn="ctr">
          <a:solidFill>
            <a:schemeClr val="accent2">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2028B613-3696-0840-8665-CA7D4FA611E2}">
      <dsp:nvSpPr>
        <dsp:cNvPr id="0" name=""/>
        <dsp:cNvSpPr/>
      </dsp:nvSpPr>
      <dsp:spPr>
        <a:xfrm>
          <a:off x="0" y="2631"/>
          <a:ext cx="9319248" cy="5413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uk-UA" sz="1400" b="1" i="0" kern="1200" baseline="0" noProof="0" dirty="0"/>
            <a:t>Об’єктами </a:t>
          </a:r>
          <a:r>
            <a:rPr lang="uk-UA" sz="1400" b="1" i="0" kern="1200" baseline="0" noProof="0" dirty="0" err="1"/>
            <a:t>кібербезпеки</a:t>
          </a:r>
          <a:r>
            <a:rPr lang="uk-UA" sz="1400" b="1" i="0" kern="1200" baseline="0" noProof="0" dirty="0"/>
            <a:t> </a:t>
          </a:r>
          <a:r>
            <a:rPr lang="uk-UA" sz="1400" b="0" i="0" kern="1200" baseline="0" noProof="0" dirty="0"/>
            <a:t>є:</a:t>
          </a:r>
          <a:endParaRPr lang="uk-UA" sz="1400" kern="1200" noProof="0" dirty="0"/>
        </a:p>
      </dsp:txBody>
      <dsp:txXfrm>
        <a:off x="0" y="2631"/>
        <a:ext cx="9319248" cy="541393"/>
      </dsp:txXfrm>
    </dsp:sp>
    <dsp:sp modelId="{46817D40-996B-1D4E-ABEC-BB7F59F66D69}">
      <dsp:nvSpPr>
        <dsp:cNvPr id="0" name=""/>
        <dsp:cNvSpPr/>
      </dsp:nvSpPr>
      <dsp:spPr>
        <a:xfrm>
          <a:off x="0" y="544024"/>
          <a:ext cx="9319248" cy="0"/>
        </a:xfrm>
        <a:prstGeom prst="line">
          <a:avLst/>
        </a:prstGeom>
        <a:gradFill rotWithShape="0">
          <a:gsLst>
            <a:gs pos="0">
              <a:schemeClr val="accent3">
                <a:hueOff val="0"/>
                <a:satOff val="0"/>
                <a:lumOff val="0"/>
                <a:alphaOff val="0"/>
                <a:tint val="94000"/>
                <a:satMod val="105000"/>
                <a:lumMod val="102000"/>
              </a:schemeClr>
            </a:gs>
            <a:gs pos="100000">
              <a:schemeClr val="accent3">
                <a:hueOff val="0"/>
                <a:satOff val="0"/>
                <a:lumOff val="0"/>
                <a:alphaOff val="0"/>
                <a:shade val="74000"/>
                <a:satMod val="128000"/>
                <a:lumMod val="100000"/>
              </a:schemeClr>
            </a:gs>
          </a:gsLst>
          <a:lin ang="5400000" scaled="0"/>
        </a:gradFill>
        <a:ln w="9525" cap="flat" cmpd="sng" algn="ctr">
          <a:solidFill>
            <a:schemeClr val="accent3">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A6B69CBD-D905-734C-91D3-5D93866BEF9B}">
      <dsp:nvSpPr>
        <dsp:cNvPr id="0" name=""/>
        <dsp:cNvSpPr/>
      </dsp:nvSpPr>
      <dsp:spPr>
        <a:xfrm>
          <a:off x="0" y="544024"/>
          <a:ext cx="9319248" cy="5413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uk-UA" sz="1400" b="0" i="0" kern="1200" baseline="0" noProof="0" dirty="0"/>
            <a:t>1) конституційні права і свободи людини і громадянина;</a:t>
          </a:r>
          <a:endParaRPr lang="uk-UA" sz="1400" kern="1200" noProof="0" dirty="0"/>
        </a:p>
      </dsp:txBody>
      <dsp:txXfrm>
        <a:off x="0" y="544024"/>
        <a:ext cx="9319248" cy="541393"/>
      </dsp:txXfrm>
    </dsp:sp>
    <dsp:sp modelId="{621CC6F1-234B-BD48-9069-43B86F4ECCD2}">
      <dsp:nvSpPr>
        <dsp:cNvPr id="0" name=""/>
        <dsp:cNvSpPr/>
      </dsp:nvSpPr>
      <dsp:spPr>
        <a:xfrm>
          <a:off x="0" y="1085417"/>
          <a:ext cx="9319248" cy="0"/>
        </a:xfrm>
        <a:prstGeom prst="line">
          <a:avLst/>
        </a:prstGeom>
        <a:gradFill rotWithShape="0">
          <a:gsLst>
            <a:gs pos="0">
              <a:schemeClr val="accent4">
                <a:hueOff val="0"/>
                <a:satOff val="0"/>
                <a:lumOff val="0"/>
                <a:alphaOff val="0"/>
                <a:tint val="94000"/>
                <a:satMod val="105000"/>
                <a:lumMod val="102000"/>
              </a:schemeClr>
            </a:gs>
            <a:gs pos="100000">
              <a:schemeClr val="accent4">
                <a:hueOff val="0"/>
                <a:satOff val="0"/>
                <a:lumOff val="0"/>
                <a:alphaOff val="0"/>
                <a:shade val="74000"/>
                <a:satMod val="128000"/>
                <a:lumMod val="100000"/>
              </a:schemeClr>
            </a:gs>
          </a:gsLst>
          <a:lin ang="5400000" scaled="0"/>
        </a:gradFill>
        <a:ln w="9525" cap="flat" cmpd="sng" algn="ctr">
          <a:solidFill>
            <a:schemeClr val="accent4">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4C4932D8-716A-8C49-B340-83931D06A940}">
      <dsp:nvSpPr>
        <dsp:cNvPr id="0" name=""/>
        <dsp:cNvSpPr/>
      </dsp:nvSpPr>
      <dsp:spPr>
        <a:xfrm>
          <a:off x="0" y="1085417"/>
          <a:ext cx="9319248" cy="5413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uk-UA" sz="1400" b="0" i="0" kern="1200" baseline="0" noProof="0" dirty="0"/>
            <a:t>2) суспільство, сталий розвиток інформаційного суспільства та цифрового комунікативного середовища;</a:t>
          </a:r>
          <a:endParaRPr lang="uk-UA" sz="1400" kern="1200" noProof="0" dirty="0"/>
        </a:p>
      </dsp:txBody>
      <dsp:txXfrm>
        <a:off x="0" y="1085417"/>
        <a:ext cx="9319248" cy="541393"/>
      </dsp:txXfrm>
    </dsp:sp>
    <dsp:sp modelId="{082C59B8-85A7-3548-8B83-C6ADD887347E}">
      <dsp:nvSpPr>
        <dsp:cNvPr id="0" name=""/>
        <dsp:cNvSpPr/>
      </dsp:nvSpPr>
      <dsp:spPr>
        <a:xfrm>
          <a:off x="0" y="1626810"/>
          <a:ext cx="9319248" cy="0"/>
        </a:xfrm>
        <a:prstGeom prst="line">
          <a:avLst/>
        </a:prstGeom>
        <a:gradFill rotWithShape="0">
          <a:gsLst>
            <a:gs pos="0">
              <a:schemeClr val="accent5">
                <a:hueOff val="0"/>
                <a:satOff val="0"/>
                <a:lumOff val="0"/>
                <a:alphaOff val="0"/>
                <a:tint val="94000"/>
                <a:satMod val="105000"/>
                <a:lumMod val="102000"/>
              </a:schemeClr>
            </a:gs>
            <a:gs pos="100000">
              <a:schemeClr val="accent5">
                <a:hueOff val="0"/>
                <a:satOff val="0"/>
                <a:lumOff val="0"/>
                <a:alphaOff val="0"/>
                <a:shade val="74000"/>
                <a:satMod val="128000"/>
                <a:lumMod val="100000"/>
              </a:schemeClr>
            </a:gs>
          </a:gsLst>
          <a:lin ang="5400000" scaled="0"/>
        </a:gradFill>
        <a:ln w="9525" cap="flat" cmpd="sng" algn="ctr">
          <a:solidFill>
            <a:schemeClr val="accent5">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C313B53B-05B7-C545-836C-89337E9FEA6A}">
      <dsp:nvSpPr>
        <dsp:cNvPr id="0" name=""/>
        <dsp:cNvSpPr/>
      </dsp:nvSpPr>
      <dsp:spPr>
        <a:xfrm>
          <a:off x="0" y="1626810"/>
          <a:ext cx="9319248" cy="5413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uk-UA" sz="1400" b="0" i="0" kern="1200" baseline="0" noProof="0" dirty="0"/>
            <a:t>3) держава, її конституційний лад, суверенітет, територіальна цілісність і недоторканність;</a:t>
          </a:r>
          <a:endParaRPr lang="uk-UA" sz="1400" kern="1200" noProof="0" dirty="0"/>
        </a:p>
      </dsp:txBody>
      <dsp:txXfrm>
        <a:off x="0" y="1626810"/>
        <a:ext cx="9319248" cy="541393"/>
      </dsp:txXfrm>
    </dsp:sp>
    <dsp:sp modelId="{2CF69D41-D8FE-9D44-86E2-A82D962799AA}">
      <dsp:nvSpPr>
        <dsp:cNvPr id="0" name=""/>
        <dsp:cNvSpPr/>
      </dsp:nvSpPr>
      <dsp:spPr>
        <a:xfrm>
          <a:off x="0" y="2168203"/>
          <a:ext cx="9319248" cy="0"/>
        </a:xfrm>
        <a:prstGeom prst="line">
          <a:avLst/>
        </a:prstGeom>
        <a:gradFill rotWithShape="0">
          <a:gsLst>
            <a:gs pos="0">
              <a:schemeClr val="accent6">
                <a:hueOff val="0"/>
                <a:satOff val="0"/>
                <a:lumOff val="0"/>
                <a:alphaOff val="0"/>
                <a:tint val="94000"/>
                <a:satMod val="105000"/>
                <a:lumMod val="102000"/>
              </a:schemeClr>
            </a:gs>
            <a:gs pos="100000">
              <a:schemeClr val="accent6">
                <a:hueOff val="0"/>
                <a:satOff val="0"/>
                <a:lumOff val="0"/>
                <a:alphaOff val="0"/>
                <a:shade val="74000"/>
                <a:satMod val="128000"/>
                <a:lumMod val="100000"/>
              </a:schemeClr>
            </a:gs>
          </a:gsLst>
          <a:lin ang="5400000" scaled="0"/>
        </a:gradFill>
        <a:ln w="9525" cap="flat" cmpd="sng" algn="ctr">
          <a:solidFill>
            <a:schemeClr val="accent6">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5A7165D3-0D30-E94C-ADB1-D94482FAE5AA}">
      <dsp:nvSpPr>
        <dsp:cNvPr id="0" name=""/>
        <dsp:cNvSpPr/>
      </dsp:nvSpPr>
      <dsp:spPr>
        <a:xfrm>
          <a:off x="0" y="2168203"/>
          <a:ext cx="9319248" cy="5413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uk-UA" sz="1400" b="0" i="0" kern="1200" baseline="0" noProof="0" dirty="0"/>
            <a:t>4) національні інтереси в усіх сферах жит-ті особи, суспільства та держави;</a:t>
          </a:r>
          <a:endParaRPr lang="uk-UA" sz="1400" kern="1200" noProof="0" dirty="0"/>
        </a:p>
      </dsp:txBody>
      <dsp:txXfrm>
        <a:off x="0" y="2168203"/>
        <a:ext cx="9319248" cy="541393"/>
      </dsp:txXfrm>
    </dsp:sp>
    <dsp:sp modelId="{0E0B6E2B-2011-3B45-8D4D-EBCE1A09BA5A}">
      <dsp:nvSpPr>
        <dsp:cNvPr id="0" name=""/>
        <dsp:cNvSpPr/>
      </dsp:nvSpPr>
      <dsp:spPr>
        <a:xfrm>
          <a:off x="0" y="2709596"/>
          <a:ext cx="9319248" cy="0"/>
        </a:xfrm>
        <a:prstGeom prst="line">
          <a:avLst/>
        </a:prstGeom>
        <a:gradFill rotWithShape="0">
          <a:gsLst>
            <a:gs pos="0">
              <a:schemeClr val="accent2">
                <a:hueOff val="0"/>
                <a:satOff val="0"/>
                <a:lumOff val="0"/>
                <a:alphaOff val="0"/>
                <a:tint val="94000"/>
                <a:satMod val="105000"/>
                <a:lumMod val="102000"/>
              </a:schemeClr>
            </a:gs>
            <a:gs pos="100000">
              <a:schemeClr val="accent2">
                <a:hueOff val="0"/>
                <a:satOff val="0"/>
                <a:lumOff val="0"/>
                <a:alphaOff val="0"/>
                <a:shade val="74000"/>
                <a:satMod val="128000"/>
                <a:lumMod val="100000"/>
              </a:schemeClr>
            </a:gs>
          </a:gsLst>
          <a:lin ang="5400000" scaled="0"/>
        </a:gradFill>
        <a:ln w="9525" cap="flat" cmpd="sng" algn="ctr">
          <a:solidFill>
            <a:schemeClr val="accent2">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A72935AD-F5FD-8D45-9B18-017F1A515A17}">
      <dsp:nvSpPr>
        <dsp:cNvPr id="0" name=""/>
        <dsp:cNvSpPr/>
      </dsp:nvSpPr>
      <dsp:spPr>
        <a:xfrm>
          <a:off x="0" y="2709596"/>
          <a:ext cx="9319248" cy="5062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uk-UA" sz="1400" b="0" i="0" kern="1200" baseline="0" noProof="0" dirty="0"/>
            <a:t>5) об’єкти критичної інфраструктури</a:t>
          </a:r>
          <a:endParaRPr lang="uk-UA" sz="1400" kern="1200" noProof="0" dirty="0"/>
        </a:p>
      </dsp:txBody>
      <dsp:txXfrm>
        <a:off x="0" y="2709596"/>
        <a:ext cx="9319248" cy="506256"/>
      </dsp:txXfrm>
    </dsp:sp>
    <dsp:sp modelId="{53421771-D0E3-2140-9FD8-35929273C20D}">
      <dsp:nvSpPr>
        <dsp:cNvPr id="0" name=""/>
        <dsp:cNvSpPr/>
      </dsp:nvSpPr>
      <dsp:spPr>
        <a:xfrm>
          <a:off x="0" y="3215852"/>
          <a:ext cx="9319248" cy="0"/>
        </a:xfrm>
        <a:prstGeom prst="line">
          <a:avLst/>
        </a:prstGeom>
        <a:gradFill rotWithShape="0">
          <a:gsLst>
            <a:gs pos="0">
              <a:schemeClr val="accent3">
                <a:hueOff val="0"/>
                <a:satOff val="0"/>
                <a:lumOff val="0"/>
                <a:alphaOff val="0"/>
                <a:tint val="94000"/>
                <a:satMod val="105000"/>
                <a:lumMod val="102000"/>
              </a:schemeClr>
            </a:gs>
            <a:gs pos="100000">
              <a:schemeClr val="accent3">
                <a:hueOff val="0"/>
                <a:satOff val="0"/>
                <a:lumOff val="0"/>
                <a:alphaOff val="0"/>
                <a:shade val="74000"/>
                <a:satMod val="128000"/>
                <a:lumMod val="100000"/>
              </a:schemeClr>
            </a:gs>
          </a:gsLst>
          <a:lin ang="5400000" scaled="0"/>
        </a:gradFill>
        <a:ln w="9525" cap="flat" cmpd="sng" algn="ctr">
          <a:solidFill>
            <a:schemeClr val="accent3">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CF4C9F07-FB29-374D-8D7B-DF53079FB120}">
      <dsp:nvSpPr>
        <dsp:cNvPr id="0" name=""/>
        <dsp:cNvSpPr/>
      </dsp:nvSpPr>
      <dsp:spPr>
        <a:xfrm>
          <a:off x="0" y="3215852"/>
          <a:ext cx="9319248" cy="5413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uk-UA" sz="1400" b="1" kern="1200" noProof="0" dirty="0"/>
            <a:t>Об’єктами </a:t>
          </a:r>
          <a:r>
            <a:rPr lang="uk-UA" sz="1400" b="1" kern="1200" noProof="0" dirty="0" err="1"/>
            <a:t>кіберзахисту</a:t>
          </a:r>
          <a:r>
            <a:rPr lang="uk-UA" sz="1400" b="1" kern="1200" noProof="0" dirty="0"/>
            <a:t>:</a:t>
          </a:r>
        </a:p>
      </dsp:txBody>
      <dsp:txXfrm>
        <a:off x="0" y="3215852"/>
        <a:ext cx="9319248" cy="541393"/>
      </dsp:txXfrm>
    </dsp:sp>
    <dsp:sp modelId="{AE74549C-CDB7-DE41-BFB2-A7FD10CB4967}">
      <dsp:nvSpPr>
        <dsp:cNvPr id="0" name=""/>
        <dsp:cNvSpPr/>
      </dsp:nvSpPr>
      <dsp:spPr>
        <a:xfrm>
          <a:off x="0" y="3757245"/>
          <a:ext cx="9319248" cy="0"/>
        </a:xfrm>
        <a:prstGeom prst="line">
          <a:avLst/>
        </a:prstGeom>
        <a:gradFill rotWithShape="0">
          <a:gsLst>
            <a:gs pos="0">
              <a:schemeClr val="accent4">
                <a:hueOff val="0"/>
                <a:satOff val="0"/>
                <a:lumOff val="0"/>
                <a:alphaOff val="0"/>
                <a:tint val="94000"/>
                <a:satMod val="105000"/>
                <a:lumMod val="102000"/>
              </a:schemeClr>
            </a:gs>
            <a:gs pos="100000">
              <a:schemeClr val="accent4">
                <a:hueOff val="0"/>
                <a:satOff val="0"/>
                <a:lumOff val="0"/>
                <a:alphaOff val="0"/>
                <a:shade val="74000"/>
                <a:satMod val="128000"/>
                <a:lumMod val="100000"/>
              </a:schemeClr>
            </a:gs>
          </a:gsLst>
          <a:lin ang="5400000" scaled="0"/>
        </a:gradFill>
        <a:ln w="9525" cap="flat" cmpd="sng" algn="ctr">
          <a:solidFill>
            <a:schemeClr val="accent4">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55041788-518A-3B4C-A8D1-814B5FF76E23}">
      <dsp:nvSpPr>
        <dsp:cNvPr id="0" name=""/>
        <dsp:cNvSpPr/>
      </dsp:nvSpPr>
      <dsp:spPr>
        <a:xfrm>
          <a:off x="0" y="3757245"/>
          <a:ext cx="9310147" cy="10472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uk-UA" sz="1400" b="0" i="0" kern="1200" baseline="0" noProof="0" dirty="0"/>
            <a:t>Інформаційні, </a:t>
          </a:r>
          <a:r>
            <a:rPr lang="uk-UA" sz="1400" b="0" i="0" kern="1200" baseline="0" noProof="0" dirty="0" err="1"/>
            <a:t>електр</a:t>
          </a:r>
          <a:r>
            <a:rPr lang="uk-UA" sz="1400" b="0" i="0" kern="1200" baseline="0" noProof="0" dirty="0"/>
            <a:t>. комунікаційні та інформаційно-комунікаційні системи всіх форм власності, в яких обробляються </a:t>
          </a:r>
          <a:r>
            <a:rPr lang="uk-UA" sz="1400" b="0" i="0" kern="1200" baseline="0" noProof="0" dirty="0" err="1"/>
            <a:t>нац</a:t>
          </a:r>
          <a:r>
            <a:rPr lang="uk-UA" sz="1400" b="0" i="0" kern="1200" baseline="0" noProof="0" dirty="0"/>
            <a:t>. </a:t>
          </a:r>
          <a:r>
            <a:rPr lang="uk-UA" sz="1400" b="0" i="0" kern="1200" baseline="0" noProof="0" dirty="0" err="1"/>
            <a:t>інформ</a:t>
          </a:r>
          <a:r>
            <a:rPr lang="uk-UA" sz="1400" b="0" i="0" kern="1200" baseline="0" noProof="0" dirty="0"/>
            <a:t>. ресурси та які використовуються в</a:t>
          </a:r>
          <a:r>
            <a:rPr lang="uk-UA" sz="1400" kern="1200" noProof="0" dirty="0"/>
            <a:t> інтересах органів </a:t>
          </a:r>
          <a:r>
            <a:rPr lang="uk-UA" sz="1400" kern="1200" noProof="0" dirty="0" err="1"/>
            <a:t>держ</a:t>
          </a:r>
          <a:r>
            <a:rPr lang="uk-UA" sz="1400" kern="1200" noProof="0" dirty="0"/>
            <a:t>. влади , органів місцевого </a:t>
          </a:r>
          <a:r>
            <a:rPr lang="uk-UA" sz="1400" kern="1200" noProof="0" dirty="0" err="1"/>
            <a:t>самовр</a:t>
          </a:r>
          <a:r>
            <a:rPr lang="uk-UA" sz="1400" kern="1200" noProof="0" dirty="0"/>
            <a:t>., правоохоронних органів та військових формувань </a:t>
          </a:r>
        </a:p>
      </dsp:txBody>
      <dsp:txXfrm>
        <a:off x="0" y="3757245"/>
        <a:ext cx="9310147" cy="1047232"/>
      </dsp:txXfrm>
    </dsp:sp>
    <dsp:sp modelId="{80F2C70F-963B-A24C-A3AD-79A0A3E795E8}">
      <dsp:nvSpPr>
        <dsp:cNvPr id="0" name=""/>
        <dsp:cNvSpPr/>
      </dsp:nvSpPr>
      <dsp:spPr>
        <a:xfrm>
          <a:off x="0" y="4804478"/>
          <a:ext cx="9319248" cy="0"/>
        </a:xfrm>
        <a:prstGeom prst="line">
          <a:avLst/>
        </a:prstGeom>
        <a:gradFill rotWithShape="0">
          <a:gsLst>
            <a:gs pos="0">
              <a:schemeClr val="accent5">
                <a:hueOff val="0"/>
                <a:satOff val="0"/>
                <a:lumOff val="0"/>
                <a:alphaOff val="0"/>
                <a:tint val="94000"/>
                <a:satMod val="105000"/>
                <a:lumMod val="102000"/>
              </a:schemeClr>
            </a:gs>
            <a:gs pos="100000">
              <a:schemeClr val="accent5">
                <a:hueOff val="0"/>
                <a:satOff val="0"/>
                <a:lumOff val="0"/>
                <a:alphaOff val="0"/>
                <a:shade val="74000"/>
                <a:satMod val="128000"/>
                <a:lumMod val="100000"/>
              </a:schemeClr>
            </a:gs>
          </a:gsLst>
          <a:lin ang="5400000" scaled="0"/>
        </a:gradFill>
        <a:ln w="9525" cap="flat" cmpd="sng" algn="ctr">
          <a:solidFill>
            <a:schemeClr val="accent5">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B1205AA5-064D-454E-AEE9-F207FB7D481D}">
      <dsp:nvSpPr>
        <dsp:cNvPr id="0" name=""/>
        <dsp:cNvSpPr/>
      </dsp:nvSpPr>
      <dsp:spPr>
        <a:xfrm>
          <a:off x="0" y="4804478"/>
          <a:ext cx="9319248" cy="5413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uk-UA" sz="1400" b="0" i="0" kern="1200" baseline="0" noProof="0" dirty="0"/>
            <a:t>Об'єкти критичної інфраструктури;</a:t>
          </a:r>
          <a:endParaRPr lang="uk-UA" sz="1400" kern="1200" noProof="0" dirty="0"/>
        </a:p>
      </dsp:txBody>
      <dsp:txXfrm>
        <a:off x="0" y="4804478"/>
        <a:ext cx="9319248" cy="541393"/>
      </dsp:txXfrm>
    </dsp:sp>
    <dsp:sp modelId="{ADD51193-7797-6345-A230-56C7CE6728D8}">
      <dsp:nvSpPr>
        <dsp:cNvPr id="0" name=""/>
        <dsp:cNvSpPr/>
      </dsp:nvSpPr>
      <dsp:spPr>
        <a:xfrm>
          <a:off x="0" y="5345871"/>
          <a:ext cx="9319248" cy="0"/>
        </a:xfrm>
        <a:prstGeom prst="line">
          <a:avLst/>
        </a:prstGeom>
        <a:gradFill rotWithShape="0">
          <a:gsLst>
            <a:gs pos="0">
              <a:schemeClr val="accent6">
                <a:hueOff val="0"/>
                <a:satOff val="0"/>
                <a:lumOff val="0"/>
                <a:alphaOff val="0"/>
                <a:tint val="94000"/>
                <a:satMod val="105000"/>
                <a:lumMod val="102000"/>
              </a:schemeClr>
            </a:gs>
            <a:gs pos="100000">
              <a:schemeClr val="accent6">
                <a:hueOff val="0"/>
                <a:satOff val="0"/>
                <a:lumOff val="0"/>
                <a:alphaOff val="0"/>
                <a:shade val="74000"/>
                <a:satMod val="128000"/>
                <a:lumMod val="100000"/>
              </a:schemeClr>
            </a:gs>
          </a:gsLst>
          <a:lin ang="5400000" scaled="0"/>
        </a:gradFill>
        <a:ln w="9525" cap="flat" cmpd="sng" algn="ctr">
          <a:solidFill>
            <a:schemeClr val="accent6">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8D7E5391-8428-BC41-8588-426498D7D8F6}">
      <dsp:nvSpPr>
        <dsp:cNvPr id="0" name=""/>
        <dsp:cNvSpPr/>
      </dsp:nvSpPr>
      <dsp:spPr>
        <a:xfrm>
          <a:off x="0" y="5345871"/>
          <a:ext cx="9319248" cy="5413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uk-UA" sz="1400" kern="1200" noProof="0" dirty="0"/>
            <a:t>інформаційні, електронні комунікаційні та інформаційно-комунікаційні системи, які використовуються для задоволення </a:t>
          </a:r>
          <a:r>
            <a:rPr lang="uk-UA" sz="1400" kern="1200" noProof="0" dirty="0" err="1"/>
            <a:t>сусп</a:t>
          </a:r>
          <a:r>
            <a:rPr lang="uk-UA" sz="1400" kern="1200" noProof="0" dirty="0"/>
            <a:t>. потреб та/або реалізації правовідносин у сферах електрон. урядування, електрон. </a:t>
          </a:r>
          <a:r>
            <a:rPr lang="uk-UA" sz="1400" kern="1200" noProof="0" dirty="0" err="1"/>
            <a:t>держ</a:t>
          </a:r>
          <a:r>
            <a:rPr lang="uk-UA" sz="1400" kern="1200" noProof="0" dirty="0"/>
            <a:t>. послуг, </a:t>
          </a:r>
          <a:r>
            <a:rPr lang="uk-UA" sz="1400" kern="1200" noProof="0" dirty="0" err="1"/>
            <a:t>електр</a:t>
          </a:r>
          <a:r>
            <a:rPr lang="uk-UA" sz="1400" kern="1200" noProof="0" dirty="0"/>
            <a:t>. комерції, електрон документообігу </a:t>
          </a:r>
        </a:p>
      </dsp:txBody>
      <dsp:txXfrm>
        <a:off x="0" y="5345871"/>
        <a:ext cx="9319248" cy="5413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72483F-CF36-6145-9B2A-1E53697F3F37}">
      <dsp:nvSpPr>
        <dsp:cNvPr id="0" name=""/>
        <dsp:cNvSpPr/>
      </dsp:nvSpPr>
      <dsp:spPr>
        <a:xfrm>
          <a:off x="0" y="366032"/>
          <a:ext cx="6692748" cy="835379"/>
        </a:xfrm>
        <a:prstGeom prst="roundRect">
          <a:avLst/>
        </a:prstGeom>
        <a:gradFill rotWithShape="0">
          <a:gsLst>
            <a:gs pos="0">
              <a:schemeClr val="accent2">
                <a:hueOff val="0"/>
                <a:satOff val="0"/>
                <a:lumOff val="0"/>
                <a:alphaOff val="0"/>
                <a:tint val="94000"/>
                <a:satMod val="105000"/>
                <a:lumMod val="102000"/>
              </a:schemeClr>
            </a:gs>
            <a:gs pos="100000">
              <a:schemeClr val="accent2">
                <a:hueOff val="0"/>
                <a:satOff val="0"/>
                <a:lumOff val="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uk-UA" sz="2100" b="1" kern="1200" noProof="0" dirty="0"/>
            <a:t>3. Засади побудови національної системи </a:t>
          </a:r>
          <a:r>
            <a:rPr lang="uk-UA" sz="2100" b="1" kern="1200" noProof="0" dirty="0" err="1"/>
            <a:t>кібербезпеки</a:t>
          </a:r>
          <a:r>
            <a:rPr lang="uk-UA" sz="2100" b="1" kern="1200" noProof="0" dirty="0"/>
            <a:t> та </a:t>
          </a:r>
          <a:r>
            <a:rPr lang="uk-UA" sz="2100" b="1" kern="1200" noProof="0" dirty="0" err="1"/>
            <a:t>пріорітетні</a:t>
          </a:r>
          <a:r>
            <a:rPr lang="uk-UA" sz="2100" b="1" kern="1200" noProof="0" dirty="0"/>
            <a:t> напрямки її забезпечення</a:t>
          </a:r>
          <a:endParaRPr lang="uk-UA" sz="2100" kern="1200" noProof="0" dirty="0"/>
        </a:p>
      </dsp:txBody>
      <dsp:txXfrm>
        <a:off x="40780" y="406812"/>
        <a:ext cx="6611188" cy="753819"/>
      </dsp:txXfrm>
    </dsp:sp>
    <dsp:sp modelId="{BA61189E-F4F8-5C49-A007-92B78B9F63D5}">
      <dsp:nvSpPr>
        <dsp:cNvPr id="0" name=""/>
        <dsp:cNvSpPr/>
      </dsp:nvSpPr>
      <dsp:spPr>
        <a:xfrm>
          <a:off x="0" y="1261892"/>
          <a:ext cx="6692748" cy="835379"/>
        </a:xfrm>
        <a:prstGeom prst="roundRect">
          <a:avLst/>
        </a:prstGeom>
        <a:gradFill rotWithShape="0">
          <a:gsLst>
            <a:gs pos="0">
              <a:schemeClr val="accent2">
                <a:hueOff val="-489677"/>
                <a:satOff val="-10832"/>
                <a:lumOff val="-2157"/>
                <a:alphaOff val="0"/>
                <a:tint val="94000"/>
                <a:satMod val="105000"/>
                <a:lumMod val="102000"/>
              </a:schemeClr>
            </a:gs>
            <a:gs pos="100000">
              <a:schemeClr val="accent2">
                <a:hueOff val="-489677"/>
                <a:satOff val="-10832"/>
                <a:lumOff val="-2157"/>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uk-UA" sz="2100" kern="1200" noProof="0" dirty="0"/>
            <a:t>Убезпечення кіберпростору для захисту суверенітету держави та розвитку суспільства;</a:t>
          </a:r>
        </a:p>
      </dsp:txBody>
      <dsp:txXfrm>
        <a:off x="40780" y="1302672"/>
        <a:ext cx="6611188" cy="753819"/>
      </dsp:txXfrm>
    </dsp:sp>
    <dsp:sp modelId="{719BAE33-30B9-B349-B2A8-35727C7CD848}">
      <dsp:nvSpPr>
        <dsp:cNvPr id="0" name=""/>
        <dsp:cNvSpPr/>
      </dsp:nvSpPr>
      <dsp:spPr>
        <a:xfrm>
          <a:off x="0" y="2157752"/>
          <a:ext cx="6692748" cy="835379"/>
        </a:xfrm>
        <a:prstGeom prst="roundRect">
          <a:avLst/>
        </a:prstGeom>
        <a:gradFill rotWithShape="0">
          <a:gsLst>
            <a:gs pos="0">
              <a:schemeClr val="accent2">
                <a:hueOff val="-979354"/>
                <a:satOff val="-21663"/>
                <a:lumOff val="-4313"/>
                <a:alphaOff val="0"/>
                <a:tint val="94000"/>
                <a:satMod val="105000"/>
                <a:lumMod val="102000"/>
              </a:schemeClr>
            </a:gs>
            <a:gs pos="100000">
              <a:schemeClr val="accent2">
                <a:hueOff val="-979354"/>
                <a:satOff val="-21663"/>
                <a:lumOff val="-4313"/>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uk-UA" sz="2100" kern="1200" noProof="0" dirty="0"/>
            <a:t>Захист прав, свобод та інтересів громадян у кіберпросторі;</a:t>
          </a:r>
        </a:p>
      </dsp:txBody>
      <dsp:txXfrm>
        <a:off x="40780" y="2198532"/>
        <a:ext cx="6611188" cy="753819"/>
      </dsp:txXfrm>
    </dsp:sp>
    <dsp:sp modelId="{D71EB597-2B06-9C49-A450-3F3087BFD3AC}">
      <dsp:nvSpPr>
        <dsp:cNvPr id="0" name=""/>
        <dsp:cNvSpPr/>
      </dsp:nvSpPr>
      <dsp:spPr>
        <a:xfrm>
          <a:off x="0" y="3053612"/>
          <a:ext cx="6692748" cy="835379"/>
        </a:xfrm>
        <a:prstGeom prst="roundRect">
          <a:avLst/>
        </a:prstGeom>
        <a:gradFill rotWithShape="0">
          <a:gsLst>
            <a:gs pos="0">
              <a:schemeClr val="accent2">
                <a:hueOff val="-1469031"/>
                <a:satOff val="-32495"/>
                <a:lumOff val="-6470"/>
                <a:alphaOff val="0"/>
                <a:tint val="94000"/>
                <a:satMod val="105000"/>
                <a:lumMod val="102000"/>
              </a:schemeClr>
            </a:gs>
            <a:gs pos="100000">
              <a:schemeClr val="accent2">
                <a:hueOff val="-1469031"/>
                <a:satOff val="-32495"/>
                <a:lumOff val="-6470"/>
                <a:alphaOff val="0"/>
                <a:shade val="74000"/>
                <a:satMod val="128000"/>
                <a:lumMod val="100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uk-UA" sz="2100" kern="1200" noProof="0" dirty="0" err="1"/>
            <a:t>Европейська</a:t>
          </a:r>
          <a:r>
            <a:rPr lang="uk-UA" sz="2100" kern="1200" noProof="0" dirty="0"/>
            <a:t> та </a:t>
          </a:r>
          <a:r>
            <a:rPr lang="uk-UA" sz="2100" kern="1200" noProof="0" dirty="0" err="1"/>
            <a:t>евроатлантична</a:t>
          </a:r>
          <a:r>
            <a:rPr lang="uk-UA" sz="2100" kern="1200" noProof="0" dirty="0"/>
            <a:t> інтеграція у сфері </a:t>
          </a:r>
          <a:r>
            <a:rPr lang="uk-UA" sz="2100" kern="1200" noProof="0" dirty="0" err="1"/>
            <a:t>кібербезпеки</a:t>
          </a:r>
          <a:endParaRPr lang="uk-UA" sz="2100" kern="1200" noProof="0" dirty="0"/>
        </a:p>
      </dsp:txBody>
      <dsp:txXfrm>
        <a:off x="40780" y="3094392"/>
        <a:ext cx="6611188" cy="75381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5AF9DE-7D6F-8149-8E3A-D17F4B1276A8}" type="datetimeFigureOut">
              <a:rPr lang="en-UA" smtClean="0"/>
              <a:t>18.10.2025</a:t>
            </a:fld>
            <a:endParaRPr lang="en-U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5D10FE-3693-7848-B837-4F0E449ACFE1}" type="slidenum">
              <a:rPr lang="en-UA" smtClean="0"/>
              <a:t>‹#›</a:t>
            </a:fld>
            <a:endParaRPr lang="en-UA"/>
          </a:p>
        </p:txBody>
      </p:sp>
    </p:spTree>
    <p:extLst>
      <p:ext uri="{BB962C8B-B14F-4D97-AF65-F5344CB8AC3E}">
        <p14:creationId xmlns:p14="http://schemas.microsoft.com/office/powerpoint/2010/main" val="304699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A" dirty="0"/>
          </a:p>
        </p:txBody>
      </p:sp>
      <p:sp>
        <p:nvSpPr>
          <p:cNvPr id="4" name="Slide Number Placeholder 3"/>
          <p:cNvSpPr>
            <a:spLocks noGrp="1"/>
          </p:cNvSpPr>
          <p:nvPr>
            <p:ph type="sldNum" sz="quarter" idx="5"/>
          </p:nvPr>
        </p:nvSpPr>
        <p:spPr/>
        <p:txBody>
          <a:bodyPr/>
          <a:lstStyle/>
          <a:p>
            <a:fld id="{445D10FE-3693-7848-B837-4F0E449ACFE1}" type="slidenum">
              <a:rPr lang="en-UA" smtClean="0"/>
              <a:t>14</a:t>
            </a:fld>
            <a:endParaRPr lang="en-UA"/>
          </a:p>
        </p:txBody>
      </p:sp>
    </p:spTree>
    <p:extLst>
      <p:ext uri="{BB962C8B-B14F-4D97-AF65-F5344CB8AC3E}">
        <p14:creationId xmlns:p14="http://schemas.microsoft.com/office/powerpoint/2010/main" val="14363837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655EB0-C519-A003-FF1E-099B6A5560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BF0440-CBD5-1AAB-8262-19F606F75E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375608-D3DB-AC85-7722-1C6F1ED8F9D3}"/>
              </a:ext>
            </a:extLst>
          </p:cNvPr>
          <p:cNvSpPr>
            <a:spLocks noGrp="1"/>
          </p:cNvSpPr>
          <p:nvPr>
            <p:ph type="body" idx="1"/>
          </p:nvPr>
        </p:nvSpPr>
        <p:spPr/>
        <p:txBody>
          <a:bodyPr/>
          <a:lstStyle/>
          <a:p>
            <a:endParaRPr lang="en-UA" dirty="0"/>
          </a:p>
        </p:txBody>
      </p:sp>
      <p:sp>
        <p:nvSpPr>
          <p:cNvPr id="4" name="Slide Number Placeholder 3">
            <a:extLst>
              <a:ext uri="{FF2B5EF4-FFF2-40B4-BE49-F238E27FC236}">
                <a16:creationId xmlns:a16="http://schemas.microsoft.com/office/drawing/2014/main" id="{7E784541-9F76-2B82-7D07-DF20866C8FD2}"/>
              </a:ext>
            </a:extLst>
          </p:cNvPr>
          <p:cNvSpPr>
            <a:spLocks noGrp="1"/>
          </p:cNvSpPr>
          <p:nvPr>
            <p:ph type="sldNum" sz="quarter" idx="5"/>
          </p:nvPr>
        </p:nvSpPr>
        <p:spPr/>
        <p:txBody>
          <a:bodyPr/>
          <a:lstStyle/>
          <a:p>
            <a:fld id="{445D10FE-3693-7848-B837-4F0E449ACFE1}" type="slidenum">
              <a:rPr lang="en-UA" smtClean="0"/>
              <a:t>23</a:t>
            </a:fld>
            <a:endParaRPr lang="en-UA"/>
          </a:p>
        </p:txBody>
      </p:sp>
    </p:spTree>
    <p:extLst>
      <p:ext uri="{BB962C8B-B14F-4D97-AF65-F5344CB8AC3E}">
        <p14:creationId xmlns:p14="http://schemas.microsoft.com/office/powerpoint/2010/main" val="15905656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252E5-A154-3A56-2853-7CDF6C1A77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C7BF47-CE06-D574-8EE7-9686E60551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D41C13-977B-84E3-8381-4663A7926F04}"/>
              </a:ext>
            </a:extLst>
          </p:cNvPr>
          <p:cNvSpPr>
            <a:spLocks noGrp="1"/>
          </p:cNvSpPr>
          <p:nvPr>
            <p:ph type="body" idx="1"/>
          </p:nvPr>
        </p:nvSpPr>
        <p:spPr/>
        <p:txBody>
          <a:bodyPr/>
          <a:lstStyle/>
          <a:p>
            <a:endParaRPr lang="en-UA" dirty="0"/>
          </a:p>
        </p:txBody>
      </p:sp>
      <p:sp>
        <p:nvSpPr>
          <p:cNvPr id="4" name="Slide Number Placeholder 3">
            <a:extLst>
              <a:ext uri="{FF2B5EF4-FFF2-40B4-BE49-F238E27FC236}">
                <a16:creationId xmlns:a16="http://schemas.microsoft.com/office/drawing/2014/main" id="{0599FFA5-E2D1-E447-7FCF-2DAAAC9F3C38}"/>
              </a:ext>
            </a:extLst>
          </p:cNvPr>
          <p:cNvSpPr>
            <a:spLocks noGrp="1"/>
          </p:cNvSpPr>
          <p:nvPr>
            <p:ph type="sldNum" sz="quarter" idx="5"/>
          </p:nvPr>
        </p:nvSpPr>
        <p:spPr/>
        <p:txBody>
          <a:bodyPr/>
          <a:lstStyle/>
          <a:p>
            <a:fld id="{445D10FE-3693-7848-B837-4F0E449ACFE1}" type="slidenum">
              <a:rPr lang="en-UA" smtClean="0"/>
              <a:t>24</a:t>
            </a:fld>
            <a:endParaRPr lang="en-UA"/>
          </a:p>
        </p:txBody>
      </p:sp>
    </p:spTree>
    <p:extLst>
      <p:ext uri="{BB962C8B-B14F-4D97-AF65-F5344CB8AC3E}">
        <p14:creationId xmlns:p14="http://schemas.microsoft.com/office/powerpoint/2010/main" val="35366405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50CC3E-1F1F-1809-B9E3-22950CEB24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737463-3153-8C45-2291-449CC36D73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E16515-32CE-D659-64F1-CAB4352B281C}"/>
              </a:ext>
            </a:extLst>
          </p:cNvPr>
          <p:cNvSpPr>
            <a:spLocks noGrp="1"/>
          </p:cNvSpPr>
          <p:nvPr>
            <p:ph type="body" idx="1"/>
          </p:nvPr>
        </p:nvSpPr>
        <p:spPr/>
        <p:txBody>
          <a:bodyPr/>
          <a:lstStyle/>
          <a:p>
            <a:endParaRPr lang="en-UA" dirty="0"/>
          </a:p>
        </p:txBody>
      </p:sp>
      <p:sp>
        <p:nvSpPr>
          <p:cNvPr id="4" name="Slide Number Placeholder 3">
            <a:extLst>
              <a:ext uri="{FF2B5EF4-FFF2-40B4-BE49-F238E27FC236}">
                <a16:creationId xmlns:a16="http://schemas.microsoft.com/office/drawing/2014/main" id="{E2427275-2192-24FF-9C18-3C0FDE4F1FB8}"/>
              </a:ext>
            </a:extLst>
          </p:cNvPr>
          <p:cNvSpPr>
            <a:spLocks noGrp="1"/>
          </p:cNvSpPr>
          <p:nvPr>
            <p:ph type="sldNum" sz="quarter" idx="5"/>
          </p:nvPr>
        </p:nvSpPr>
        <p:spPr/>
        <p:txBody>
          <a:bodyPr/>
          <a:lstStyle/>
          <a:p>
            <a:fld id="{445D10FE-3693-7848-B837-4F0E449ACFE1}" type="slidenum">
              <a:rPr lang="en-UA" smtClean="0"/>
              <a:t>25</a:t>
            </a:fld>
            <a:endParaRPr lang="en-UA"/>
          </a:p>
        </p:txBody>
      </p:sp>
    </p:spTree>
    <p:extLst>
      <p:ext uri="{BB962C8B-B14F-4D97-AF65-F5344CB8AC3E}">
        <p14:creationId xmlns:p14="http://schemas.microsoft.com/office/powerpoint/2010/main" val="42558718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1776EA-C625-18E4-AAAA-975B45E0E0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5EBB8C-B3F1-7F6D-919D-6F07106775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DDA4A4-F46E-8ABD-36B3-ED3531E88720}"/>
              </a:ext>
            </a:extLst>
          </p:cNvPr>
          <p:cNvSpPr>
            <a:spLocks noGrp="1"/>
          </p:cNvSpPr>
          <p:nvPr>
            <p:ph type="body" idx="1"/>
          </p:nvPr>
        </p:nvSpPr>
        <p:spPr/>
        <p:txBody>
          <a:bodyPr/>
          <a:lstStyle/>
          <a:p>
            <a:endParaRPr lang="en-UA" dirty="0"/>
          </a:p>
        </p:txBody>
      </p:sp>
      <p:sp>
        <p:nvSpPr>
          <p:cNvPr id="4" name="Slide Number Placeholder 3">
            <a:extLst>
              <a:ext uri="{FF2B5EF4-FFF2-40B4-BE49-F238E27FC236}">
                <a16:creationId xmlns:a16="http://schemas.microsoft.com/office/drawing/2014/main" id="{0C9540BB-9F9A-30B0-5D9F-31CFFCADFFD2}"/>
              </a:ext>
            </a:extLst>
          </p:cNvPr>
          <p:cNvSpPr>
            <a:spLocks noGrp="1"/>
          </p:cNvSpPr>
          <p:nvPr>
            <p:ph type="sldNum" sz="quarter" idx="5"/>
          </p:nvPr>
        </p:nvSpPr>
        <p:spPr/>
        <p:txBody>
          <a:bodyPr/>
          <a:lstStyle/>
          <a:p>
            <a:fld id="{445D10FE-3693-7848-B837-4F0E449ACFE1}" type="slidenum">
              <a:rPr lang="en-UA" smtClean="0"/>
              <a:t>26</a:t>
            </a:fld>
            <a:endParaRPr lang="en-UA"/>
          </a:p>
        </p:txBody>
      </p:sp>
    </p:spTree>
    <p:extLst>
      <p:ext uri="{BB962C8B-B14F-4D97-AF65-F5344CB8AC3E}">
        <p14:creationId xmlns:p14="http://schemas.microsoft.com/office/powerpoint/2010/main" val="30098661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37787-06A8-F973-D37D-91B705C6ED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9453CB-95F4-B9B7-97A1-3DABEFF7A4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8CBC1A-A8F9-C04E-2ACB-EE74BA107C28}"/>
              </a:ext>
            </a:extLst>
          </p:cNvPr>
          <p:cNvSpPr>
            <a:spLocks noGrp="1"/>
          </p:cNvSpPr>
          <p:nvPr>
            <p:ph type="body" idx="1"/>
          </p:nvPr>
        </p:nvSpPr>
        <p:spPr/>
        <p:txBody>
          <a:bodyPr/>
          <a:lstStyle/>
          <a:p>
            <a:endParaRPr lang="en-UA" dirty="0"/>
          </a:p>
        </p:txBody>
      </p:sp>
      <p:sp>
        <p:nvSpPr>
          <p:cNvPr id="4" name="Slide Number Placeholder 3">
            <a:extLst>
              <a:ext uri="{FF2B5EF4-FFF2-40B4-BE49-F238E27FC236}">
                <a16:creationId xmlns:a16="http://schemas.microsoft.com/office/drawing/2014/main" id="{E18B81C5-4412-1ED0-CB80-99F423CE521C}"/>
              </a:ext>
            </a:extLst>
          </p:cNvPr>
          <p:cNvSpPr>
            <a:spLocks noGrp="1"/>
          </p:cNvSpPr>
          <p:nvPr>
            <p:ph type="sldNum" sz="quarter" idx="5"/>
          </p:nvPr>
        </p:nvSpPr>
        <p:spPr/>
        <p:txBody>
          <a:bodyPr/>
          <a:lstStyle/>
          <a:p>
            <a:fld id="{445D10FE-3693-7848-B837-4F0E449ACFE1}" type="slidenum">
              <a:rPr lang="en-UA" smtClean="0"/>
              <a:t>27</a:t>
            </a:fld>
            <a:endParaRPr lang="en-UA"/>
          </a:p>
        </p:txBody>
      </p:sp>
    </p:spTree>
    <p:extLst>
      <p:ext uri="{BB962C8B-B14F-4D97-AF65-F5344CB8AC3E}">
        <p14:creationId xmlns:p14="http://schemas.microsoft.com/office/powerpoint/2010/main" val="27296677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206D93-D8FB-5935-5DB6-72B3B3E803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DAA3EF-A74D-A49E-276A-F5AF1919FB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754A32-4BFA-CB34-AED0-E5791F325FD0}"/>
              </a:ext>
            </a:extLst>
          </p:cNvPr>
          <p:cNvSpPr>
            <a:spLocks noGrp="1"/>
          </p:cNvSpPr>
          <p:nvPr>
            <p:ph type="body" idx="1"/>
          </p:nvPr>
        </p:nvSpPr>
        <p:spPr/>
        <p:txBody>
          <a:bodyPr/>
          <a:lstStyle/>
          <a:p>
            <a:endParaRPr lang="en-UA" dirty="0"/>
          </a:p>
        </p:txBody>
      </p:sp>
      <p:sp>
        <p:nvSpPr>
          <p:cNvPr id="4" name="Slide Number Placeholder 3">
            <a:extLst>
              <a:ext uri="{FF2B5EF4-FFF2-40B4-BE49-F238E27FC236}">
                <a16:creationId xmlns:a16="http://schemas.microsoft.com/office/drawing/2014/main" id="{07C20ED0-4B6A-CF70-6753-FF3E016202DB}"/>
              </a:ext>
            </a:extLst>
          </p:cNvPr>
          <p:cNvSpPr>
            <a:spLocks noGrp="1"/>
          </p:cNvSpPr>
          <p:nvPr>
            <p:ph type="sldNum" sz="quarter" idx="5"/>
          </p:nvPr>
        </p:nvSpPr>
        <p:spPr/>
        <p:txBody>
          <a:bodyPr/>
          <a:lstStyle/>
          <a:p>
            <a:fld id="{445D10FE-3693-7848-B837-4F0E449ACFE1}" type="slidenum">
              <a:rPr lang="en-UA" smtClean="0"/>
              <a:t>15</a:t>
            </a:fld>
            <a:endParaRPr lang="en-UA"/>
          </a:p>
        </p:txBody>
      </p:sp>
    </p:spTree>
    <p:extLst>
      <p:ext uri="{BB962C8B-B14F-4D97-AF65-F5344CB8AC3E}">
        <p14:creationId xmlns:p14="http://schemas.microsoft.com/office/powerpoint/2010/main" val="12652848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65D45D-8E4F-BBB7-A27D-21189067D2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DF6231-794D-BE38-FABD-1A9C1EFA67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45DFAC-D2BC-9D78-7D24-967D96F909AD}"/>
              </a:ext>
            </a:extLst>
          </p:cNvPr>
          <p:cNvSpPr>
            <a:spLocks noGrp="1"/>
          </p:cNvSpPr>
          <p:nvPr>
            <p:ph type="body" idx="1"/>
          </p:nvPr>
        </p:nvSpPr>
        <p:spPr/>
        <p:txBody>
          <a:bodyPr/>
          <a:lstStyle/>
          <a:p>
            <a:endParaRPr lang="en-UA" dirty="0"/>
          </a:p>
        </p:txBody>
      </p:sp>
      <p:sp>
        <p:nvSpPr>
          <p:cNvPr id="4" name="Slide Number Placeholder 3">
            <a:extLst>
              <a:ext uri="{FF2B5EF4-FFF2-40B4-BE49-F238E27FC236}">
                <a16:creationId xmlns:a16="http://schemas.microsoft.com/office/drawing/2014/main" id="{E3FEC8EC-F5CD-567B-0415-C32639208E3E}"/>
              </a:ext>
            </a:extLst>
          </p:cNvPr>
          <p:cNvSpPr>
            <a:spLocks noGrp="1"/>
          </p:cNvSpPr>
          <p:nvPr>
            <p:ph type="sldNum" sz="quarter" idx="5"/>
          </p:nvPr>
        </p:nvSpPr>
        <p:spPr/>
        <p:txBody>
          <a:bodyPr/>
          <a:lstStyle/>
          <a:p>
            <a:fld id="{445D10FE-3693-7848-B837-4F0E449ACFE1}" type="slidenum">
              <a:rPr lang="en-UA" smtClean="0"/>
              <a:t>16</a:t>
            </a:fld>
            <a:endParaRPr lang="en-UA"/>
          </a:p>
        </p:txBody>
      </p:sp>
    </p:spTree>
    <p:extLst>
      <p:ext uri="{BB962C8B-B14F-4D97-AF65-F5344CB8AC3E}">
        <p14:creationId xmlns:p14="http://schemas.microsoft.com/office/powerpoint/2010/main" val="29009302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3B450F-E1DE-910A-A0DF-11EC62630F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1D525B-68C9-8B8D-27E0-9097B31F2B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DDF38B-7471-8E4B-EA38-8F9B1DDCE12B}"/>
              </a:ext>
            </a:extLst>
          </p:cNvPr>
          <p:cNvSpPr>
            <a:spLocks noGrp="1"/>
          </p:cNvSpPr>
          <p:nvPr>
            <p:ph type="body" idx="1"/>
          </p:nvPr>
        </p:nvSpPr>
        <p:spPr/>
        <p:txBody>
          <a:bodyPr/>
          <a:lstStyle/>
          <a:p>
            <a:endParaRPr lang="en-UA" dirty="0"/>
          </a:p>
        </p:txBody>
      </p:sp>
      <p:sp>
        <p:nvSpPr>
          <p:cNvPr id="4" name="Slide Number Placeholder 3">
            <a:extLst>
              <a:ext uri="{FF2B5EF4-FFF2-40B4-BE49-F238E27FC236}">
                <a16:creationId xmlns:a16="http://schemas.microsoft.com/office/drawing/2014/main" id="{C5EB698D-B84A-A6F6-3855-DD8EFCC7993D}"/>
              </a:ext>
            </a:extLst>
          </p:cNvPr>
          <p:cNvSpPr>
            <a:spLocks noGrp="1"/>
          </p:cNvSpPr>
          <p:nvPr>
            <p:ph type="sldNum" sz="quarter" idx="5"/>
          </p:nvPr>
        </p:nvSpPr>
        <p:spPr/>
        <p:txBody>
          <a:bodyPr/>
          <a:lstStyle/>
          <a:p>
            <a:fld id="{445D10FE-3693-7848-B837-4F0E449ACFE1}" type="slidenum">
              <a:rPr lang="en-UA" smtClean="0"/>
              <a:t>17</a:t>
            </a:fld>
            <a:endParaRPr lang="en-UA"/>
          </a:p>
        </p:txBody>
      </p:sp>
    </p:spTree>
    <p:extLst>
      <p:ext uri="{BB962C8B-B14F-4D97-AF65-F5344CB8AC3E}">
        <p14:creationId xmlns:p14="http://schemas.microsoft.com/office/powerpoint/2010/main" val="4018261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59AE27-524C-56D7-684F-F9CF36E429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2E564B-13CC-5143-64AF-EC36D03737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1D1887-9993-42AD-BB71-9EDB9499A71C}"/>
              </a:ext>
            </a:extLst>
          </p:cNvPr>
          <p:cNvSpPr>
            <a:spLocks noGrp="1"/>
          </p:cNvSpPr>
          <p:nvPr>
            <p:ph type="body" idx="1"/>
          </p:nvPr>
        </p:nvSpPr>
        <p:spPr/>
        <p:txBody>
          <a:bodyPr/>
          <a:lstStyle/>
          <a:p>
            <a:endParaRPr lang="en-UA" dirty="0"/>
          </a:p>
        </p:txBody>
      </p:sp>
      <p:sp>
        <p:nvSpPr>
          <p:cNvPr id="4" name="Slide Number Placeholder 3">
            <a:extLst>
              <a:ext uri="{FF2B5EF4-FFF2-40B4-BE49-F238E27FC236}">
                <a16:creationId xmlns:a16="http://schemas.microsoft.com/office/drawing/2014/main" id="{0A6A2707-50CC-259D-E89B-D5FF138E681D}"/>
              </a:ext>
            </a:extLst>
          </p:cNvPr>
          <p:cNvSpPr>
            <a:spLocks noGrp="1"/>
          </p:cNvSpPr>
          <p:nvPr>
            <p:ph type="sldNum" sz="quarter" idx="5"/>
          </p:nvPr>
        </p:nvSpPr>
        <p:spPr/>
        <p:txBody>
          <a:bodyPr/>
          <a:lstStyle/>
          <a:p>
            <a:fld id="{445D10FE-3693-7848-B837-4F0E449ACFE1}" type="slidenum">
              <a:rPr lang="en-UA" smtClean="0"/>
              <a:t>18</a:t>
            </a:fld>
            <a:endParaRPr lang="en-UA"/>
          </a:p>
        </p:txBody>
      </p:sp>
    </p:spTree>
    <p:extLst>
      <p:ext uri="{BB962C8B-B14F-4D97-AF65-F5344CB8AC3E}">
        <p14:creationId xmlns:p14="http://schemas.microsoft.com/office/powerpoint/2010/main" val="36506168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8C3CB0-C12B-8134-2E19-AF0A78D655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7E8277-F35C-A044-5C65-3B3856B8F8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11D20C-8D32-D1BD-71B8-E9C3CFB88CDC}"/>
              </a:ext>
            </a:extLst>
          </p:cNvPr>
          <p:cNvSpPr>
            <a:spLocks noGrp="1"/>
          </p:cNvSpPr>
          <p:nvPr>
            <p:ph type="body" idx="1"/>
          </p:nvPr>
        </p:nvSpPr>
        <p:spPr/>
        <p:txBody>
          <a:bodyPr/>
          <a:lstStyle/>
          <a:p>
            <a:endParaRPr lang="en-UA" dirty="0"/>
          </a:p>
        </p:txBody>
      </p:sp>
      <p:sp>
        <p:nvSpPr>
          <p:cNvPr id="4" name="Slide Number Placeholder 3">
            <a:extLst>
              <a:ext uri="{FF2B5EF4-FFF2-40B4-BE49-F238E27FC236}">
                <a16:creationId xmlns:a16="http://schemas.microsoft.com/office/drawing/2014/main" id="{6240FC67-C8BD-EC6C-B153-26A94C5357B7}"/>
              </a:ext>
            </a:extLst>
          </p:cNvPr>
          <p:cNvSpPr>
            <a:spLocks noGrp="1"/>
          </p:cNvSpPr>
          <p:nvPr>
            <p:ph type="sldNum" sz="quarter" idx="5"/>
          </p:nvPr>
        </p:nvSpPr>
        <p:spPr/>
        <p:txBody>
          <a:bodyPr/>
          <a:lstStyle/>
          <a:p>
            <a:fld id="{445D10FE-3693-7848-B837-4F0E449ACFE1}" type="slidenum">
              <a:rPr lang="en-UA" smtClean="0"/>
              <a:t>19</a:t>
            </a:fld>
            <a:endParaRPr lang="en-UA"/>
          </a:p>
        </p:txBody>
      </p:sp>
    </p:spTree>
    <p:extLst>
      <p:ext uri="{BB962C8B-B14F-4D97-AF65-F5344CB8AC3E}">
        <p14:creationId xmlns:p14="http://schemas.microsoft.com/office/powerpoint/2010/main" val="11201559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28C3A8-B572-47B1-2DE5-B686881038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CA66B7-2CEE-3B7D-8386-CE13683009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760498-9726-663E-8965-53579ED0E623}"/>
              </a:ext>
            </a:extLst>
          </p:cNvPr>
          <p:cNvSpPr>
            <a:spLocks noGrp="1"/>
          </p:cNvSpPr>
          <p:nvPr>
            <p:ph type="body" idx="1"/>
          </p:nvPr>
        </p:nvSpPr>
        <p:spPr/>
        <p:txBody>
          <a:bodyPr/>
          <a:lstStyle/>
          <a:p>
            <a:endParaRPr lang="en-UA" dirty="0"/>
          </a:p>
        </p:txBody>
      </p:sp>
      <p:sp>
        <p:nvSpPr>
          <p:cNvPr id="4" name="Slide Number Placeholder 3">
            <a:extLst>
              <a:ext uri="{FF2B5EF4-FFF2-40B4-BE49-F238E27FC236}">
                <a16:creationId xmlns:a16="http://schemas.microsoft.com/office/drawing/2014/main" id="{6D9B42FD-0260-D133-38DF-A197D4CD932A}"/>
              </a:ext>
            </a:extLst>
          </p:cNvPr>
          <p:cNvSpPr>
            <a:spLocks noGrp="1"/>
          </p:cNvSpPr>
          <p:nvPr>
            <p:ph type="sldNum" sz="quarter" idx="5"/>
          </p:nvPr>
        </p:nvSpPr>
        <p:spPr/>
        <p:txBody>
          <a:bodyPr/>
          <a:lstStyle/>
          <a:p>
            <a:fld id="{445D10FE-3693-7848-B837-4F0E449ACFE1}" type="slidenum">
              <a:rPr lang="en-UA" smtClean="0"/>
              <a:t>20</a:t>
            </a:fld>
            <a:endParaRPr lang="en-UA"/>
          </a:p>
        </p:txBody>
      </p:sp>
    </p:spTree>
    <p:extLst>
      <p:ext uri="{BB962C8B-B14F-4D97-AF65-F5344CB8AC3E}">
        <p14:creationId xmlns:p14="http://schemas.microsoft.com/office/powerpoint/2010/main" val="7257000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90DEC9-EF07-D447-61E9-037F1BA154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B4218D-E349-5472-75DB-A1CA8BD4A6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5A672B-2AFA-1508-827E-059BD966182F}"/>
              </a:ext>
            </a:extLst>
          </p:cNvPr>
          <p:cNvSpPr>
            <a:spLocks noGrp="1"/>
          </p:cNvSpPr>
          <p:nvPr>
            <p:ph type="body" idx="1"/>
          </p:nvPr>
        </p:nvSpPr>
        <p:spPr/>
        <p:txBody>
          <a:bodyPr/>
          <a:lstStyle/>
          <a:p>
            <a:endParaRPr lang="en-UA" dirty="0"/>
          </a:p>
        </p:txBody>
      </p:sp>
      <p:sp>
        <p:nvSpPr>
          <p:cNvPr id="4" name="Slide Number Placeholder 3">
            <a:extLst>
              <a:ext uri="{FF2B5EF4-FFF2-40B4-BE49-F238E27FC236}">
                <a16:creationId xmlns:a16="http://schemas.microsoft.com/office/drawing/2014/main" id="{26F0D84D-5A2A-66C7-D2F3-48D38F094D5F}"/>
              </a:ext>
            </a:extLst>
          </p:cNvPr>
          <p:cNvSpPr>
            <a:spLocks noGrp="1"/>
          </p:cNvSpPr>
          <p:nvPr>
            <p:ph type="sldNum" sz="quarter" idx="5"/>
          </p:nvPr>
        </p:nvSpPr>
        <p:spPr/>
        <p:txBody>
          <a:bodyPr/>
          <a:lstStyle/>
          <a:p>
            <a:fld id="{445D10FE-3693-7848-B837-4F0E449ACFE1}" type="slidenum">
              <a:rPr lang="en-UA" smtClean="0"/>
              <a:t>21</a:t>
            </a:fld>
            <a:endParaRPr lang="en-UA"/>
          </a:p>
        </p:txBody>
      </p:sp>
    </p:spTree>
    <p:extLst>
      <p:ext uri="{BB962C8B-B14F-4D97-AF65-F5344CB8AC3E}">
        <p14:creationId xmlns:p14="http://schemas.microsoft.com/office/powerpoint/2010/main" val="34412461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406D2A-BE96-9E34-A773-D2DCEBF864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9F9B89-CB76-FB15-D465-6CE6B425CE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0ABCFF-6070-05EA-1A4E-AA8159A56277}"/>
              </a:ext>
            </a:extLst>
          </p:cNvPr>
          <p:cNvSpPr>
            <a:spLocks noGrp="1"/>
          </p:cNvSpPr>
          <p:nvPr>
            <p:ph type="body" idx="1"/>
          </p:nvPr>
        </p:nvSpPr>
        <p:spPr/>
        <p:txBody>
          <a:bodyPr/>
          <a:lstStyle/>
          <a:p>
            <a:endParaRPr lang="en-UA" dirty="0"/>
          </a:p>
        </p:txBody>
      </p:sp>
      <p:sp>
        <p:nvSpPr>
          <p:cNvPr id="4" name="Slide Number Placeholder 3">
            <a:extLst>
              <a:ext uri="{FF2B5EF4-FFF2-40B4-BE49-F238E27FC236}">
                <a16:creationId xmlns:a16="http://schemas.microsoft.com/office/drawing/2014/main" id="{6DAB46F7-1D91-E529-EBF3-CFC16FFEE9B3}"/>
              </a:ext>
            </a:extLst>
          </p:cNvPr>
          <p:cNvSpPr>
            <a:spLocks noGrp="1"/>
          </p:cNvSpPr>
          <p:nvPr>
            <p:ph type="sldNum" sz="quarter" idx="5"/>
          </p:nvPr>
        </p:nvSpPr>
        <p:spPr/>
        <p:txBody>
          <a:bodyPr/>
          <a:lstStyle/>
          <a:p>
            <a:fld id="{445D10FE-3693-7848-B837-4F0E449ACFE1}" type="slidenum">
              <a:rPr lang="en-UA" smtClean="0"/>
              <a:t>22</a:t>
            </a:fld>
            <a:endParaRPr lang="en-UA"/>
          </a:p>
        </p:txBody>
      </p:sp>
    </p:spTree>
    <p:extLst>
      <p:ext uri="{BB962C8B-B14F-4D97-AF65-F5344CB8AC3E}">
        <p14:creationId xmlns:p14="http://schemas.microsoft.com/office/powerpoint/2010/main" val="3177516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A"/>
            </a:p>
          </p:txBody>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A"/>
            </a:p>
          </p:txBody>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A"/>
            </a:p>
          </p:txBody>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A"/>
            </a:p>
          </p:txBody>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10/18/25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10/18/25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10/18/25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10/18/25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10/18/25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10/18/25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10/18/25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10/18/25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A"/>
              </a:p>
            </p:txBody>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n-UA"/>
              </a:p>
            </p:txBody>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A"/>
              </a:p>
            </p:txBody>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A"/>
              </a:p>
            </p:txBody>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A"/>
              </a:p>
            </p:txBody>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10/18/25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zakon.rada.gov.ua/laws/show/984_013-16#n4"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youtu.be/h1twekIArC8"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hyperlink" Target="https://zakon.rada.gov.ua/laws/show/2163-19#Text" TargetMode="External"/><Relationship Id="rId3" Type="http://schemas.openxmlformats.org/officeDocument/2006/relationships/image" Target="../media/image2.png"/><Relationship Id="rId7" Type="http://schemas.openxmlformats.org/officeDocument/2006/relationships/hyperlink" Target="https://zakon.rada.gov.ua/laws/show/2155-19#Text"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zakon.rada.gov.ua/laws/show/2297-17" TargetMode="External"/><Relationship Id="rId5" Type="http://schemas.openxmlformats.org/officeDocument/2006/relationships/hyperlink" Target="https://zakon.rada.gov.ua/laws/show/2657-12#Text" TargetMode="External"/><Relationship Id="rId4" Type="http://schemas.openxmlformats.org/officeDocument/2006/relationships/hyperlink" Target="https://zakon.rada.gov.ua/laws/show/447/2021#Text"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45628-C6F7-FD62-D07B-E5BA38D117EB}"/>
              </a:ext>
            </a:extLst>
          </p:cNvPr>
          <p:cNvSpPr>
            <a:spLocks noGrp="1"/>
          </p:cNvSpPr>
          <p:nvPr>
            <p:ph type="ctrTitle"/>
          </p:nvPr>
        </p:nvSpPr>
        <p:spPr>
          <a:xfrm>
            <a:off x="2192947" y="984740"/>
            <a:ext cx="8791575" cy="2989383"/>
          </a:xfrm>
        </p:spPr>
        <p:txBody>
          <a:bodyPr>
            <a:normAutofit/>
          </a:bodyPr>
          <a:lstStyle/>
          <a:p>
            <a:pPr algn="ctr"/>
            <a:r>
              <a:rPr lang="uk-UA" sz="3600" b="1" noProof="0" dirty="0">
                <a:solidFill>
                  <a:schemeClr val="bg1"/>
                </a:solidFill>
                <a:ea typeface="AppleMyungjo" pitchFamily="2" charset="-127"/>
              </a:rPr>
              <a:t>Тема 2 </a:t>
            </a:r>
            <a:br>
              <a:rPr lang="uk-UA" sz="3600" noProof="0" dirty="0">
                <a:solidFill>
                  <a:schemeClr val="bg1"/>
                </a:solidFill>
                <a:ea typeface="AppleMyungjo" pitchFamily="2" charset="-127"/>
              </a:rPr>
            </a:br>
            <a:r>
              <a:rPr lang="uk-UA" sz="3600" b="1" noProof="0" dirty="0">
                <a:solidFill>
                  <a:schemeClr val="bg1"/>
                </a:solidFill>
                <a:ea typeface="AppleMyungjo" pitchFamily="2" charset="-127"/>
              </a:rPr>
              <a:t>Основні цілі, напрями та принципи державної політики у сфері </a:t>
            </a:r>
            <a:r>
              <a:rPr lang="uk-UA" sz="3600" b="1" noProof="0" dirty="0" err="1">
                <a:solidFill>
                  <a:schemeClr val="bg1"/>
                </a:solidFill>
                <a:ea typeface="AppleMyungjo" pitchFamily="2" charset="-127"/>
              </a:rPr>
              <a:t>кібербезпеки</a:t>
            </a:r>
            <a:endParaRPr lang="uk-UA" sz="3600" noProof="0" dirty="0">
              <a:solidFill>
                <a:schemeClr val="bg1"/>
              </a:solidFill>
              <a:latin typeface="AppleMyungjo" pitchFamily="2" charset="-127"/>
              <a:ea typeface="AppleMyungjo" pitchFamily="2" charset="-127"/>
            </a:endParaRPr>
          </a:p>
        </p:txBody>
      </p:sp>
    </p:spTree>
    <p:extLst>
      <p:ext uri="{BB962C8B-B14F-4D97-AF65-F5344CB8AC3E}">
        <p14:creationId xmlns:p14="http://schemas.microsoft.com/office/powerpoint/2010/main" val="2819945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a:extLst>
            <a:ext uri="{FF2B5EF4-FFF2-40B4-BE49-F238E27FC236}">
              <a16:creationId xmlns:a16="http://schemas.microsoft.com/office/drawing/2014/main" id="{EC1D0987-B1F3-6565-8CEC-415EA55BDF4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5F6C2A-3A24-26BF-9D69-5254C26AFF5B}"/>
              </a:ext>
            </a:extLst>
          </p:cNvPr>
          <p:cNvSpPr>
            <a:spLocks noGrp="1"/>
          </p:cNvSpPr>
          <p:nvPr>
            <p:ph idx="1"/>
          </p:nvPr>
        </p:nvSpPr>
        <p:spPr>
          <a:xfrm>
            <a:off x="1141411" y="491066"/>
            <a:ext cx="10356322" cy="5452533"/>
          </a:xfrm>
        </p:spPr>
        <p:txBody>
          <a:bodyPr anchor="t">
            <a:normAutofit fontScale="92500" lnSpcReduction="20000"/>
          </a:bodyPr>
          <a:lstStyle/>
          <a:p>
            <a:pPr marL="0" indent="0" algn="just">
              <a:buNone/>
            </a:pPr>
            <a:r>
              <a:rPr lang="uk-UA" b="1" dirty="0">
                <a:solidFill>
                  <a:schemeClr val="bg1"/>
                </a:solidFill>
              </a:rPr>
              <a:t>кібератака</a:t>
            </a:r>
            <a:r>
              <a:rPr lang="uk-UA" dirty="0">
                <a:solidFill>
                  <a:schemeClr val="bg1"/>
                </a:solidFill>
              </a:rPr>
              <a:t> - спрямовані (навмисні) дії в кіберпросторі, які здійснюються за допомогою засобів електронних комунікацій (включаючи інформаційно-комунікаційні технології, програмні, програмно-апаратні засоби, інші технічні та технологічні засоби і обладнання) та спрямовані на досягнення однієї або сукупності таких цілей: порушення конфіденційності, цілісності, доступності електронних інформаційних ресурсів, що обробляються (передаються, зберігаються) в комунікаційних та/або технологічних системах, отримання несанкціонованого доступу до таких ресурсів; порушення безпеки, сталого, надійного та штатного режиму функціонування комунікаційних та/або технологічних систем; використання комунікаційної системи, її ресурсів та засобів електронних комунікацій для здійснення кібератак на інші об’єкти </a:t>
            </a:r>
            <a:r>
              <a:rPr lang="uk-UA" dirty="0" err="1">
                <a:solidFill>
                  <a:schemeClr val="bg1"/>
                </a:solidFill>
              </a:rPr>
              <a:t>кіберзахисту</a:t>
            </a:r>
            <a:r>
              <a:rPr lang="uk-UA" dirty="0"/>
              <a:t>;</a:t>
            </a:r>
          </a:p>
          <a:p>
            <a:pPr marL="0" indent="0" algn="just">
              <a:buNone/>
            </a:pPr>
            <a:r>
              <a:rPr lang="uk-UA" b="1" i="1" dirty="0" err="1">
                <a:solidFill>
                  <a:schemeClr val="bg1"/>
                </a:solidFill>
              </a:rPr>
              <a:t>кіберзагроза</a:t>
            </a:r>
            <a:r>
              <a:rPr lang="uk-UA" dirty="0">
                <a:solidFill>
                  <a:schemeClr val="bg1"/>
                </a:solidFill>
              </a:rPr>
              <a:t> - наявні та потенційно можливі явища і чинники, що створюють небезпеку </a:t>
            </a:r>
            <a:r>
              <a:rPr lang="uk-UA" dirty="0" err="1">
                <a:solidFill>
                  <a:schemeClr val="bg1"/>
                </a:solidFill>
              </a:rPr>
              <a:t>життєво</a:t>
            </a:r>
            <a:r>
              <a:rPr lang="uk-UA" dirty="0">
                <a:solidFill>
                  <a:schemeClr val="bg1"/>
                </a:solidFill>
              </a:rPr>
              <a:t> важливим національним інтересам України у кіберпросторі, справляють негативний вплив на стан </a:t>
            </a:r>
            <a:r>
              <a:rPr lang="uk-UA" dirty="0" err="1">
                <a:solidFill>
                  <a:schemeClr val="bg1"/>
                </a:solidFill>
              </a:rPr>
              <a:t>кібербезпеки</a:t>
            </a:r>
            <a:r>
              <a:rPr lang="uk-UA" dirty="0">
                <a:solidFill>
                  <a:schemeClr val="bg1"/>
                </a:solidFill>
              </a:rPr>
              <a:t> держави, </a:t>
            </a:r>
            <a:r>
              <a:rPr lang="uk-UA" dirty="0" err="1">
                <a:solidFill>
                  <a:schemeClr val="bg1"/>
                </a:solidFill>
              </a:rPr>
              <a:t>кібербезпеку</a:t>
            </a:r>
            <a:r>
              <a:rPr lang="uk-UA" dirty="0">
                <a:solidFill>
                  <a:schemeClr val="bg1"/>
                </a:solidFill>
              </a:rPr>
              <a:t> та </a:t>
            </a:r>
            <a:r>
              <a:rPr lang="uk-UA" dirty="0" err="1">
                <a:solidFill>
                  <a:schemeClr val="bg1"/>
                </a:solidFill>
              </a:rPr>
              <a:t>кіберзахист</a:t>
            </a:r>
            <a:r>
              <a:rPr lang="uk-UA" dirty="0">
                <a:solidFill>
                  <a:schemeClr val="bg1"/>
                </a:solidFill>
              </a:rPr>
              <a:t> її об’єктів</a:t>
            </a:r>
          </a:p>
          <a:p>
            <a:pPr marL="0" indent="0" algn="just">
              <a:buNone/>
            </a:pPr>
            <a:endParaRPr lang="uk-UA" dirty="0"/>
          </a:p>
          <a:p>
            <a:pPr marL="0" indent="0" algn="just">
              <a:buNone/>
            </a:pPr>
            <a:endParaRPr lang="uk-UA" dirty="0"/>
          </a:p>
          <a:p>
            <a:pPr marL="0" indent="0" algn="just">
              <a:buNone/>
            </a:pPr>
            <a:endParaRPr lang="uk-UA" dirty="0"/>
          </a:p>
          <a:p>
            <a:pPr marL="0" indent="0" algn="ctr">
              <a:buNone/>
            </a:pPr>
            <a:endParaRPr lang="uk-UA" b="1" noProof="0" dirty="0">
              <a:solidFill>
                <a:schemeClr val="bg1"/>
              </a:solidFill>
            </a:endParaRPr>
          </a:p>
          <a:p>
            <a:pPr marL="0" indent="0" algn="ctr">
              <a:buNone/>
            </a:pPr>
            <a:endParaRPr lang="uk-UA" b="1" noProof="0" dirty="0">
              <a:solidFill>
                <a:schemeClr val="bg1"/>
              </a:solidFill>
            </a:endParaRPr>
          </a:p>
        </p:txBody>
      </p:sp>
    </p:spTree>
    <p:extLst>
      <p:ext uri="{BB962C8B-B14F-4D97-AF65-F5344CB8AC3E}">
        <p14:creationId xmlns:p14="http://schemas.microsoft.com/office/powerpoint/2010/main" val="92433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9A9CA8D-20AD-9BBA-7EE4-4543688D3F8E}"/>
            </a:ext>
          </a:extLst>
        </p:cNvPr>
        <p:cNvGrpSpPr/>
        <p:nvPr/>
      </p:nvGrpSpPr>
      <p:grpSpPr>
        <a:xfrm>
          <a:off x="0" y="0"/>
          <a:ext cx="0" cy="0"/>
          <a:chOff x="0" y="0"/>
          <a:chExt cx="0" cy="0"/>
        </a:xfrm>
      </p:grpSpPr>
      <p:sp useBgFill="1">
        <p:nvSpPr>
          <p:cNvPr id="158" name="Rectangle 157">
            <a:extLst>
              <a:ext uri="{FF2B5EF4-FFF2-40B4-BE49-F238E27FC236}">
                <a16:creationId xmlns:a16="http://schemas.microsoft.com/office/drawing/2014/main" id="{54B9C16B-AC4A-44ED-9075-F76549B46E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0" name="Group 159">
            <a:extLst>
              <a:ext uri="{FF2B5EF4-FFF2-40B4-BE49-F238E27FC236}">
                <a16:creationId xmlns:a16="http://schemas.microsoft.com/office/drawing/2014/main" id="{62A2FEB6-F419-4684-9ABC-9E32E012E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00" y="-11384"/>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161" name="Rectangle 5">
              <a:extLst>
                <a:ext uri="{FF2B5EF4-FFF2-40B4-BE49-F238E27FC236}">
                  <a16:creationId xmlns:a16="http://schemas.microsoft.com/office/drawing/2014/main" id="{21E24A15-28D6-4CEB-9268-0BB0BEEAF38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miter lim="800000"/>
                  <a:headEnd/>
                  <a:tailEnd/>
                </a14:hiddenLine>
              </a:ext>
            </a:extLst>
          </p:spPr>
          <p:txBody>
            <a:bodyPr/>
            <a:lstStyle/>
            <a:p>
              <a:endParaRPr lang="en-UA"/>
            </a:p>
          </p:txBody>
        </p:sp>
        <p:sp>
          <p:nvSpPr>
            <p:cNvPr id="162" name="Freeform 6">
              <a:extLst>
                <a:ext uri="{FF2B5EF4-FFF2-40B4-BE49-F238E27FC236}">
                  <a16:creationId xmlns:a16="http://schemas.microsoft.com/office/drawing/2014/main" id="{4345933F-9633-4510-90E1-08B0E2A19E7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63" name="Freeform 7">
              <a:extLst>
                <a:ext uri="{FF2B5EF4-FFF2-40B4-BE49-F238E27FC236}">
                  <a16:creationId xmlns:a16="http://schemas.microsoft.com/office/drawing/2014/main" id="{C68A48FB-1BE4-4053-A76F-5A5511BA0E0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64" name="Freeform 8">
              <a:extLst>
                <a:ext uri="{FF2B5EF4-FFF2-40B4-BE49-F238E27FC236}">
                  <a16:creationId xmlns:a16="http://schemas.microsoft.com/office/drawing/2014/main" id="{8149777B-6A9F-4C95-BF44-F964645071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65" name="Freeform 9">
              <a:extLst>
                <a:ext uri="{FF2B5EF4-FFF2-40B4-BE49-F238E27FC236}">
                  <a16:creationId xmlns:a16="http://schemas.microsoft.com/office/drawing/2014/main" id="{0654845E-622A-4AD3-8F3A-6E1DEAB5FCA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66" name="Freeform 10">
              <a:extLst>
                <a:ext uri="{FF2B5EF4-FFF2-40B4-BE49-F238E27FC236}">
                  <a16:creationId xmlns:a16="http://schemas.microsoft.com/office/drawing/2014/main" id="{DF1C0739-3D08-4C83-857E-B0724A6E8C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67" name="Freeform 11">
              <a:extLst>
                <a:ext uri="{FF2B5EF4-FFF2-40B4-BE49-F238E27FC236}">
                  <a16:creationId xmlns:a16="http://schemas.microsoft.com/office/drawing/2014/main" id="{D235EAA0-7D5A-453A-9643-EE7A4954EA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68" name="Freeform 12">
              <a:extLst>
                <a:ext uri="{FF2B5EF4-FFF2-40B4-BE49-F238E27FC236}">
                  <a16:creationId xmlns:a16="http://schemas.microsoft.com/office/drawing/2014/main" id="{94C6FB7C-72DE-42DE-8F58-CCE9B8F5562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69" name="Freeform 13">
              <a:extLst>
                <a:ext uri="{FF2B5EF4-FFF2-40B4-BE49-F238E27FC236}">
                  <a16:creationId xmlns:a16="http://schemas.microsoft.com/office/drawing/2014/main" id="{FE31E0FE-EC8D-4EA7-BD9D-02F8C54FDB3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70" name="Freeform 14">
              <a:extLst>
                <a:ext uri="{FF2B5EF4-FFF2-40B4-BE49-F238E27FC236}">
                  <a16:creationId xmlns:a16="http://schemas.microsoft.com/office/drawing/2014/main" id="{69FE4B12-13E0-48F9-9E18-66406B8D3C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71" name="Freeform 15">
              <a:extLst>
                <a:ext uri="{FF2B5EF4-FFF2-40B4-BE49-F238E27FC236}">
                  <a16:creationId xmlns:a16="http://schemas.microsoft.com/office/drawing/2014/main" id="{87FAADC3-B321-43EE-B8F3-2842D84098D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72" name="Line 16">
              <a:extLst>
                <a:ext uri="{FF2B5EF4-FFF2-40B4-BE49-F238E27FC236}">
                  <a16:creationId xmlns:a16="http://schemas.microsoft.com/office/drawing/2014/main" id="{90461464-1683-402F-A72B-8558CC67774C}"/>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n-UA"/>
            </a:p>
          </p:txBody>
        </p:sp>
        <p:sp>
          <p:nvSpPr>
            <p:cNvPr id="173" name="Freeform 17">
              <a:extLst>
                <a:ext uri="{FF2B5EF4-FFF2-40B4-BE49-F238E27FC236}">
                  <a16:creationId xmlns:a16="http://schemas.microsoft.com/office/drawing/2014/main" id="{70F594E7-32D0-45B9-A3CF-636CF6FCBD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74" name="Freeform 18">
              <a:extLst>
                <a:ext uri="{FF2B5EF4-FFF2-40B4-BE49-F238E27FC236}">
                  <a16:creationId xmlns:a16="http://schemas.microsoft.com/office/drawing/2014/main" id="{8AEF60E1-26C2-4E3C-B839-347DDD23C3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75" name="Freeform 19">
              <a:extLst>
                <a:ext uri="{FF2B5EF4-FFF2-40B4-BE49-F238E27FC236}">
                  <a16:creationId xmlns:a16="http://schemas.microsoft.com/office/drawing/2014/main" id="{792FE54B-EE9D-4E57-B6BC-6A9196BE89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76" name="Freeform 20">
              <a:extLst>
                <a:ext uri="{FF2B5EF4-FFF2-40B4-BE49-F238E27FC236}">
                  <a16:creationId xmlns:a16="http://schemas.microsoft.com/office/drawing/2014/main" id="{72BE56DF-619D-463E-8F88-CABA09DA88E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77" name="Rectangle 21">
              <a:extLst>
                <a:ext uri="{FF2B5EF4-FFF2-40B4-BE49-F238E27FC236}">
                  <a16:creationId xmlns:a16="http://schemas.microsoft.com/office/drawing/2014/main" id="{C7430457-1935-4BBF-A6A7-7C3125A02EF9}"/>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miter lim="800000"/>
                  <a:headEnd/>
                  <a:tailEnd/>
                </a14:hiddenLine>
              </a:ext>
            </a:extLst>
          </p:spPr>
          <p:txBody>
            <a:bodyPr/>
            <a:lstStyle/>
            <a:p>
              <a:endParaRPr lang="en-UA"/>
            </a:p>
          </p:txBody>
        </p:sp>
        <p:sp>
          <p:nvSpPr>
            <p:cNvPr id="178" name="Freeform 22">
              <a:extLst>
                <a:ext uri="{FF2B5EF4-FFF2-40B4-BE49-F238E27FC236}">
                  <a16:creationId xmlns:a16="http://schemas.microsoft.com/office/drawing/2014/main" id="{BB006150-E547-4E84-A2B1-59131F3D53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79" name="Freeform 23">
              <a:extLst>
                <a:ext uri="{FF2B5EF4-FFF2-40B4-BE49-F238E27FC236}">
                  <a16:creationId xmlns:a16="http://schemas.microsoft.com/office/drawing/2014/main" id="{5A8CD074-956B-41A4-870B-001554B69B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80" name="Freeform 24">
              <a:extLst>
                <a:ext uri="{FF2B5EF4-FFF2-40B4-BE49-F238E27FC236}">
                  <a16:creationId xmlns:a16="http://schemas.microsoft.com/office/drawing/2014/main" id="{070C253B-974E-459F-AD0B-7057224828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81" name="Freeform 25">
              <a:extLst>
                <a:ext uri="{FF2B5EF4-FFF2-40B4-BE49-F238E27FC236}">
                  <a16:creationId xmlns:a16="http://schemas.microsoft.com/office/drawing/2014/main" id="{BBC07B3D-A631-44EA-861A-7D80383A102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82" name="Freeform 26">
              <a:extLst>
                <a:ext uri="{FF2B5EF4-FFF2-40B4-BE49-F238E27FC236}">
                  <a16:creationId xmlns:a16="http://schemas.microsoft.com/office/drawing/2014/main" id="{32039DC6-B4CF-4A5A-8D17-3A568D125C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83" name="Freeform 27">
              <a:extLst>
                <a:ext uri="{FF2B5EF4-FFF2-40B4-BE49-F238E27FC236}">
                  <a16:creationId xmlns:a16="http://schemas.microsoft.com/office/drawing/2014/main" id="{99E0C81F-5D8D-4AF8-BDE5-4DF75868F7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84" name="Freeform 28">
              <a:extLst>
                <a:ext uri="{FF2B5EF4-FFF2-40B4-BE49-F238E27FC236}">
                  <a16:creationId xmlns:a16="http://schemas.microsoft.com/office/drawing/2014/main" id="{0D946680-855C-41EC-BBA2-61F6F776E54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85" name="Freeform 29">
              <a:extLst>
                <a:ext uri="{FF2B5EF4-FFF2-40B4-BE49-F238E27FC236}">
                  <a16:creationId xmlns:a16="http://schemas.microsoft.com/office/drawing/2014/main" id="{E6FAD9E8-6E13-45A0-A5D6-8BCAD27B408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86" name="Freeform 30">
              <a:extLst>
                <a:ext uri="{FF2B5EF4-FFF2-40B4-BE49-F238E27FC236}">
                  <a16:creationId xmlns:a16="http://schemas.microsoft.com/office/drawing/2014/main" id="{0CCBC8FA-0581-454F-9FD1-6B6102A1A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87" name="Freeform 31">
              <a:extLst>
                <a:ext uri="{FF2B5EF4-FFF2-40B4-BE49-F238E27FC236}">
                  <a16:creationId xmlns:a16="http://schemas.microsoft.com/office/drawing/2014/main" id="{5D6C328F-65A5-41E8-86E9-E4E638CC3B4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grpSp>
      <p:pic>
        <p:nvPicPr>
          <p:cNvPr id="189" name="Picture 2">
            <a:extLst>
              <a:ext uri="{FF2B5EF4-FFF2-40B4-BE49-F238E27FC236}">
                <a16:creationId xmlns:a16="http://schemas.microsoft.com/office/drawing/2014/main" id="{3E94A106-9341-485C-9057-9D62B2BD083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a:stretch>
            <a:fillRect/>
          </a:stretch>
        </p:blipFill>
        <p:spPr bwMode="auto">
          <a:xfrm>
            <a:off x="1190" y="-2"/>
            <a:ext cx="4061525" cy="6858001"/>
          </a:xfrm>
          <a:prstGeom prst="rect">
            <a:avLst/>
          </a:prstGeom>
          <a:extLst>
            <a:ext uri="{909E8E84-426E-40dd-AFC4-6F175D3DCCD1}">
              <a14:hiddenFill xmlns="" xmlns:a16="http://schemas.microsoft.com/office/drawing/2014/main" xmlns:p14="http://schemas.microsoft.com/office/powerpoint/2010/main" xmlns:dgm="http://schemas.openxmlformats.org/drawingml/2006/diagram" xmlns:a14="http://schemas.microsoft.com/office/drawing/2010/main">
                <a:solidFill>
                  <a:srgbClr val="FFFFFF"/>
                </a:solidFill>
              </a14:hiddenFill>
            </a:ext>
          </a:extLst>
        </p:spPr>
      </p:pic>
      <p:sp>
        <p:nvSpPr>
          <p:cNvPr id="191" name="Rectangle 190">
            <a:extLst>
              <a:ext uri="{FF2B5EF4-FFF2-40B4-BE49-F238E27FC236}">
                <a16:creationId xmlns:a16="http://schemas.microsoft.com/office/drawing/2014/main" id="{B53044DC-4918-43DA-B49D-91673C6C94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853"/>
            <a:ext cx="4055621" cy="6858000"/>
          </a:xfrm>
          <a:prstGeom prst="rect">
            <a:avLst/>
          </a:prstGeom>
          <a:ln>
            <a:noFill/>
          </a:ln>
          <a:effectLst>
            <a:outerShdw blurRad="76200" dist="38100" algn="l" rotWithShape="0">
              <a:prstClr val="black">
                <a:alpha val="37000"/>
              </a:prstClr>
            </a:outerShdw>
          </a:effectLst>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grpSp>
        <p:nvGrpSpPr>
          <p:cNvPr id="193" name="Group 192">
            <a:extLst>
              <a:ext uri="{FF2B5EF4-FFF2-40B4-BE49-F238E27FC236}">
                <a16:creationId xmlns:a16="http://schemas.microsoft.com/office/drawing/2014/main" id="{1DCE6B36-1420-43AB-86CF-4E653A517B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90" y="-9998"/>
            <a:ext cx="1220788" cy="6858001"/>
            <a:chOff x="-14288" y="0"/>
            <a:chExt cx="1220788" cy="6858001"/>
          </a:xfrm>
          <a:gradFill flip="none" rotWithShape="1">
            <a:gsLst>
              <a:gs pos="0">
                <a:schemeClr val="bg2"/>
              </a:gs>
              <a:gs pos="100000">
                <a:schemeClr val="tx2">
                  <a:lumMod val="60000"/>
                  <a:lumOff val="40000"/>
                </a:schemeClr>
              </a:gs>
            </a:gsLst>
            <a:lin ang="5400000" scaled="0"/>
            <a:tileRect/>
          </a:gradFill>
        </p:grpSpPr>
        <p:sp>
          <p:nvSpPr>
            <p:cNvPr id="194" name="Rectangle 5">
              <a:extLst>
                <a:ext uri="{FF2B5EF4-FFF2-40B4-BE49-F238E27FC236}">
                  <a16:creationId xmlns:a16="http://schemas.microsoft.com/office/drawing/2014/main" id="{72626E0B-9628-468E-A713-011C02F602BB}"/>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miter lim="800000"/>
                  <a:headEnd/>
                  <a:tailEnd/>
                </a14:hiddenLine>
              </a:ext>
            </a:extLst>
          </p:spPr>
          <p:txBody>
            <a:bodyPr/>
            <a:lstStyle/>
            <a:p>
              <a:endParaRPr lang="en-UA"/>
            </a:p>
          </p:txBody>
        </p:sp>
        <p:sp>
          <p:nvSpPr>
            <p:cNvPr id="195" name="Freeform 6">
              <a:extLst>
                <a:ext uri="{FF2B5EF4-FFF2-40B4-BE49-F238E27FC236}">
                  <a16:creationId xmlns:a16="http://schemas.microsoft.com/office/drawing/2014/main" id="{93F7977A-BD91-4B0D-9A8D-372DB67AD8D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96" name="Freeform 7">
              <a:extLst>
                <a:ext uri="{FF2B5EF4-FFF2-40B4-BE49-F238E27FC236}">
                  <a16:creationId xmlns:a16="http://schemas.microsoft.com/office/drawing/2014/main" id="{9FEE6A56-01A1-404D-864E-1C2587C9AFB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97" name="Freeform 8">
              <a:extLst>
                <a:ext uri="{FF2B5EF4-FFF2-40B4-BE49-F238E27FC236}">
                  <a16:creationId xmlns:a16="http://schemas.microsoft.com/office/drawing/2014/main" id="{E74DBBF2-EF6F-4E3E-B183-F8EEE76094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98" name="Freeform 9">
              <a:extLst>
                <a:ext uri="{FF2B5EF4-FFF2-40B4-BE49-F238E27FC236}">
                  <a16:creationId xmlns:a16="http://schemas.microsoft.com/office/drawing/2014/main" id="{ABCF0F27-B056-474C-A0FB-1DB747A92FB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199" name="Freeform 10">
              <a:extLst>
                <a:ext uri="{FF2B5EF4-FFF2-40B4-BE49-F238E27FC236}">
                  <a16:creationId xmlns:a16="http://schemas.microsoft.com/office/drawing/2014/main" id="{0A0A5B7B-BA2A-45CC-AABE-9D5B08A5D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200" name="Freeform 11">
              <a:extLst>
                <a:ext uri="{FF2B5EF4-FFF2-40B4-BE49-F238E27FC236}">
                  <a16:creationId xmlns:a16="http://schemas.microsoft.com/office/drawing/2014/main" id="{3C9A5D2B-1787-4954-9108-B9D497A87C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201" name="Freeform 12">
              <a:extLst>
                <a:ext uri="{FF2B5EF4-FFF2-40B4-BE49-F238E27FC236}">
                  <a16:creationId xmlns:a16="http://schemas.microsoft.com/office/drawing/2014/main" id="{818C4F8B-7556-49A7-83C6-C8F631F6A98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202" name="Freeform 13">
              <a:extLst>
                <a:ext uri="{FF2B5EF4-FFF2-40B4-BE49-F238E27FC236}">
                  <a16:creationId xmlns:a16="http://schemas.microsoft.com/office/drawing/2014/main" id="{22BED614-D078-47EA-9C72-190217FDD5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203" name="Freeform 14">
              <a:extLst>
                <a:ext uri="{FF2B5EF4-FFF2-40B4-BE49-F238E27FC236}">
                  <a16:creationId xmlns:a16="http://schemas.microsoft.com/office/drawing/2014/main" id="{73DE0BF2-86D7-4038-AC4B-AF0F116A5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204" name="Freeform 15">
              <a:extLst>
                <a:ext uri="{FF2B5EF4-FFF2-40B4-BE49-F238E27FC236}">
                  <a16:creationId xmlns:a16="http://schemas.microsoft.com/office/drawing/2014/main" id="{11D8BB55-D027-420C-9EF9-49B3BA79DC7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205" name="Line 16">
              <a:extLst>
                <a:ext uri="{FF2B5EF4-FFF2-40B4-BE49-F238E27FC236}">
                  <a16:creationId xmlns:a16="http://schemas.microsoft.com/office/drawing/2014/main" id="{3FAEF5CE-07ED-46A7-9777-D86C70719583}"/>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n-UA"/>
            </a:p>
          </p:txBody>
        </p:sp>
        <p:sp>
          <p:nvSpPr>
            <p:cNvPr id="206" name="Freeform 17">
              <a:extLst>
                <a:ext uri="{FF2B5EF4-FFF2-40B4-BE49-F238E27FC236}">
                  <a16:creationId xmlns:a16="http://schemas.microsoft.com/office/drawing/2014/main" id="{29CAFB1A-357C-4313-B734-1CD4E4F9D2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207" name="Freeform 18">
              <a:extLst>
                <a:ext uri="{FF2B5EF4-FFF2-40B4-BE49-F238E27FC236}">
                  <a16:creationId xmlns:a16="http://schemas.microsoft.com/office/drawing/2014/main" id="{653161D3-8634-4BB7-A2BC-028C4EAA15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208" name="Freeform 19">
              <a:extLst>
                <a:ext uri="{FF2B5EF4-FFF2-40B4-BE49-F238E27FC236}">
                  <a16:creationId xmlns:a16="http://schemas.microsoft.com/office/drawing/2014/main" id="{9537546A-6FF1-408B-AFE2-BBF7D3482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209" name="Freeform 20">
              <a:extLst>
                <a:ext uri="{FF2B5EF4-FFF2-40B4-BE49-F238E27FC236}">
                  <a16:creationId xmlns:a16="http://schemas.microsoft.com/office/drawing/2014/main" id="{F73EE662-79B7-404B-B1B8-0E096BE4CD6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210" name="Rectangle 21">
              <a:extLst>
                <a:ext uri="{FF2B5EF4-FFF2-40B4-BE49-F238E27FC236}">
                  <a16:creationId xmlns:a16="http://schemas.microsoft.com/office/drawing/2014/main" id="{B6DDB906-1F52-4D64-8493-4816EDDD34C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miter lim="800000"/>
                  <a:headEnd/>
                  <a:tailEnd/>
                </a14:hiddenLine>
              </a:ext>
            </a:extLst>
          </p:spPr>
          <p:txBody>
            <a:bodyPr/>
            <a:lstStyle/>
            <a:p>
              <a:endParaRPr lang="en-UA"/>
            </a:p>
          </p:txBody>
        </p:sp>
        <p:sp>
          <p:nvSpPr>
            <p:cNvPr id="211" name="Freeform 22">
              <a:extLst>
                <a:ext uri="{FF2B5EF4-FFF2-40B4-BE49-F238E27FC236}">
                  <a16:creationId xmlns:a16="http://schemas.microsoft.com/office/drawing/2014/main" id="{4FA472A5-ABEA-4961-897B-7EB96AF09A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212" name="Freeform 23">
              <a:extLst>
                <a:ext uri="{FF2B5EF4-FFF2-40B4-BE49-F238E27FC236}">
                  <a16:creationId xmlns:a16="http://schemas.microsoft.com/office/drawing/2014/main" id="{54226E99-C38F-4456-A1F8-8897483FD9A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213" name="Freeform 24">
              <a:extLst>
                <a:ext uri="{FF2B5EF4-FFF2-40B4-BE49-F238E27FC236}">
                  <a16:creationId xmlns:a16="http://schemas.microsoft.com/office/drawing/2014/main" id="{0A4A0196-A383-4629-B9A5-9C87E846C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214" name="Freeform 25">
              <a:extLst>
                <a:ext uri="{FF2B5EF4-FFF2-40B4-BE49-F238E27FC236}">
                  <a16:creationId xmlns:a16="http://schemas.microsoft.com/office/drawing/2014/main" id="{BA5E608D-2E7B-4662-A9A0-18D4E0F0DC6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215" name="Freeform 26">
              <a:extLst>
                <a:ext uri="{FF2B5EF4-FFF2-40B4-BE49-F238E27FC236}">
                  <a16:creationId xmlns:a16="http://schemas.microsoft.com/office/drawing/2014/main" id="{5E211F37-790F-4BD7-B055-022AE0C2E6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216" name="Freeform 27">
              <a:extLst>
                <a:ext uri="{FF2B5EF4-FFF2-40B4-BE49-F238E27FC236}">
                  <a16:creationId xmlns:a16="http://schemas.microsoft.com/office/drawing/2014/main" id="{96F375D0-232A-490A-9499-CB5FBA3FD9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217" name="Freeform 28">
              <a:extLst>
                <a:ext uri="{FF2B5EF4-FFF2-40B4-BE49-F238E27FC236}">
                  <a16:creationId xmlns:a16="http://schemas.microsoft.com/office/drawing/2014/main" id="{6B33B423-FD0F-4780-A0D6-32FC040B37C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218" name="Freeform 29">
              <a:extLst>
                <a:ext uri="{FF2B5EF4-FFF2-40B4-BE49-F238E27FC236}">
                  <a16:creationId xmlns:a16="http://schemas.microsoft.com/office/drawing/2014/main" id="{B6BD1710-838F-4CDD-A000-C6C710A6A0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219" name="Freeform 30">
              <a:extLst>
                <a:ext uri="{FF2B5EF4-FFF2-40B4-BE49-F238E27FC236}">
                  <a16:creationId xmlns:a16="http://schemas.microsoft.com/office/drawing/2014/main" id="{0BB93533-1C95-4B0A-B0E2-168602B085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sp>
          <p:nvSpPr>
            <p:cNvPr id="220" name="Freeform 31">
              <a:extLst>
                <a:ext uri="{FF2B5EF4-FFF2-40B4-BE49-F238E27FC236}">
                  <a16:creationId xmlns:a16="http://schemas.microsoft.com/office/drawing/2014/main" id="{CB0B113D-1987-4D89-A475-511E092FE1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p14="http://schemas.microsoft.com/office/powerpoint/2010/main" xmlns:dgm="http://schemas.openxmlformats.org/drawingml/2006/diagram" xmlns:a14="http://schemas.microsoft.com/office/drawing/2010/main" w="9525">
                  <a:solidFill>
                    <a:srgbClr val="000000"/>
                  </a:solidFill>
                  <a:round/>
                  <a:headEnd/>
                  <a:tailEnd/>
                </a14:hiddenLine>
              </a:ext>
            </a:extLst>
          </p:spPr>
          <p:txBody>
            <a:bodyPr/>
            <a:lstStyle/>
            <a:p>
              <a:endParaRPr lang="en-UA"/>
            </a:p>
          </p:txBody>
        </p:sp>
      </p:grpSp>
      <p:pic>
        <p:nvPicPr>
          <p:cNvPr id="222" name="Picture 2">
            <a:extLst>
              <a:ext uri="{FF2B5EF4-FFF2-40B4-BE49-F238E27FC236}">
                <a16:creationId xmlns:a16="http://schemas.microsoft.com/office/drawing/2014/main" id="{9BE36DBF-0333-4D36-A5BF-81FDA2406FE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1190" y="-13238"/>
            <a:ext cx="4062718" cy="6858001"/>
          </a:xfrm>
          <a:prstGeom prst="rect">
            <a:avLst/>
          </a:prstGeom>
          <a:noFill/>
          <a:extLst>
            <a:ext uri="{909E8E84-426E-40dd-AFC4-6F175D3DCCD1}">
              <a14:hiddenFill xmlns="" xmlns:a16="http://schemas.microsoft.com/office/drawing/2014/main" xmlns:p14="http://schemas.microsoft.com/office/powerpoint/2010/main" xmlns:dgm="http://schemas.openxmlformats.org/drawingml/2006/diagram" xmlns:a14="http://schemas.microsoft.com/office/drawing/2010/main">
                <a:solidFill>
                  <a:srgbClr val="FFFFFF"/>
                </a:solidFill>
              </a14:hiddenFill>
            </a:ext>
          </a:extLst>
        </p:spPr>
      </p:pic>
      <p:graphicFrame>
        <p:nvGraphicFramePr>
          <p:cNvPr id="149" name="Rectangle 1">
            <a:extLst>
              <a:ext uri="{FF2B5EF4-FFF2-40B4-BE49-F238E27FC236}">
                <a16:creationId xmlns:a16="http://schemas.microsoft.com/office/drawing/2014/main" id="{757284DF-E7D8-32B2-F5F2-C402418D6017}"/>
              </a:ext>
            </a:extLst>
          </p:cNvPr>
          <p:cNvGraphicFramePr>
            <a:graphicFrameLocks noGrp="1"/>
          </p:cNvGraphicFramePr>
          <p:nvPr>
            <p:ph idx="1"/>
            <p:extLst>
              <p:ext uri="{D42A27DB-BD31-4B8C-83A1-F6EECF244321}">
                <p14:modId xmlns:p14="http://schemas.microsoft.com/office/powerpoint/2010/main" val="316000855"/>
              </p:ext>
            </p:extLst>
          </p:nvPr>
        </p:nvGraphicFramePr>
        <p:xfrm>
          <a:off x="2244499" y="625205"/>
          <a:ext cx="9319248" cy="58898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6015396"/>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p:cNvGrpSpPr/>
        <p:nvPr/>
      </p:nvGrpSpPr>
      <p:grpSpPr>
        <a:xfrm>
          <a:off x="0" y="0"/>
          <a:ext cx="0" cy="0"/>
          <a:chOff x="0" y="0"/>
          <a:chExt cx="0" cy="0"/>
        </a:xfrm>
      </p:grpSpPr>
      <p:pic>
        <p:nvPicPr>
          <p:cNvPr id="318" name="Picture 2">
            <a:extLst>
              <a:ext uri="{FF2B5EF4-FFF2-40B4-BE49-F238E27FC236}">
                <a16:creationId xmlns:a16="http://schemas.microsoft.com/office/drawing/2014/main" id="{9FBB3149-8289-4060-BB01-ED3047C5314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a16="http://schemas.microsoft.com/office/drawing/2014/main" xmlns="">
                <a:solidFill>
                  <a:srgbClr val="FFFFFF"/>
                </a:solidFill>
              </a14:hiddenFill>
            </a:ext>
          </a:extLst>
        </p:spPr>
      </p:pic>
      <p:grpSp>
        <p:nvGrpSpPr>
          <p:cNvPr id="320" name="Group 319">
            <a:extLst>
              <a:ext uri="{FF2B5EF4-FFF2-40B4-BE49-F238E27FC236}">
                <a16:creationId xmlns:a16="http://schemas.microsoft.com/office/drawing/2014/main" id="{3BAEF7DA-43C4-4736-B5A3-B48E6125AB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053888" cy="6858001"/>
            <a:chOff x="-14288" y="0"/>
            <a:chExt cx="12053888" cy="6858001"/>
          </a:xfrm>
        </p:grpSpPr>
        <p:grpSp>
          <p:nvGrpSpPr>
            <p:cNvPr id="277" name="Group 276">
              <a:extLst>
                <a:ext uri="{FF2B5EF4-FFF2-40B4-BE49-F238E27FC236}">
                  <a16:creationId xmlns:a16="http://schemas.microsoft.com/office/drawing/2014/main" id="{A909436B-313B-4D27-BD55-E8303EF45102}"/>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349" name="Rectangle 5">
                <a:extLst>
                  <a:ext uri="{FF2B5EF4-FFF2-40B4-BE49-F238E27FC236}">
                    <a16:creationId xmlns:a16="http://schemas.microsoft.com/office/drawing/2014/main" id="{758BC0E2-32D9-41ED-907C-DA3C4A698EF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361" name="Freeform 6">
                <a:extLst>
                  <a:ext uri="{FF2B5EF4-FFF2-40B4-BE49-F238E27FC236}">
                    <a16:creationId xmlns:a16="http://schemas.microsoft.com/office/drawing/2014/main" id="{41E486E5-1757-4896-A762-4D0BE33091A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62" name="Freeform 7">
                <a:extLst>
                  <a:ext uri="{FF2B5EF4-FFF2-40B4-BE49-F238E27FC236}">
                    <a16:creationId xmlns:a16="http://schemas.microsoft.com/office/drawing/2014/main" id="{5812B4BD-11B4-43E6-B3D0-1F424A9FD83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63" name="Freeform 8">
                <a:extLst>
                  <a:ext uri="{FF2B5EF4-FFF2-40B4-BE49-F238E27FC236}">
                    <a16:creationId xmlns:a16="http://schemas.microsoft.com/office/drawing/2014/main" id="{6A0E1D38-C2A3-42C9-920D-F40319CE16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64" name="Freeform 9">
                <a:extLst>
                  <a:ext uri="{FF2B5EF4-FFF2-40B4-BE49-F238E27FC236}">
                    <a16:creationId xmlns:a16="http://schemas.microsoft.com/office/drawing/2014/main" id="{3FAF6AF3-9B01-4BEB-BB6B-08B3485119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65" name="Freeform 10">
                <a:extLst>
                  <a:ext uri="{FF2B5EF4-FFF2-40B4-BE49-F238E27FC236}">
                    <a16:creationId xmlns:a16="http://schemas.microsoft.com/office/drawing/2014/main" id="{53F7FADA-61E9-4AAB-BED8-D6FD1BB545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66" name="Freeform 11">
                <a:extLst>
                  <a:ext uri="{FF2B5EF4-FFF2-40B4-BE49-F238E27FC236}">
                    <a16:creationId xmlns:a16="http://schemas.microsoft.com/office/drawing/2014/main" id="{46419F9F-3EEC-45FF-98BB-4F20D5347E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67" name="Freeform 12">
                <a:extLst>
                  <a:ext uri="{FF2B5EF4-FFF2-40B4-BE49-F238E27FC236}">
                    <a16:creationId xmlns:a16="http://schemas.microsoft.com/office/drawing/2014/main" id="{1E081BCD-31AF-4E94-966D-497357D221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68" name="Freeform 13">
                <a:extLst>
                  <a:ext uri="{FF2B5EF4-FFF2-40B4-BE49-F238E27FC236}">
                    <a16:creationId xmlns:a16="http://schemas.microsoft.com/office/drawing/2014/main" id="{5082EAA7-B95F-462F-8307-2C9EC1C35A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69" name="Freeform 14">
                <a:extLst>
                  <a:ext uri="{FF2B5EF4-FFF2-40B4-BE49-F238E27FC236}">
                    <a16:creationId xmlns:a16="http://schemas.microsoft.com/office/drawing/2014/main" id="{E9A57125-4B73-448E-B7B7-94380A928D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70" name="Freeform 15">
                <a:extLst>
                  <a:ext uri="{FF2B5EF4-FFF2-40B4-BE49-F238E27FC236}">
                    <a16:creationId xmlns:a16="http://schemas.microsoft.com/office/drawing/2014/main" id="{7290E834-81F0-42A1-B66B-33D4580573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71" name="Line 16">
                <a:extLst>
                  <a:ext uri="{FF2B5EF4-FFF2-40B4-BE49-F238E27FC236}">
                    <a16:creationId xmlns:a16="http://schemas.microsoft.com/office/drawing/2014/main" id="{C9FA5563-6ED2-4EAC-A8ED-DF71850ACD99}"/>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uk-UA" noProof="0" dirty="0"/>
              </a:p>
            </p:txBody>
          </p:sp>
          <p:sp>
            <p:nvSpPr>
              <p:cNvPr id="372" name="Freeform 17">
                <a:extLst>
                  <a:ext uri="{FF2B5EF4-FFF2-40B4-BE49-F238E27FC236}">
                    <a16:creationId xmlns:a16="http://schemas.microsoft.com/office/drawing/2014/main" id="{50479572-5CA3-41F4-8BDC-F039335C2C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73" name="Freeform 18">
                <a:extLst>
                  <a:ext uri="{FF2B5EF4-FFF2-40B4-BE49-F238E27FC236}">
                    <a16:creationId xmlns:a16="http://schemas.microsoft.com/office/drawing/2014/main" id="{4156CB6F-DF65-4A51-A840-7A4177BDF6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74" name="Freeform 19">
                <a:extLst>
                  <a:ext uri="{FF2B5EF4-FFF2-40B4-BE49-F238E27FC236}">
                    <a16:creationId xmlns:a16="http://schemas.microsoft.com/office/drawing/2014/main" id="{9252974F-88C0-4CAA-A42D-E94E2B7A6D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75" name="Freeform 20">
                <a:extLst>
                  <a:ext uri="{FF2B5EF4-FFF2-40B4-BE49-F238E27FC236}">
                    <a16:creationId xmlns:a16="http://schemas.microsoft.com/office/drawing/2014/main" id="{DE3974B2-2875-4AFE-A30A-6EE823E5799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76" name="Rectangle 21">
                <a:extLst>
                  <a:ext uri="{FF2B5EF4-FFF2-40B4-BE49-F238E27FC236}">
                    <a16:creationId xmlns:a16="http://schemas.microsoft.com/office/drawing/2014/main" id="{948A52FE-E1B0-4297-BBBE-C860B4E3D3F3}"/>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377" name="Freeform 22">
                <a:extLst>
                  <a:ext uri="{FF2B5EF4-FFF2-40B4-BE49-F238E27FC236}">
                    <a16:creationId xmlns:a16="http://schemas.microsoft.com/office/drawing/2014/main" id="{C6E71B5D-6B02-417C-A0CF-4447C55F27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78" name="Freeform 23">
                <a:extLst>
                  <a:ext uri="{FF2B5EF4-FFF2-40B4-BE49-F238E27FC236}">
                    <a16:creationId xmlns:a16="http://schemas.microsoft.com/office/drawing/2014/main" id="{0FB94710-B373-451B-84A2-947DDB4564E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79" name="Freeform 24">
                <a:extLst>
                  <a:ext uri="{FF2B5EF4-FFF2-40B4-BE49-F238E27FC236}">
                    <a16:creationId xmlns:a16="http://schemas.microsoft.com/office/drawing/2014/main" id="{4E47778B-FD55-4A2C-A53F-E548158C89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80" name="Freeform 25">
                <a:extLst>
                  <a:ext uri="{FF2B5EF4-FFF2-40B4-BE49-F238E27FC236}">
                    <a16:creationId xmlns:a16="http://schemas.microsoft.com/office/drawing/2014/main" id="{DA2A4F49-8FC4-4F12-8707-A6CC117E588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81" name="Freeform 26">
                <a:extLst>
                  <a:ext uri="{FF2B5EF4-FFF2-40B4-BE49-F238E27FC236}">
                    <a16:creationId xmlns:a16="http://schemas.microsoft.com/office/drawing/2014/main" id="{2293D140-51FA-484D-8464-785D8FD3DD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82" name="Freeform 27">
                <a:extLst>
                  <a:ext uri="{FF2B5EF4-FFF2-40B4-BE49-F238E27FC236}">
                    <a16:creationId xmlns:a16="http://schemas.microsoft.com/office/drawing/2014/main" id="{AA66B21A-3C7F-426E-9C38-C0D6AEF130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83" name="Freeform 28">
                <a:extLst>
                  <a:ext uri="{FF2B5EF4-FFF2-40B4-BE49-F238E27FC236}">
                    <a16:creationId xmlns:a16="http://schemas.microsoft.com/office/drawing/2014/main" id="{F22F8B0E-04B8-4D29-9E19-CACDAE6ABD0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84" name="Freeform 29">
                <a:extLst>
                  <a:ext uri="{FF2B5EF4-FFF2-40B4-BE49-F238E27FC236}">
                    <a16:creationId xmlns:a16="http://schemas.microsoft.com/office/drawing/2014/main" id="{E0D8C2CC-1759-4605-B3C9-DA4B1EF2509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85" name="Freeform 30">
                <a:extLst>
                  <a:ext uri="{FF2B5EF4-FFF2-40B4-BE49-F238E27FC236}">
                    <a16:creationId xmlns:a16="http://schemas.microsoft.com/office/drawing/2014/main" id="{547A4BC3-AA95-4A78-AC23-65A4CE843B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86" name="Freeform 31">
                <a:extLst>
                  <a:ext uri="{FF2B5EF4-FFF2-40B4-BE49-F238E27FC236}">
                    <a16:creationId xmlns:a16="http://schemas.microsoft.com/office/drawing/2014/main" id="{93059BC9-C7C3-41F9-8BBA-7BF49FF602B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grpSp>
        <p:grpSp>
          <p:nvGrpSpPr>
            <p:cNvPr id="278" name="Group 277">
              <a:extLst>
                <a:ext uri="{FF2B5EF4-FFF2-40B4-BE49-F238E27FC236}">
                  <a16:creationId xmlns:a16="http://schemas.microsoft.com/office/drawing/2014/main" id="{F335FE01-8192-4D2A-93F8-2F680F728C8C}"/>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387" name="Freeform 32">
                <a:extLst>
                  <a:ext uri="{FF2B5EF4-FFF2-40B4-BE49-F238E27FC236}">
                    <a16:creationId xmlns:a16="http://schemas.microsoft.com/office/drawing/2014/main" id="{A150A82A-9896-4D5B-BAA5-0A7ECD0789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88" name="Freeform 33">
                <a:extLst>
                  <a:ext uri="{FF2B5EF4-FFF2-40B4-BE49-F238E27FC236}">
                    <a16:creationId xmlns:a16="http://schemas.microsoft.com/office/drawing/2014/main" id="{82641EF7-9CDB-40BE-A964-13F866165C3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89" name="Freeform 34">
                <a:extLst>
                  <a:ext uri="{FF2B5EF4-FFF2-40B4-BE49-F238E27FC236}">
                    <a16:creationId xmlns:a16="http://schemas.microsoft.com/office/drawing/2014/main" id="{A1D1CF16-B5BD-4021-9BA9-637569FC801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90" name="Freeform 35">
                <a:extLst>
                  <a:ext uri="{FF2B5EF4-FFF2-40B4-BE49-F238E27FC236}">
                    <a16:creationId xmlns:a16="http://schemas.microsoft.com/office/drawing/2014/main" id="{FF13F72C-CC27-48A0-AC55-686AB9153E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91" name="Freeform 36">
                <a:extLst>
                  <a:ext uri="{FF2B5EF4-FFF2-40B4-BE49-F238E27FC236}">
                    <a16:creationId xmlns:a16="http://schemas.microsoft.com/office/drawing/2014/main" id="{0EC3BA8B-33ED-483D-935C-170AD0C4DCF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92" name="Freeform 37">
                <a:extLst>
                  <a:ext uri="{FF2B5EF4-FFF2-40B4-BE49-F238E27FC236}">
                    <a16:creationId xmlns:a16="http://schemas.microsoft.com/office/drawing/2014/main" id="{C4C451E6-48CE-4642-B51D-FE44840872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93" name="Freeform 38">
                <a:extLst>
                  <a:ext uri="{FF2B5EF4-FFF2-40B4-BE49-F238E27FC236}">
                    <a16:creationId xmlns:a16="http://schemas.microsoft.com/office/drawing/2014/main" id="{0F88F098-E44C-4A45-AE2B-595A7B85275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94" name="Freeform 39">
                <a:extLst>
                  <a:ext uri="{FF2B5EF4-FFF2-40B4-BE49-F238E27FC236}">
                    <a16:creationId xmlns:a16="http://schemas.microsoft.com/office/drawing/2014/main" id="{5B782B5D-8B67-4CD5-A0B3-8067BBB328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95" name="Freeform 40">
                <a:extLst>
                  <a:ext uri="{FF2B5EF4-FFF2-40B4-BE49-F238E27FC236}">
                    <a16:creationId xmlns:a16="http://schemas.microsoft.com/office/drawing/2014/main" id="{897A4906-0942-4CD6-840D-0915E0C4D09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txBody>
              <a:bodyPr/>
              <a:lstStyle/>
              <a:p>
                <a:endParaRPr lang="uk-UA" noProof="0" dirty="0"/>
              </a:p>
            </p:txBody>
          </p:sp>
          <p:sp>
            <p:nvSpPr>
              <p:cNvPr id="396" name="Rectangle 41">
                <a:extLst>
                  <a:ext uri="{FF2B5EF4-FFF2-40B4-BE49-F238E27FC236}">
                    <a16:creationId xmlns:a16="http://schemas.microsoft.com/office/drawing/2014/main" id="{D1131789-2DD5-462E-9FC9-E25021F5CFB3}"/>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txBody>
              <a:bodyPr/>
              <a:lstStyle/>
              <a:p>
                <a:endParaRPr lang="uk-UA" noProof="0" dirty="0"/>
              </a:p>
            </p:txBody>
          </p:sp>
        </p:grpSp>
      </p:grpSp>
      <p:sp useBgFill="1">
        <p:nvSpPr>
          <p:cNvPr id="317" name="Rectangle 316">
            <a:extLst>
              <a:ext uri="{FF2B5EF4-FFF2-40B4-BE49-F238E27FC236}">
                <a16:creationId xmlns:a16="http://schemas.microsoft.com/office/drawing/2014/main" id="{E9B448F0-DA06-4165-AB5F-4330A20E06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noProof="0" dirty="0"/>
          </a:p>
        </p:txBody>
      </p:sp>
      <p:pic>
        <p:nvPicPr>
          <p:cNvPr id="319" name="Picture 2">
            <a:extLst>
              <a:ext uri="{FF2B5EF4-FFF2-40B4-BE49-F238E27FC236}">
                <a16:creationId xmlns:a16="http://schemas.microsoft.com/office/drawing/2014/main" id="{92D83638-A467-411A-9C31-FE9A111CD88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grpSp>
        <p:nvGrpSpPr>
          <p:cNvPr id="321" name="Group 320">
            <a:extLst>
              <a:ext uri="{FF2B5EF4-FFF2-40B4-BE49-F238E27FC236}">
                <a16:creationId xmlns:a16="http://schemas.microsoft.com/office/drawing/2014/main" id="{2576BCDF-119F-4EB5-83D7-ED823C93EB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322" name="Rectangle 5">
              <a:extLst>
                <a:ext uri="{FF2B5EF4-FFF2-40B4-BE49-F238E27FC236}">
                  <a16:creationId xmlns:a16="http://schemas.microsoft.com/office/drawing/2014/main" id="{43D63E8F-FD8A-4CE3-B7C9-3E9E2B66B5FD}"/>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323" name="Freeform 6">
              <a:extLst>
                <a:ext uri="{FF2B5EF4-FFF2-40B4-BE49-F238E27FC236}">
                  <a16:creationId xmlns:a16="http://schemas.microsoft.com/office/drawing/2014/main" id="{D107D890-1831-46D8-90FB-F2FC0B28841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24" name="Freeform 7">
              <a:extLst>
                <a:ext uri="{FF2B5EF4-FFF2-40B4-BE49-F238E27FC236}">
                  <a16:creationId xmlns:a16="http://schemas.microsoft.com/office/drawing/2014/main" id="{02440904-A4EC-4F72-8E22-AAF4D9DB5C1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25" name="Freeform 8">
              <a:extLst>
                <a:ext uri="{FF2B5EF4-FFF2-40B4-BE49-F238E27FC236}">
                  <a16:creationId xmlns:a16="http://schemas.microsoft.com/office/drawing/2014/main" id="{625E9C1F-1569-416B-A85C-FA14348722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26" name="Freeform 9">
              <a:extLst>
                <a:ext uri="{FF2B5EF4-FFF2-40B4-BE49-F238E27FC236}">
                  <a16:creationId xmlns:a16="http://schemas.microsoft.com/office/drawing/2014/main" id="{3A186C77-43BF-4B1B-8170-48944F30575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27" name="Freeform 10">
              <a:extLst>
                <a:ext uri="{FF2B5EF4-FFF2-40B4-BE49-F238E27FC236}">
                  <a16:creationId xmlns:a16="http://schemas.microsoft.com/office/drawing/2014/main" id="{FA8D72C1-8526-44B4-9333-5E0057ECC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28" name="Freeform 11">
              <a:extLst>
                <a:ext uri="{FF2B5EF4-FFF2-40B4-BE49-F238E27FC236}">
                  <a16:creationId xmlns:a16="http://schemas.microsoft.com/office/drawing/2014/main" id="{790E4BA0-9C47-48B6-AA4A-8FC22DA954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29" name="Freeform 12">
              <a:extLst>
                <a:ext uri="{FF2B5EF4-FFF2-40B4-BE49-F238E27FC236}">
                  <a16:creationId xmlns:a16="http://schemas.microsoft.com/office/drawing/2014/main" id="{FD051475-431F-4B9D-94C6-7B49A69582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30" name="Freeform 13">
              <a:extLst>
                <a:ext uri="{FF2B5EF4-FFF2-40B4-BE49-F238E27FC236}">
                  <a16:creationId xmlns:a16="http://schemas.microsoft.com/office/drawing/2014/main" id="{82255D2F-85A1-4A19-8BC4-EB2715F36CC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31" name="Freeform 14">
              <a:extLst>
                <a:ext uri="{FF2B5EF4-FFF2-40B4-BE49-F238E27FC236}">
                  <a16:creationId xmlns:a16="http://schemas.microsoft.com/office/drawing/2014/main" id="{EBC3A004-9794-4EFA-83F0-989248797C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32" name="Freeform 15">
              <a:extLst>
                <a:ext uri="{FF2B5EF4-FFF2-40B4-BE49-F238E27FC236}">
                  <a16:creationId xmlns:a16="http://schemas.microsoft.com/office/drawing/2014/main" id="{6EFD9FC3-E11A-44E3-BCAC-A07F3C601F2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33" name="Line 16">
              <a:extLst>
                <a:ext uri="{FF2B5EF4-FFF2-40B4-BE49-F238E27FC236}">
                  <a16:creationId xmlns:a16="http://schemas.microsoft.com/office/drawing/2014/main" id="{AB6AB6F7-6592-4028-B349-1C0E53A29CDC}"/>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uk-UA" noProof="0" dirty="0"/>
            </a:p>
          </p:txBody>
        </p:sp>
        <p:sp>
          <p:nvSpPr>
            <p:cNvPr id="334" name="Freeform 17">
              <a:extLst>
                <a:ext uri="{FF2B5EF4-FFF2-40B4-BE49-F238E27FC236}">
                  <a16:creationId xmlns:a16="http://schemas.microsoft.com/office/drawing/2014/main" id="{6C2415E6-F914-4C11-B48B-4910AA6CA6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35" name="Freeform 18">
              <a:extLst>
                <a:ext uri="{FF2B5EF4-FFF2-40B4-BE49-F238E27FC236}">
                  <a16:creationId xmlns:a16="http://schemas.microsoft.com/office/drawing/2014/main" id="{2412013C-072A-489E-851A-CFEF91A9A6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36" name="Freeform 19">
              <a:extLst>
                <a:ext uri="{FF2B5EF4-FFF2-40B4-BE49-F238E27FC236}">
                  <a16:creationId xmlns:a16="http://schemas.microsoft.com/office/drawing/2014/main" id="{DE93DF9F-296F-4DE4-8813-D8C04DE4CF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37" name="Freeform 20">
              <a:extLst>
                <a:ext uri="{FF2B5EF4-FFF2-40B4-BE49-F238E27FC236}">
                  <a16:creationId xmlns:a16="http://schemas.microsoft.com/office/drawing/2014/main" id="{F440D966-5030-460C-9916-BF9B9154218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38" name="Rectangle 21">
              <a:extLst>
                <a:ext uri="{FF2B5EF4-FFF2-40B4-BE49-F238E27FC236}">
                  <a16:creationId xmlns:a16="http://schemas.microsoft.com/office/drawing/2014/main" id="{1EFE245D-BA05-4F4D-A6E8-40739F48E769}"/>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339" name="Freeform 22">
              <a:extLst>
                <a:ext uri="{FF2B5EF4-FFF2-40B4-BE49-F238E27FC236}">
                  <a16:creationId xmlns:a16="http://schemas.microsoft.com/office/drawing/2014/main" id="{ED67811C-F735-441C-98A6-2517EC099A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40" name="Freeform 23">
              <a:extLst>
                <a:ext uri="{FF2B5EF4-FFF2-40B4-BE49-F238E27FC236}">
                  <a16:creationId xmlns:a16="http://schemas.microsoft.com/office/drawing/2014/main" id="{3070FC44-32F9-470F-A131-868F3F1DB72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41" name="Freeform 24">
              <a:extLst>
                <a:ext uri="{FF2B5EF4-FFF2-40B4-BE49-F238E27FC236}">
                  <a16:creationId xmlns:a16="http://schemas.microsoft.com/office/drawing/2014/main" id="{95FB52C7-C779-4E3F-978C-4595FEF868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42" name="Freeform 25">
              <a:extLst>
                <a:ext uri="{FF2B5EF4-FFF2-40B4-BE49-F238E27FC236}">
                  <a16:creationId xmlns:a16="http://schemas.microsoft.com/office/drawing/2014/main" id="{D4EB1759-62AC-4B24-9DC6-E4F8737E898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43" name="Freeform 26">
              <a:extLst>
                <a:ext uri="{FF2B5EF4-FFF2-40B4-BE49-F238E27FC236}">
                  <a16:creationId xmlns:a16="http://schemas.microsoft.com/office/drawing/2014/main" id="{7BF6FB39-864B-4F58-86E8-790E16FB3C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44" name="Freeform 27">
              <a:extLst>
                <a:ext uri="{FF2B5EF4-FFF2-40B4-BE49-F238E27FC236}">
                  <a16:creationId xmlns:a16="http://schemas.microsoft.com/office/drawing/2014/main" id="{5FE4FA46-B51C-43DA-87FC-2644ED117A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45" name="Freeform 28">
              <a:extLst>
                <a:ext uri="{FF2B5EF4-FFF2-40B4-BE49-F238E27FC236}">
                  <a16:creationId xmlns:a16="http://schemas.microsoft.com/office/drawing/2014/main" id="{25DD1322-2D3A-4E7B-B23B-B4F96E02C29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46" name="Freeform 29">
              <a:extLst>
                <a:ext uri="{FF2B5EF4-FFF2-40B4-BE49-F238E27FC236}">
                  <a16:creationId xmlns:a16="http://schemas.microsoft.com/office/drawing/2014/main" id="{6E4FFBEB-52BB-494D-AD99-A0F072AB6F3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47" name="Freeform 30">
              <a:extLst>
                <a:ext uri="{FF2B5EF4-FFF2-40B4-BE49-F238E27FC236}">
                  <a16:creationId xmlns:a16="http://schemas.microsoft.com/office/drawing/2014/main" id="{7DE92406-3F65-4333-BAAA-A9A7B5AEE9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48" name="Freeform 31">
              <a:extLst>
                <a:ext uri="{FF2B5EF4-FFF2-40B4-BE49-F238E27FC236}">
                  <a16:creationId xmlns:a16="http://schemas.microsoft.com/office/drawing/2014/main" id="{B8B0FFC4-D1BB-4BB9-A224-BB78BFD3380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grpSp>
      <p:sp>
        <p:nvSpPr>
          <p:cNvPr id="2" name="Title 1">
            <a:extLst>
              <a:ext uri="{FF2B5EF4-FFF2-40B4-BE49-F238E27FC236}">
                <a16:creationId xmlns:a16="http://schemas.microsoft.com/office/drawing/2014/main" id="{A5757975-4B69-F249-7445-5DEBB0C341CB}"/>
              </a:ext>
            </a:extLst>
          </p:cNvPr>
          <p:cNvSpPr>
            <a:spLocks noGrp="1"/>
          </p:cNvSpPr>
          <p:nvPr>
            <p:ph type="title"/>
          </p:nvPr>
        </p:nvSpPr>
        <p:spPr>
          <a:xfrm>
            <a:off x="1141411" y="748240"/>
            <a:ext cx="9906000" cy="1117073"/>
          </a:xfrm>
        </p:spPr>
        <p:txBody>
          <a:bodyPr vert="horz" lIns="91440" tIns="45720" rIns="91440" bIns="45720" rtlCol="0" anchor="ctr">
            <a:normAutofit/>
          </a:bodyPr>
          <a:lstStyle/>
          <a:p>
            <a:pPr algn="ctr"/>
            <a:r>
              <a:rPr lang="uk-UA" sz="3700" noProof="0" dirty="0"/>
              <a:t>Об’єкти критичної інфраструктури</a:t>
            </a:r>
            <a:br>
              <a:rPr lang="uk-UA" sz="3700" noProof="0" dirty="0"/>
            </a:br>
            <a:endParaRPr lang="uk-UA" sz="3700" noProof="0" dirty="0"/>
          </a:p>
        </p:txBody>
      </p:sp>
      <p:sp>
        <p:nvSpPr>
          <p:cNvPr id="4" name="Rectangle 1">
            <a:extLst>
              <a:ext uri="{FF2B5EF4-FFF2-40B4-BE49-F238E27FC236}">
                <a16:creationId xmlns:a16="http://schemas.microsoft.com/office/drawing/2014/main" id="{99F41557-D610-EACE-6FA6-4C9B27306B4E}"/>
              </a:ext>
            </a:extLst>
          </p:cNvPr>
          <p:cNvSpPr>
            <a:spLocks noChangeArrowheads="1"/>
          </p:cNvSpPr>
          <p:nvPr/>
        </p:nvSpPr>
        <p:spPr bwMode="auto">
          <a:xfrm>
            <a:off x="1206500" y="1611312"/>
            <a:ext cx="9840911" cy="4498447"/>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t" anchorCtr="0" compatLnSpc="1">
            <a:prstTxWarp prst="textNoShape">
              <a:avLst/>
            </a:prstTxWarp>
            <a:normAutofit lnSpcReduction="10000"/>
          </a:bodyPr>
          <a:lstStyle>
            <a:lvl1pPr indent="249238"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28600" algn="just" defTabSz="914400" eaLnBrk="1" fontAlgn="base" hangingPunct="1">
              <a:lnSpc>
                <a:spcPct val="110000"/>
              </a:lnSpc>
              <a:spcBef>
                <a:spcPct val="0"/>
              </a:spcBef>
              <a:spcAft>
                <a:spcPts val="600"/>
              </a:spcAft>
              <a:buClrTx/>
              <a:buSzPct val="125000"/>
              <a:buFont typeface="Arial" panose="020B0604020202020204" pitchFamily="34" charset="0"/>
              <a:buChar char="•"/>
              <a:tabLst/>
            </a:pPr>
            <a:r>
              <a:rPr kumimoji="0" lang="uk-UA" sz="2000" b="0" i="0" u="none" strike="noStrike" cap="none" normalizeH="0" baseline="0" noProof="0" dirty="0">
                <a:ln>
                  <a:noFill/>
                </a:ln>
                <a:effectLst/>
                <a:latin typeface="+mn-lt"/>
              </a:rPr>
              <a:t>Для оцінки критичності об’єкта інформаційної інфраструктури оператор критичної інфраструктури використовує такі три критерії:</a:t>
            </a:r>
          </a:p>
          <a:p>
            <a:pPr marL="0" marR="0" lvl="0" indent="-228600" algn="just" defTabSz="914400" eaLnBrk="1" fontAlgn="base" hangingPunct="1">
              <a:lnSpc>
                <a:spcPct val="110000"/>
              </a:lnSpc>
              <a:spcBef>
                <a:spcPct val="0"/>
              </a:spcBef>
              <a:spcAft>
                <a:spcPts val="600"/>
              </a:spcAft>
              <a:buClrTx/>
              <a:buSzPct val="125000"/>
              <a:buFont typeface="Arial" panose="020B0604020202020204" pitchFamily="34" charset="0"/>
              <a:buChar char="•"/>
              <a:tabLst/>
            </a:pPr>
            <a:r>
              <a:rPr kumimoji="0" lang="uk-UA" sz="2000" b="0" i="0" u="none" strike="noStrike" cap="none" normalizeH="0" baseline="0" noProof="0" dirty="0">
                <a:ln>
                  <a:noFill/>
                </a:ln>
                <a:effectLst/>
                <a:latin typeface="+mn-lt"/>
              </a:rPr>
              <a:t>необхідність об’єкта інформаційної інфраструктури як для стійкого та безперервного функціонування об’єкта критичної інфраструктури, так і для надання ним </a:t>
            </a:r>
            <a:r>
              <a:rPr kumimoji="0" lang="uk-UA" sz="2000" b="0" i="0" u="none" strike="noStrike" cap="none" normalizeH="0" baseline="0" noProof="0" dirty="0" err="1">
                <a:ln>
                  <a:noFill/>
                </a:ln>
                <a:effectLst/>
                <a:latin typeface="+mn-lt"/>
              </a:rPr>
              <a:t>життєво</a:t>
            </a:r>
            <a:r>
              <a:rPr kumimoji="0" lang="uk-UA" sz="2000" b="0" i="0" u="none" strike="noStrike" cap="none" normalizeH="0" baseline="0" noProof="0" dirty="0">
                <a:ln>
                  <a:noFill/>
                </a:ln>
                <a:effectLst/>
                <a:latin typeface="+mn-lt"/>
              </a:rPr>
              <a:t> важливих послуг та функцій;</a:t>
            </a:r>
          </a:p>
          <a:p>
            <a:pPr marL="0" marR="0" lvl="0" indent="-228600" algn="just" defTabSz="914400" eaLnBrk="1" fontAlgn="base" hangingPunct="1">
              <a:lnSpc>
                <a:spcPct val="110000"/>
              </a:lnSpc>
              <a:spcBef>
                <a:spcPct val="0"/>
              </a:spcBef>
              <a:spcAft>
                <a:spcPts val="600"/>
              </a:spcAft>
              <a:buClrTx/>
              <a:buSzPct val="125000"/>
              <a:buFont typeface="Arial" panose="020B0604020202020204" pitchFamily="34" charset="0"/>
              <a:buChar char="•"/>
              <a:tabLst/>
            </a:pPr>
            <a:r>
              <a:rPr kumimoji="0" lang="uk-UA" sz="2000" b="0" i="0" u="none" strike="noStrike" cap="none" normalizeH="0" baseline="0" noProof="0" dirty="0">
                <a:ln>
                  <a:noFill/>
                </a:ln>
                <a:effectLst/>
                <a:latin typeface="+mn-lt"/>
              </a:rPr>
              <a:t>кібератака, </a:t>
            </a:r>
            <a:r>
              <a:rPr kumimoji="0" lang="uk-UA" sz="2000" b="0" i="0" u="none" strike="noStrike" cap="none" normalizeH="0" baseline="0" noProof="0" dirty="0" err="1">
                <a:ln>
                  <a:noFill/>
                </a:ln>
                <a:effectLst/>
                <a:latin typeface="+mn-lt"/>
              </a:rPr>
              <a:t>кіберінцидент</a:t>
            </a:r>
            <a:r>
              <a:rPr kumimoji="0" lang="uk-UA" sz="2000" b="0" i="0" u="none" strike="noStrike" cap="none" normalizeH="0" baseline="0" noProof="0" dirty="0">
                <a:ln>
                  <a:noFill/>
                </a:ln>
                <a:effectLst/>
                <a:latin typeface="+mn-lt"/>
              </a:rPr>
              <a:t>, інцидент з інформаційної безпеки на об’єкті інформаційної інфраструктури істотно впливає на безперервність та стійкість надання об’єктом критичної інфраструктури </a:t>
            </a:r>
            <a:r>
              <a:rPr kumimoji="0" lang="uk-UA" sz="2000" b="0" i="0" u="none" strike="noStrike" cap="none" normalizeH="0" baseline="0" noProof="0" dirty="0" err="1">
                <a:ln>
                  <a:noFill/>
                </a:ln>
                <a:effectLst/>
                <a:latin typeface="+mn-lt"/>
              </a:rPr>
              <a:t>життєво</a:t>
            </a:r>
            <a:r>
              <a:rPr kumimoji="0" lang="uk-UA" sz="2000" b="0" i="0" u="none" strike="noStrike" cap="none" normalizeH="0" baseline="0" noProof="0" dirty="0">
                <a:ln>
                  <a:noFill/>
                </a:ln>
                <a:effectLst/>
                <a:latin typeface="+mn-lt"/>
              </a:rPr>
              <a:t> важливих послуг та функцій;</a:t>
            </a:r>
          </a:p>
          <a:p>
            <a:pPr marL="0" marR="0" lvl="0" indent="-228600" algn="just" defTabSz="914400" eaLnBrk="1" fontAlgn="base" hangingPunct="1">
              <a:lnSpc>
                <a:spcPct val="110000"/>
              </a:lnSpc>
              <a:spcBef>
                <a:spcPct val="0"/>
              </a:spcBef>
              <a:spcAft>
                <a:spcPts val="600"/>
              </a:spcAft>
              <a:buClrTx/>
              <a:buSzPct val="125000"/>
              <a:buFont typeface="Arial" panose="020B0604020202020204" pitchFamily="34" charset="0"/>
              <a:buChar char="•"/>
              <a:tabLst/>
            </a:pPr>
            <a:r>
              <a:rPr kumimoji="0" lang="uk-UA" sz="2000" b="0" i="0" u="none" strike="noStrike" cap="none" normalizeH="0" baseline="0" noProof="0" dirty="0">
                <a:ln>
                  <a:noFill/>
                </a:ln>
                <a:effectLst/>
                <a:latin typeface="+mn-lt"/>
              </a:rPr>
              <a:t>у разі порушення безперервності та стійкості надання </a:t>
            </a:r>
            <a:r>
              <a:rPr kumimoji="0" lang="uk-UA" sz="2000" b="0" i="0" u="none" strike="noStrike" cap="none" normalizeH="0" baseline="0" noProof="0" dirty="0" err="1">
                <a:ln>
                  <a:noFill/>
                </a:ln>
                <a:effectLst/>
                <a:latin typeface="+mn-lt"/>
              </a:rPr>
              <a:t>життєво</a:t>
            </a:r>
            <a:r>
              <a:rPr kumimoji="0" lang="uk-UA" sz="2000" b="0" i="0" u="none" strike="noStrike" cap="none" normalizeH="0" baseline="0" noProof="0" dirty="0">
                <a:ln>
                  <a:noFill/>
                </a:ln>
                <a:effectLst/>
                <a:latin typeface="+mn-lt"/>
              </a:rPr>
              <a:t> важливих послуг та функцій об’єктом інформаційної інфраструктури відсутній альтернативний об’єкт (спосіб) для їх надання (п.5 Порядку формування переліку </a:t>
            </a:r>
            <a:r>
              <a:rPr kumimoji="0" lang="uk-UA" sz="2000" b="0" i="0" u="none" strike="noStrike" cap="none" normalizeH="0" baseline="0" noProof="0" dirty="0" err="1">
                <a:ln>
                  <a:noFill/>
                </a:ln>
                <a:effectLst/>
                <a:latin typeface="+mn-lt"/>
              </a:rPr>
              <a:t>обєктів</a:t>
            </a:r>
            <a:r>
              <a:rPr kumimoji="0" lang="uk-UA" sz="2000" b="0" i="0" u="none" strike="noStrike" cap="none" normalizeH="0" baseline="0" noProof="0" dirty="0">
                <a:ln>
                  <a:noFill/>
                </a:ln>
                <a:effectLst/>
                <a:latin typeface="+mn-lt"/>
              </a:rPr>
              <a:t> критичної інформаційної інфраструктури, затвердженого Постановою КМ № 943 від 9 жовтня 2020 року). </a:t>
            </a:r>
          </a:p>
        </p:txBody>
      </p:sp>
      <p:grpSp>
        <p:nvGrpSpPr>
          <p:cNvPr id="350" name="Group 349">
            <a:extLst>
              <a:ext uri="{FF2B5EF4-FFF2-40B4-BE49-F238E27FC236}">
                <a16:creationId xmlns:a16="http://schemas.microsoft.com/office/drawing/2014/main" id="{8DB4BB99-C854-45F9-BED1-63D15E3A24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351" name="Freeform 32">
              <a:extLst>
                <a:ext uri="{FF2B5EF4-FFF2-40B4-BE49-F238E27FC236}">
                  <a16:creationId xmlns:a16="http://schemas.microsoft.com/office/drawing/2014/main" id="{5D1CCC4C-284C-4BF6-97D9-D974674634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52" name="Freeform 33">
              <a:extLst>
                <a:ext uri="{FF2B5EF4-FFF2-40B4-BE49-F238E27FC236}">
                  <a16:creationId xmlns:a16="http://schemas.microsoft.com/office/drawing/2014/main" id="{35D82D1B-EB09-4028-9107-D60B547C7B4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53" name="Freeform 34">
              <a:extLst>
                <a:ext uri="{FF2B5EF4-FFF2-40B4-BE49-F238E27FC236}">
                  <a16:creationId xmlns:a16="http://schemas.microsoft.com/office/drawing/2014/main" id="{1389EE93-8059-437E-8507-7557AD68FB1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54" name="Freeform 35">
              <a:extLst>
                <a:ext uri="{FF2B5EF4-FFF2-40B4-BE49-F238E27FC236}">
                  <a16:creationId xmlns:a16="http://schemas.microsoft.com/office/drawing/2014/main" id="{377C05DC-75FF-4426-A34F-DBF0C7E7BE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55" name="Freeform 36">
              <a:extLst>
                <a:ext uri="{FF2B5EF4-FFF2-40B4-BE49-F238E27FC236}">
                  <a16:creationId xmlns:a16="http://schemas.microsoft.com/office/drawing/2014/main" id="{03D385C8-866D-437D-91B1-2E3ECDD88E5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56" name="Freeform 37">
              <a:extLst>
                <a:ext uri="{FF2B5EF4-FFF2-40B4-BE49-F238E27FC236}">
                  <a16:creationId xmlns:a16="http://schemas.microsoft.com/office/drawing/2014/main" id="{3F649CBB-748F-4C79-A14F-C531C40B08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57" name="Freeform 38">
              <a:extLst>
                <a:ext uri="{FF2B5EF4-FFF2-40B4-BE49-F238E27FC236}">
                  <a16:creationId xmlns:a16="http://schemas.microsoft.com/office/drawing/2014/main" id="{7F4622C0-84AF-41F1-9128-FE73CADD36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58" name="Freeform 39">
              <a:extLst>
                <a:ext uri="{FF2B5EF4-FFF2-40B4-BE49-F238E27FC236}">
                  <a16:creationId xmlns:a16="http://schemas.microsoft.com/office/drawing/2014/main" id="{CC6F29C1-A471-4CDE-8C21-E4B15C5EF4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59" name="Freeform 40">
              <a:extLst>
                <a:ext uri="{FF2B5EF4-FFF2-40B4-BE49-F238E27FC236}">
                  <a16:creationId xmlns:a16="http://schemas.microsoft.com/office/drawing/2014/main" id="{67F5B7DA-86C7-4AE0-96B6-D7F5AA51E21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60" name="Rectangle 41">
              <a:extLst>
                <a:ext uri="{FF2B5EF4-FFF2-40B4-BE49-F238E27FC236}">
                  <a16:creationId xmlns:a16="http://schemas.microsoft.com/office/drawing/2014/main" id="{0FA481E3-0439-484A-AC9B-19D58B98E49F}"/>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grpSp>
    </p:spTree>
    <p:extLst>
      <p:ext uri="{BB962C8B-B14F-4D97-AF65-F5344CB8AC3E}">
        <p14:creationId xmlns:p14="http://schemas.microsoft.com/office/powerpoint/2010/main" val="2426344433"/>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52622FF-0C25-6F5A-FCE9-4E0FA5E516ED}"/>
            </a:ext>
          </a:extLst>
        </p:cNvPr>
        <p:cNvGrpSpPr/>
        <p:nvPr/>
      </p:nvGrpSpPr>
      <p:grpSpPr>
        <a:xfrm>
          <a:off x="0" y="0"/>
          <a:ext cx="0" cy="0"/>
          <a:chOff x="0" y="0"/>
          <a:chExt cx="0" cy="0"/>
        </a:xfrm>
      </p:grpSpPr>
      <p:sp useBgFill="1">
        <p:nvSpPr>
          <p:cNvPr id="57" name="Rectangle 56">
            <a:extLst>
              <a:ext uri="{FF2B5EF4-FFF2-40B4-BE49-F238E27FC236}">
                <a16:creationId xmlns:a16="http://schemas.microsoft.com/office/drawing/2014/main" id="{54B9C16B-AC4A-44ED-9075-F76549B46E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noProof="0" dirty="0"/>
          </a:p>
        </p:txBody>
      </p:sp>
      <p:grpSp>
        <p:nvGrpSpPr>
          <p:cNvPr id="59" name="Group 58">
            <a:extLst>
              <a:ext uri="{FF2B5EF4-FFF2-40B4-BE49-F238E27FC236}">
                <a16:creationId xmlns:a16="http://schemas.microsoft.com/office/drawing/2014/main" id="{62A2FEB6-F419-4684-9ABC-9E32E012E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00" y="-11384"/>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60" name="Rectangle 5">
              <a:extLst>
                <a:ext uri="{FF2B5EF4-FFF2-40B4-BE49-F238E27FC236}">
                  <a16:creationId xmlns:a16="http://schemas.microsoft.com/office/drawing/2014/main" id="{21E24A15-28D6-4CEB-9268-0BB0BEEAF38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61" name="Freeform 6">
              <a:extLst>
                <a:ext uri="{FF2B5EF4-FFF2-40B4-BE49-F238E27FC236}">
                  <a16:creationId xmlns:a16="http://schemas.microsoft.com/office/drawing/2014/main" id="{4345933F-9633-4510-90E1-08B0E2A19E7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62" name="Freeform 7">
              <a:extLst>
                <a:ext uri="{FF2B5EF4-FFF2-40B4-BE49-F238E27FC236}">
                  <a16:creationId xmlns:a16="http://schemas.microsoft.com/office/drawing/2014/main" id="{C68A48FB-1BE4-4053-A76F-5A5511BA0E0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63" name="Freeform 8">
              <a:extLst>
                <a:ext uri="{FF2B5EF4-FFF2-40B4-BE49-F238E27FC236}">
                  <a16:creationId xmlns:a16="http://schemas.microsoft.com/office/drawing/2014/main" id="{8149777B-6A9F-4C95-BF44-F964645071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64" name="Freeform 9">
              <a:extLst>
                <a:ext uri="{FF2B5EF4-FFF2-40B4-BE49-F238E27FC236}">
                  <a16:creationId xmlns:a16="http://schemas.microsoft.com/office/drawing/2014/main" id="{0654845E-622A-4AD3-8F3A-6E1DEAB5FCA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65" name="Freeform 10">
              <a:extLst>
                <a:ext uri="{FF2B5EF4-FFF2-40B4-BE49-F238E27FC236}">
                  <a16:creationId xmlns:a16="http://schemas.microsoft.com/office/drawing/2014/main" id="{DF1C0739-3D08-4C83-857E-B0724A6E8C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66" name="Freeform 11">
              <a:extLst>
                <a:ext uri="{FF2B5EF4-FFF2-40B4-BE49-F238E27FC236}">
                  <a16:creationId xmlns:a16="http://schemas.microsoft.com/office/drawing/2014/main" id="{D235EAA0-7D5A-453A-9643-EE7A4954EA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67" name="Freeform 12">
              <a:extLst>
                <a:ext uri="{FF2B5EF4-FFF2-40B4-BE49-F238E27FC236}">
                  <a16:creationId xmlns:a16="http://schemas.microsoft.com/office/drawing/2014/main" id="{94C6FB7C-72DE-42DE-8F58-CCE9B8F5562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68" name="Freeform 13">
              <a:extLst>
                <a:ext uri="{FF2B5EF4-FFF2-40B4-BE49-F238E27FC236}">
                  <a16:creationId xmlns:a16="http://schemas.microsoft.com/office/drawing/2014/main" id="{FE31E0FE-EC8D-4EA7-BD9D-02F8C54FDB3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69" name="Freeform 14">
              <a:extLst>
                <a:ext uri="{FF2B5EF4-FFF2-40B4-BE49-F238E27FC236}">
                  <a16:creationId xmlns:a16="http://schemas.microsoft.com/office/drawing/2014/main" id="{69FE4B12-13E0-48F9-9E18-66406B8D3C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70" name="Freeform 15">
              <a:extLst>
                <a:ext uri="{FF2B5EF4-FFF2-40B4-BE49-F238E27FC236}">
                  <a16:creationId xmlns:a16="http://schemas.microsoft.com/office/drawing/2014/main" id="{87FAADC3-B321-43EE-B8F3-2842D84098D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71" name="Line 16">
              <a:extLst>
                <a:ext uri="{FF2B5EF4-FFF2-40B4-BE49-F238E27FC236}">
                  <a16:creationId xmlns:a16="http://schemas.microsoft.com/office/drawing/2014/main" id="{90461464-1683-402F-A72B-8558CC67774C}"/>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uk-UA" noProof="0" dirty="0"/>
            </a:p>
          </p:txBody>
        </p:sp>
        <p:sp>
          <p:nvSpPr>
            <p:cNvPr id="72" name="Freeform 17">
              <a:extLst>
                <a:ext uri="{FF2B5EF4-FFF2-40B4-BE49-F238E27FC236}">
                  <a16:creationId xmlns:a16="http://schemas.microsoft.com/office/drawing/2014/main" id="{70F594E7-32D0-45B9-A3CF-636CF6FCBD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73" name="Freeform 18">
              <a:extLst>
                <a:ext uri="{FF2B5EF4-FFF2-40B4-BE49-F238E27FC236}">
                  <a16:creationId xmlns:a16="http://schemas.microsoft.com/office/drawing/2014/main" id="{8AEF60E1-26C2-4E3C-B839-347DDD23C3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74" name="Freeform 19">
              <a:extLst>
                <a:ext uri="{FF2B5EF4-FFF2-40B4-BE49-F238E27FC236}">
                  <a16:creationId xmlns:a16="http://schemas.microsoft.com/office/drawing/2014/main" id="{792FE54B-EE9D-4E57-B6BC-6A9196BE89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75" name="Freeform 20">
              <a:extLst>
                <a:ext uri="{FF2B5EF4-FFF2-40B4-BE49-F238E27FC236}">
                  <a16:creationId xmlns:a16="http://schemas.microsoft.com/office/drawing/2014/main" id="{72BE56DF-619D-463E-8F88-CABA09DA88E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76" name="Rectangle 21">
              <a:extLst>
                <a:ext uri="{FF2B5EF4-FFF2-40B4-BE49-F238E27FC236}">
                  <a16:creationId xmlns:a16="http://schemas.microsoft.com/office/drawing/2014/main" id="{C7430457-1935-4BBF-A6A7-7C3125A02EF9}"/>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77" name="Freeform 22">
              <a:extLst>
                <a:ext uri="{FF2B5EF4-FFF2-40B4-BE49-F238E27FC236}">
                  <a16:creationId xmlns:a16="http://schemas.microsoft.com/office/drawing/2014/main" id="{BB006150-E547-4E84-A2B1-59131F3D53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78" name="Freeform 23">
              <a:extLst>
                <a:ext uri="{FF2B5EF4-FFF2-40B4-BE49-F238E27FC236}">
                  <a16:creationId xmlns:a16="http://schemas.microsoft.com/office/drawing/2014/main" id="{5A8CD074-956B-41A4-870B-001554B69B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79" name="Freeform 24">
              <a:extLst>
                <a:ext uri="{FF2B5EF4-FFF2-40B4-BE49-F238E27FC236}">
                  <a16:creationId xmlns:a16="http://schemas.microsoft.com/office/drawing/2014/main" id="{070C253B-974E-459F-AD0B-7057224828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80" name="Freeform 25">
              <a:extLst>
                <a:ext uri="{FF2B5EF4-FFF2-40B4-BE49-F238E27FC236}">
                  <a16:creationId xmlns:a16="http://schemas.microsoft.com/office/drawing/2014/main" id="{BBC07B3D-A631-44EA-861A-7D80383A102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81" name="Freeform 26">
              <a:extLst>
                <a:ext uri="{FF2B5EF4-FFF2-40B4-BE49-F238E27FC236}">
                  <a16:creationId xmlns:a16="http://schemas.microsoft.com/office/drawing/2014/main" id="{32039DC6-B4CF-4A5A-8D17-3A568D125C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82" name="Freeform 27">
              <a:extLst>
                <a:ext uri="{FF2B5EF4-FFF2-40B4-BE49-F238E27FC236}">
                  <a16:creationId xmlns:a16="http://schemas.microsoft.com/office/drawing/2014/main" id="{99E0C81F-5D8D-4AF8-BDE5-4DF75868F7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83" name="Freeform 28">
              <a:extLst>
                <a:ext uri="{FF2B5EF4-FFF2-40B4-BE49-F238E27FC236}">
                  <a16:creationId xmlns:a16="http://schemas.microsoft.com/office/drawing/2014/main" id="{0D946680-855C-41EC-BBA2-61F6F776E54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84" name="Freeform 29">
              <a:extLst>
                <a:ext uri="{FF2B5EF4-FFF2-40B4-BE49-F238E27FC236}">
                  <a16:creationId xmlns:a16="http://schemas.microsoft.com/office/drawing/2014/main" id="{E6FAD9E8-6E13-45A0-A5D6-8BCAD27B408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85" name="Freeform 30">
              <a:extLst>
                <a:ext uri="{FF2B5EF4-FFF2-40B4-BE49-F238E27FC236}">
                  <a16:creationId xmlns:a16="http://schemas.microsoft.com/office/drawing/2014/main" id="{0CCBC8FA-0581-454F-9FD1-6B6102A1A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86" name="Freeform 31">
              <a:extLst>
                <a:ext uri="{FF2B5EF4-FFF2-40B4-BE49-F238E27FC236}">
                  <a16:creationId xmlns:a16="http://schemas.microsoft.com/office/drawing/2014/main" id="{5D6C328F-65A5-41E8-86E9-E4E638CC3B4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grpSp>
      <p:pic>
        <p:nvPicPr>
          <p:cNvPr id="88" name="Picture 2">
            <a:extLst>
              <a:ext uri="{FF2B5EF4-FFF2-40B4-BE49-F238E27FC236}">
                <a16:creationId xmlns:a16="http://schemas.microsoft.com/office/drawing/2014/main" id="{3E94A106-9341-485C-9057-9D62B2BD083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a:stretch>
            <a:fillRect/>
          </a:stretch>
        </p:blipFill>
        <p:spPr bwMode="auto">
          <a:xfrm>
            <a:off x="1190" y="-2"/>
            <a:ext cx="4061525" cy="6858001"/>
          </a:xfrm>
          <a:prstGeom prst="rect">
            <a:avLst/>
          </a:prstGeom>
          <a:extLst>
            <a:ext uri="{909E8E84-426E-40dd-AFC4-6F175D3DCCD1}">
              <a14:hiddenFill xmlns:a14="http://schemas.microsoft.com/office/drawing/2010/main" xmlns:dgm="http://schemas.openxmlformats.org/drawingml/2006/diagram" xmlns:p14="http://schemas.microsoft.com/office/powerpoint/2010/main" xmlns:a16="http://schemas.microsoft.com/office/drawing/2014/main" xmlns="">
                <a:solidFill>
                  <a:srgbClr val="FFFFFF"/>
                </a:solidFill>
              </a14:hiddenFill>
            </a:ext>
          </a:extLst>
        </p:spPr>
      </p:pic>
      <p:sp>
        <p:nvSpPr>
          <p:cNvPr id="90" name="Rectangle 89">
            <a:extLst>
              <a:ext uri="{FF2B5EF4-FFF2-40B4-BE49-F238E27FC236}">
                <a16:creationId xmlns:a16="http://schemas.microsoft.com/office/drawing/2014/main" id="{B53044DC-4918-43DA-B49D-91673C6C94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853"/>
            <a:ext cx="4055621" cy="6858000"/>
          </a:xfrm>
          <a:prstGeom prst="rect">
            <a:avLst/>
          </a:prstGeom>
          <a:ln>
            <a:noFill/>
          </a:ln>
          <a:effectLst>
            <a:outerShdw blurRad="76200" dist="38100" algn="l" rotWithShape="0">
              <a:prstClr val="black">
                <a:alpha val="37000"/>
              </a:prstClr>
            </a:outerShdw>
          </a:effectLst>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uk-UA" noProof="0" dirty="0"/>
          </a:p>
        </p:txBody>
      </p:sp>
      <p:grpSp>
        <p:nvGrpSpPr>
          <p:cNvPr id="92" name="Group 91">
            <a:extLst>
              <a:ext uri="{FF2B5EF4-FFF2-40B4-BE49-F238E27FC236}">
                <a16:creationId xmlns:a16="http://schemas.microsoft.com/office/drawing/2014/main" id="{1DCE6B36-1420-43AB-86CF-4E653A517B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90" y="-9998"/>
            <a:ext cx="1220788" cy="6858001"/>
            <a:chOff x="-14288" y="0"/>
            <a:chExt cx="1220788" cy="6858001"/>
          </a:xfrm>
          <a:gradFill flip="none" rotWithShape="1">
            <a:gsLst>
              <a:gs pos="0">
                <a:schemeClr val="bg2"/>
              </a:gs>
              <a:gs pos="100000">
                <a:schemeClr val="tx2">
                  <a:lumMod val="60000"/>
                  <a:lumOff val="40000"/>
                </a:schemeClr>
              </a:gs>
            </a:gsLst>
            <a:lin ang="5400000" scaled="0"/>
            <a:tileRect/>
          </a:gradFill>
        </p:grpSpPr>
        <p:sp>
          <p:nvSpPr>
            <p:cNvPr id="93" name="Rectangle 5">
              <a:extLst>
                <a:ext uri="{FF2B5EF4-FFF2-40B4-BE49-F238E27FC236}">
                  <a16:creationId xmlns:a16="http://schemas.microsoft.com/office/drawing/2014/main" id="{72626E0B-9628-468E-A713-011C02F602BB}"/>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94" name="Freeform 6">
              <a:extLst>
                <a:ext uri="{FF2B5EF4-FFF2-40B4-BE49-F238E27FC236}">
                  <a16:creationId xmlns:a16="http://schemas.microsoft.com/office/drawing/2014/main" id="{93F7977A-BD91-4B0D-9A8D-372DB67AD8D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95" name="Freeform 7">
              <a:extLst>
                <a:ext uri="{FF2B5EF4-FFF2-40B4-BE49-F238E27FC236}">
                  <a16:creationId xmlns:a16="http://schemas.microsoft.com/office/drawing/2014/main" id="{9FEE6A56-01A1-404D-864E-1C2587C9AFB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96" name="Freeform 8">
              <a:extLst>
                <a:ext uri="{FF2B5EF4-FFF2-40B4-BE49-F238E27FC236}">
                  <a16:creationId xmlns:a16="http://schemas.microsoft.com/office/drawing/2014/main" id="{E74DBBF2-EF6F-4E3E-B183-F8EEE76094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97" name="Freeform 9">
              <a:extLst>
                <a:ext uri="{FF2B5EF4-FFF2-40B4-BE49-F238E27FC236}">
                  <a16:creationId xmlns:a16="http://schemas.microsoft.com/office/drawing/2014/main" id="{ABCF0F27-B056-474C-A0FB-1DB747A92FB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98" name="Freeform 10">
              <a:extLst>
                <a:ext uri="{FF2B5EF4-FFF2-40B4-BE49-F238E27FC236}">
                  <a16:creationId xmlns:a16="http://schemas.microsoft.com/office/drawing/2014/main" id="{0A0A5B7B-BA2A-45CC-AABE-9D5B08A5D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99" name="Freeform 11">
              <a:extLst>
                <a:ext uri="{FF2B5EF4-FFF2-40B4-BE49-F238E27FC236}">
                  <a16:creationId xmlns:a16="http://schemas.microsoft.com/office/drawing/2014/main" id="{3C9A5D2B-1787-4954-9108-B9D497A87C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00" name="Freeform 12">
              <a:extLst>
                <a:ext uri="{FF2B5EF4-FFF2-40B4-BE49-F238E27FC236}">
                  <a16:creationId xmlns:a16="http://schemas.microsoft.com/office/drawing/2014/main" id="{818C4F8B-7556-49A7-83C6-C8F631F6A98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01" name="Freeform 13">
              <a:extLst>
                <a:ext uri="{FF2B5EF4-FFF2-40B4-BE49-F238E27FC236}">
                  <a16:creationId xmlns:a16="http://schemas.microsoft.com/office/drawing/2014/main" id="{22BED614-D078-47EA-9C72-190217FDD5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02" name="Freeform 14">
              <a:extLst>
                <a:ext uri="{FF2B5EF4-FFF2-40B4-BE49-F238E27FC236}">
                  <a16:creationId xmlns:a16="http://schemas.microsoft.com/office/drawing/2014/main" id="{73DE0BF2-86D7-4038-AC4B-AF0F116A5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03" name="Freeform 15">
              <a:extLst>
                <a:ext uri="{FF2B5EF4-FFF2-40B4-BE49-F238E27FC236}">
                  <a16:creationId xmlns:a16="http://schemas.microsoft.com/office/drawing/2014/main" id="{11D8BB55-D027-420C-9EF9-49B3BA79DC7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04" name="Line 16">
              <a:extLst>
                <a:ext uri="{FF2B5EF4-FFF2-40B4-BE49-F238E27FC236}">
                  <a16:creationId xmlns:a16="http://schemas.microsoft.com/office/drawing/2014/main" id="{3FAEF5CE-07ED-46A7-9777-D86C70719583}"/>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uk-UA" noProof="0" dirty="0"/>
            </a:p>
          </p:txBody>
        </p:sp>
        <p:sp>
          <p:nvSpPr>
            <p:cNvPr id="105" name="Freeform 17">
              <a:extLst>
                <a:ext uri="{FF2B5EF4-FFF2-40B4-BE49-F238E27FC236}">
                  <a16:creationId xmlns:a16="http://schemas.microsoft.com/office/drawing/2014/main" id="{29CAFB1A-357C-4313-B734-1CD4E4F9D2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06" name="Freeform 18">
              <a:extLst>
                <a:ext uri="{FF2B5EF4-FFF2-40B4-BE49-F238E27FC236}">
                  <a16:creationId xmlns:a16="http://schemas.microsoft.com/office/drawing/2014/main" id="{653161D3-8634-4BB7-A2BC-028C4EAA15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07" name="Freeform 19">
              <a:extLst>
                <a:ext uri="{FF2B5EF4-FFF2-40B4-BE49-F238E27FC236}">
                  <a16:creationId xmlns:a16="http://schemas.microsoft.com/office/drawing/2014/main" id="{9537546A-6FF1-408B-AFE2-BBF7D3482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08" name="Freeform 20">
              <a:extLst>
                <a:ext uri="{FF2B5EF4-FFF2-40B4-BE49-F238E27FC236}">
                  <a16:creationId xmlns:a16="http://schemas.microsoft.com/office/drawing/2014/main" id="{F73EE662-79B7-404B-B1B8-0E096BE4CD6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09" name="Rectangle 21">
              <a:extLst>
                <a:ext uri="{FF2B5EF4-FFF2-40B4-BE49-F238E27FC236}">
                  <a16:creationId xmlns:a16="http://schemas.microsoft.com/office/drawing/2014/main" id="{B6DDB906-1F52-4D64-8493-4816EDDD34C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110" name="Freeform 22">
              <a:extLst>
                <a:ext uri="{FF2B5EF4-FFF2-40B4-BE49-F238E27FC236}">
                  <a16:creationId xmlns:a16="http://schemas.microsoft.com/office/drawing/2014/main" id="{4FA472A5-ABEA-4961-897B-7EB96AF09A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11" name="Freeform 23">
              <a:extLst>
                <a:ext uri="{FF2B5EF4-FFF2-40B4-BE49-F238E27FC236}">
                  <a16:creationId xmlns:a16="http://schemas.microsoft.com/office/drawing/2014/main" id="{54226E99-C38F-4456-A1F8-8897483FD9A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12" name="Freeform 24">
              <a:extLst>
                <a:ext uri="{FF2B5EF4-FFF2-40B4-BE49-F238E27FC236}">
                  <a16:creationId xmlns:a16="http://schemas.microsoft.com/office/drawing/2014/main" id="{0A4A0196-A383-4629-B9A5-9C87E846C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13" name="Freeform 25">
              <a:extLst>
                <a:ext uri="{FF2B5EF4-FFF2-40B4-BE49-F238E27FC236}">
                  <a16:creationId xmlns:a16="http://schemas.microsoft.com/office/drawing/2014/main" id="{BA5E608D-2E7B-4662-A9A0-18D4E0F0DC6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14" name="Freeform 26">
              <a:extLst>
                <a:ext uri="{FF2B5EF4-FFF2-40B4-BE49-F238E27FC236}">
                  <a16:creationId xmlns:a16="http://schemas.microsoft.com/office/drawing/2014/main" id="{5E211F37-790F-4BD7-B055-022AE0C2E6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15" name="Freeform 27">
              <a:extLst>
                <a:ext uri="{FF2B5EF4-FFF2-40B4-BE49-F238E27FC236}">
                  <a16:creationId xmlns:a16="http://schemas.microsoft.com/office/drawing/2014/main" id="{96F375D0-232A-490A-9499-CB5FBA3FD9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16" name="Freeform 28">
              <a:extLst>
                <a:ext uri="{FF2B5EF4-FFF2-40B4-BE49-F238E27FC236}">
                  <a16:creationId xmlns:a16="http://schemas.microsoft.com/office/drawing/2014/main" id="{6B33B423-FD0F-4780-A0D6-32FC040B37C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17" name="Freeform 29">
              <a:extLst>
                <a:ext uri="{FF2B5EF4-FFF2-40B4-BE49-F238E27FC236}">
                  <a16:creationId xmlns:a16="http://schemas.microsoft.com/office/drawing/2014/main" id="{B6BD1710-838F-4CDD-A000-C6C710A6A0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18" name="Freeform 30">
              <a:extLst>
                <a:ext uri="{FF2B5EF4-FFF2-40B4-BE49-F238E27FC236}">
                  <a16:creationId xmlns:a16="http://schemas.microsoft.com/office/drawing/2014/main" id="{0BB93533-1C95-4B0A-B0E2-168602B085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19" name="Freeform 31">
              <a:extLst>
                <a:ext uri="{FF2B5EF4-FFF2-40B4-BE49-F238E27FC236}">
                  <a16:creationId xmlns:a16="http://schemas.microsoft.com/office/drawing/2014/main" id="{CB0B113D-1987-4D89-A475-511E092FE1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dgm="http://schemas.openxmlformats.org/drawingml/2006/diagram"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grpSp>
      <p:pic>
        <p:nvPicPr>
          <p:cNvPr id="121" name="Picture 2">
            <a:extLst>
              <a:ext uri="{FF2B5EF4-FFF2-40B4-BE49-F238E27FC236}">
                <a16:creationId xmlns:a16="http://schemas.microsoft.com/office/drawing/2014/main" id="{9BE36DBF-0333-4D36-A5BF-81FDA2406FE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1190" y="-13238"/>
            <a:ext cx="4062718" cy="6858001"/>
          </a:xfrm>
          <a:prstGeom prst="rect">
            <a:avLst/>
          </a:prstGeom>
          <a:noFill/>
          <a:extLst>
            <a:ext uri="{909E8E84-426E-40dd-AFC4-6F175D3DCCD1}">
              <a14:hiddenFill xmlns:a14="http://schemas.microsoft.com/office/drawing/2010/main" xmlns:dgm="http://schemas.openxmlformats.org/drawingml/2006/diagram" xmlns:p14="http://schemas.microsoft.com/office/powerpoint/2010/main" xmlns:a16="http://schemas.microsoft.com/office/drawing/2014/main" xmlns="">
                <a:solidFill>
                  <a:srgbClr val="FFFFFF"/>
                </a:solidFill>
              </a14:hiddenFill>
            </a:ext>
          </a:extLst>
        </p:spPr>
      </p:pic>
      <p:graphicFrame>
        <p:nvGraphicFramePr>
          <p:cNvPr id="53" name="Content Placeholder 2">
            <a:extLst>
              <a:ext uri="{FF2B5EF4-FFF2-40B4-BE49-F238E27FC236}">
                <a16:creationId xmlns:a16="http://schemas.microsoft.com/office/drawing/2014/main" id="{EE04877D-0334-CABD-9E83-B7BE3EBFEABE}"/>
              </a:ext>
            </a:extLst>
          </p:cNvPr>
          <p:cNvGraphicFramePr>
            <a:graphicFrameLocks noGrp="1"/>
          </p:cNvGraphicFramePr>
          <p:nvPr>
            <p:ph idx="1"/>
            <p:extLst>
              <p:ext uri="{D42A27DB-BD31-4B8C-83A1-F6EECF244321}">
                <p14:modId xmlns:p14="http://schemas.microsoft.com/office/powerpoint/2010/main" val="419085701"/>
              </p:ext>
            </p:extLst>
          </p:nvPr>
        </p:nvGraphicFramePr>
        <p:xfrm>
          <a:off x="4662189" y="1134682"/>
          <a:ext cx="6692748" cy="42550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94633952"/>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a:extLst>
            <a:ext uri="{FF2B5EF4-FFF2-40B4-BE49-F238E27FC236}">
              <a16:creationId xmlns:a16="http://schemas.microsoft.com/office/drawing/2014/main" id="{F7C6D86B-3C14-6C1F-1BBD-7B11C667AD6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7FC346-A163-11F9-C95E-DCF5D8753B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noProof="0" dirty="0"/>
          </a:p>
        </p:txBody>
      </p:sp>
      <p:pic>
        <p:nvPicPr>
          <p:cNvPr id="10" name="Picture 2">
            <a:extLst>
              <a:ext uri="{FF2B5EF4-FFF2-40B4-BE49-F238E27FC236}">
                <a16:creationId xmlns:a16="http://schemas.microsoft.com/office/drawing/2014/main" id="{753A9243-B286-08CD-A4CD-9EAE6E52521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grpSp>
        <p:nvGrpSpPr>
          <p:cNvPr id="12" name="Group 11">
            <a:extLst>
              <a:ext uri="{FF2B5EF4-FFF2-40B4-BE49-F238E27FC236}">
                <a16:creationId xmlns:a16="http://schemas.microsoft.com/office/drawing/2014/main" id="{50B900C6-5448-AC5F-40F9-D525755F048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13" name="Rectangle 5">
              <a:extLst>
                <a:ext uri="{FF2B5EF4-FFF2-40B4-BE49-F238E27FC236}">
                  <a16:creationId xmlns:a16="http://schemas.microsoft.com/office/drawing/2014/main" id="{289DEE52-BA7A-A133-D550-919C9247A2F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14" name="Freeform 6">
              <a:extLst>
                <a:ext uri="{FF2B5EF4-FFF2-40B4-BE49-F238E27FC236}">
                  <a16:creationId xmlns:a16="http://schemas.microsoft.com/office/drawing/2014/main" id="{338DF41C-A48F-81B7-CD25-5798484B743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5" name="Freeform 7">
              <a:extLst>
                <a:ext uri="{FF2B5EF4-FFF2-40B4-BE49-F238E27FC236}">
                  <a16:creationId xmlns:a16="http://schemas.microsoft.com/office/drawing/2014/main" id="{AFB7D628-B626-1552-F852-215AE360760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6" name="Freeform 8">
              <a:extLst>
                <a:ext uri="{FF2B5EF4-FFF2-40B4-BE49-F238E27FC236}">
                  <a16:creationId xmlns:a16="http://schemas.microsoft.com/office/drawing/2014/main" id="{93628F46-52F9-E3B3-4322-D7E78E5E05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7" name="Freeform 9">
              <a:extLst>
                <a:ext uri="{FF2B5EF4-FFF2-40B4-BE49-F238E27FC236}">
                  <a16:creationId xmlns:a16="http://schemas.microsoft.com/office/drawing/2014/main" id="{B45F8CE7-84D6-9D1C-E1B5-AE21493714F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8" name="Freeform 10">
              <a:extLst>
                <a:ext uri="{FF2B5EF4-FFF2-40B4-BE49-F238E27FC236}">
                  <a16:creationId xmlns:a16="http://schemas.microsoft.com/office/drawing/2014/main" id="{00621F72-4799-F273-6F23-04D6A996C7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9" name="Freeform 11">
              <a:extLst>
                <a:ext uri="{FF2B5EF4-FFF2-40B4-BE49-F238E27FC236}">
                  <a16:creationId xmlns:a16="http://schemas.microsoft.com/office/drawing/2014/main" id="{FE8FE55A-A898-D3ED-5E1E-2A240C79CC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0" name="Freeform 12">
              <a:extLst>
                <a:ext uri="{FF2B5EF4-FFF2-40B4-BE49-F238E27FC236}">
                  <a16:creationId xmlns:a16="http://schemas.microsoft.com/office/drawing/2014/main" id="{6AC43845-C2BA-22EB-6DBC-26587221032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1" name="Freeform 13">
              <a:extLst>
                <a:ext uri="{FF2B5EF4-FFF2-40B4-BE49-F238E27FC236}">
                  <a16:creationId xmlns:a16="http://schemas.microsoft.com/office/drawing/2014/main" id="{86C8918C-C4BA-8BA1-0A92-5D3F4BAAD71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2" name="Freeform 14">
              <a:extLst>
                <a:ext uri="{FF2B5EF4-FFF2-40B4-BE49-F238E27FC236}">
                  <a16:creationId xmlns:a16="http://schemas.microsoft.com/office/drawing/2014/main" id="{4736E374-829D-5BBB-127D-C469D4C9F9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3" name="Freeform 15">
              <a:extLst>
                <a:ext uri="{FF2B5EF4-FFF2-40B4-BE49-F238E27FC236}">
                  <a16:creationId xmlns:a16="http://schemas.microsoft.com/office/drawing/2014/main" id="{D757FBC4-FD10-8EE2-DF59-9308330BD20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4" name="Line 16">
              <a:extLst>
                <a:ext uri="{FF2B5EF4-FFF2-40B4-BE49-F238E27FC236}">
                  <a16:creationId xmlns:a16="http://schemas.microsoft.com/office/drawing/2014/main" id="{62A66E1C-F2FE-9DFD-A349-C16D730CDDDF}"/>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uk-UA" noProof="0" dirty="0"/>
            </a:p>
          </p:txBody>
        </p:sp>
        <p:sp>
          <p:nvSpPr>
            <p:cNvPr id="25" name="Freeform 17">
              <a:extLst>
                <a:ext uri="{FF2B5EF4-FFF2-40B4-BE49-F238E27FC236}">
                  <a16:creationId xmlns:a16="http://schemas.microsoft.com/office/drawing/2014/main" id="{599ED2B6-A0F4-473D-E654-2BAEC2F4FD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6" name="Freeform 18">
              <a:extLst>
                <a:ext uri="{FF2B5EF4-FFF2-40B4-BE49-F238E27FC236}">
                  <a16:creationId xmlns:a16="http://schemas.microsoft.com/office/drawing/2014/main" id="{21C1D78E-3CF7-E05C-B81E-8D97B4A0AC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7" name="Freeform 19">
              <a:extLst>
                <a:ext uri="{FF2B5EF4-FFF2-40B4-BE49-F238E27FC236}">
                  <a16:creationId xmlns:a16="http://schemas.microsoft.com/office/drawing/2014/main" id="{21C8AA59-2737-804F-9A22-FD7E765871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8" name="Freeform 20">
              <a:extLst>
                <a:ext uri="{FF2B5EF4-FFF2-40B4-BE49-F238E27FC236}">
                  <a16:creationId xmlns:a16="http://schemas.microsoft.com/office/drawing/2014/main" id="{8B404517-8979-31C2-BF25-2884420F08B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9" name="Rectangle 21">
              <a:extLst>
                <a:ext uri="{FF2B5EF4-FFF2-40B4-BE49-F238E27FC236}">
                  <a16:creationId xmlns:a16="http://schemas.microsoft.com/office/drawing/2014/main" id="{532796CD-7804-525E-1C5B-919B000AB343}"/>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30" name="Freeform 22">
              <a:extLst>
                <a:ext uri="{FF2B5EF4-FFF2-40B4-BE49-F238E27FC236}">
                  <a16:creationId xmlns:a16="http://schemas.microsoft.com/office/drawing/2014/main" id="{37F77E09-3770-4EA0-8FF3-DE509D1225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1" name="Freeform 23">
              <a:extLst>
                <a:ext uri="{FF2B5EF4-FFF2-40B4-BE49-F238E27FC236}">
                  <a16:creationId xmlns:a16="http://schemas.microsoft.com/office/drawing/2014/main" id="{EAA74851-409E-9F03-ACA1-A4D391BEF28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2" name="Freeform 24">
              <a:extLst>
                <a:ext uri="{FF2B5EF4-FFF2-40B4-BE49-F238E27FC236}">
                  <a16:creationId xmlns:a16="http://schemas.microsoft.com/office/drawing/2014/main" id="{C5764305-0A07-FAB4-694C-3C4AD68154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3" name="Freeform 25">
              <a:extLst>
                <a:ext uri="{FF2B5EF4-FFF2-40B4-BE49-F238E27FC236}">
                  <a16:creationId xmlns:a16="http://schemas.microsoft.com/office/drawing/2014/main" id="{60B99D12-8403-35C4-5C96-A13B9DDAF50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4" name="Freeform 26">
              <a:extLst>
                <a:ext uri="{FF2B5EF4-FFF2-40B4-BE49-F238E27FC236}">
                  <a16:creationId xmlns:a16="http://schemas.microsoft.com/office/drawing/2014/main" id="{80EAE823-2592-C462-89F3-86D11A02AE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5" name="Freeform 27">
              <a:extLst>
                <a:ext uri="{FF2B5EF4-FFF2-40B4-BE49-F238E27FC236}">
                  <a16:creationId xmlns:a16="http://schemas.microsoft.com/office/drawing/2014/main" id="{7A15984D-7475-967A-5825-90D217BCAB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6" name="Freeform 28">
              <a:extLst>
                <a:ext uri="{FF2B5EF4-FFF2-40B4-BE49-F238E27FC236}">
                  <a16:creationId xmlns:a16="http://schemas.microsoft.com/office/drawing/2014/main" id="{BC27A98A-8D56-6371-C46B-15B42ABBDEE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7" name="Freeform 29">
              <a:extLst>
                <a:ext uri="{FF2B5EF4-FFF2-40B4-BE49-F238E27FC236}">
                  <a16:creationId xmlns:a16="http://schemas.microsoft.com/office/drawing/2014/main" id="{3D1F7A51-6F37-1BC7-AE82-FF8DBBE2F2B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8" name="Freeform 30">
              <a:extLst>
                <a:ext uri="{FF2B5EF4-FFF2-40B4-BE49-F238E27FC236}">
                  <a16:creationId xmlns:a16="http://schemas.microsoft.com/office/drawing/2014/main" id="{30D17E78-13E9-2D9A-36E7-0E832E313C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9" name="Freeform 31">
              <a:extLst>
                <a:ext uri="{FF2B5EF4-FFF2-40B4-BE49-F238E27FC236}">
                  <a16:creationId xmlns:a16="http://schemas.microsoft.com/office/drawing/2014/main" id="{A9E7C446-EEC7-4912-35FE-D6EAFB6569A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grpSp>
      <p:sp>
        <p:nvSpPr>
          <p:cNvPr id="3" name="Content Placeholder 2">
            <a:extLst>
              <a:ext uri="{FF2B5EF4-FFF2-40B4-BE49-F238E27FC236}">
                <a16:creationId xmlns:a16="http://schemas.microsoft.com/office/drawing/2014/main" id="{1A3CF71E-0238-52D3-D879-1D525CED3D09}"/>
              </a:ext>
            </a:extLst>
          </p:cNvPr>
          <p:cNvSpPr>
            <a:spLocks noGrp="1"/>
          </p:cNvSpPr>
          <p:nvPr>
            <p:ph idx="1"/>
          </p:nvPr>
        </p:nvSpPr>
        <p:spPr>
          <a:xfrm>
            <a:off x="1206500" y="912813"/>
            <a:ext cx="9840911" cy="4878388"/>
          </a:xfrm>
        </p:spPr>
        <p:txBody>
          <a:bodyPr anchor="t">
            <a:normAutofit fontScale="70000" lnSpcReduction="20000"/>
          </a:bodyPr>
          <a:lstStyle/>
          <a:p>
            <a:pPr marL="0" indent="0" algn="ctr">
              <a:buNone/>
            </a:pPr>
            <a:r>
              <a:rPr lang="uk-UA" b="1" noProof="0" dirty="0">
                <a:solidFill>
                  <a:srgbClr val="00B050"/>
                </a:solidFill>
              </a:rPr>
              <a:t>ФОРМУВАННЯ ПОТЕНЦІАЛУ СТРИМУВАННЯ (С)</a:t>
            </a:r>
          </a:p>
          <a:p>
            <a:pPr marL="0" indent="0">
              <a:buNone/>
            </a:pPr>
            <a:r>
              <a:rPr lang="uk-UA" b="1" noProof="0" dirty="0"/>
              <a:t>Стратегічні цілі:</a:t>
            </a:r>
          </a:p>
          <a:p>
            <a:pPr marL="0" indent="0" algn="just">
              <a:buNone/>
            </a:pPr>
            <a:r>
              <a:rPr lang="uk-UA" noProof="0" dirty="0"/>
              <a:t>ціль С.1. </a:t>
            </a:r>
            <a:r>
              <a:rPr lang="uk-UA" b="1" noProof="0" dirty="0">
                <a:solidFill>
                  <a:srgbClr val="00B050"/>
                </a:solidFill>
              </a:rPr>
              <a:t>Дієва </a:t>
            </a:r>
            <a:r>
              <a:rPr lang="uk-UA" b="1" noProof="0" dirty="0" err="1">
                <a:solidFill>
                  <a:srgbClr val="00B050"/>
                </a:solidFill>
              </a:rPr>
              <a:t>кібероборона</a:t>
            </a:r>
            <a:r>
              <a:rPr lang="uk-UA" b="1" noProof="0" dirty="0">
                <a:solidFill>
                  <a:srgbClr val="00B050"/>
                </a:solidFill>
              </a:rPr>
              <a:t> </a:t>
            </a:r>
            <a:r>
              <a:rPr lang="uk-UA" noProof="0" dirty="0"/>
              <a:t>- Україна створить та забезпечить розвиток (у тому числі </a:t>
            </a:r>
            <a:r>
              <a:rPr lang="uk-UA" noProof="0" dirty="0" err="1"/>
              <a:t>кадрово</a:t>
            </a:r>
            <a:r>
              <a:rPr lang="uk-UA" noProof="0" dirty="0"/>
              <a:t> та технологічно) підрозділів з повноваженнями ведення збройного протиборства в кіберпросторі, сформує належну правову, організаційну, технологічну модель їх функціонування та застосування, забезпечить ефективну взаємодію основних суб'єктів національної системи </a:t>
            </a:r>
            <a:r>
              <a:rPr lang="uk-UA" noProof="0" dirty="0" err="1"/>
              <a:t>кібербезпеки</a:t>
            </a:r>
            <a:r>
              <a:rPr lang="uk-UA" noProof="0" dirty="0"/>
              <a:t> та сил оборони під час проведення заходів з </a:t>
            </a:r>
            <a:r>
              <a:rPr lang="uk-UA" noProof="0" dirty="0" err="1"/>
              <a:t>кібероборони</a:t>
            </a:r>
            <a:r>
              <a:rPr lang="uk-UA" noProof="0" dirty="0"/>
              <a:t>, належне навчання та фінансове забезпечення таких структур, систематичне проведення </a:t>
            </a:r>
            <a:r>
              <a:rPr lang="uk-UA" noProof="0" dirty="0" err="1"/>
              <a:t>кібернавчань</a:t>
            </a:r>
            <a:r>
              <a:rPr lang="uk-UA" noProof="0" dirty="0"/>
              <a:t>, оцінку </a:t>
            </a:r>
            <a:r>
              <a:rPr lang="uk-UA" noProof="0" dirty="0" err="1"/>
              <a:t>спроможностей</a:t>
            </a:r>
            <a:r>
              <a:rPr lang="uk-UA" noProof="0" dirty="0"/>
              <a:t> та ефективності підрозділів, розроблення та імплементацію індикаторів оцінки їх діяльності; </a:t>
            </a:r>
          </a:p>
          <a:p>
            <a:pPr marL="0" indent="0" algn="just">
              <a:buNone/>
            </a:pPr>
            <a:r>
              <a:rPr lang="uk-UA" b="1" noProof="0" dirty="0">
                <a:solidFill>
                  <a:srgbClr val="00B050"/>
                </a:solidFill>
              </a:rPr>
              <a:t>ціль С.2. Ефективна протидія </a:t>
            </a:r>
            <a:r>
              <a:rPr lang="uk-UA" b="1" noProof="0" dirty="0" err="1">
                <a:solidFill>
                  <a:srgbClr val="00B050"/>
                </a:solidFill>
              </a:rPr>
              <a:t>розвідувально</a:t>
            </a:r>
            <a:r>
              <a:rPr lang="uk-UA" b="1" noProof="0" dirty="0">
                <a:solidFill>
                  <a:srgbClr val="00B050"/>
                </a:solidFill>
              </a:rPr>
              <a:t>-підривній діяльності у кіберпросторі та </a:t>
            </a:r>
            <a:r>
              <a:rPr lang="uk-UA" b="1" noProof="0" dirty="0" err="1">
                <a:solidFill>
                  <a:srgbClr val="00B050"/>
                </a:solidFill>
              </a:rPr>
              <a:t>кібертероризму</a:t>
            </a:r>
            <a:r>
              <a:rPr lang="uk-UA" b="1" noProof="0" dirty="0">
                <a:solidFill>
                  <a:srgbClr val="00B050"/>
                </a:solidFill>
              </a:rPr>
              <a:t> </a:t>
            </a:r>
            <a:r>
              <a:rPr lang="uk-UA" noProof="0" dirty="0"/>
              <a:t>- Україна забезпечить безперервне здійснення контррозвідувальних заходів з виявлення, попередження та припинення </a:t>
            </a:r>
            <a:r>
              <a:rPr lang="uk-UA" noProof="0" dirty="0" err="1"/>
              <a:t>розвідувально</a:t>
            </a:r>
            <a:r>
              <a:rPr lang="uk-UA" noProof="0" dirty="0"/>
              <a:t>-підривної діяльності іноземних держав, актів </a:t>
            </a:r>
            <a:r>
              <a:rPr lang="uk-UA" noProof="0" dirty="0" err="1"/>
              <a:t>кібершпигунства</a:t>
            </a:r>
            <a:r>
              <a:rPr lang="uk-UA" noProof="0" dirty="0"/>
              <a:t> та </a:t>
            </a:r>
            <a:r>
              <a:rPr lang="uk-UA" noProof="0" dirty="0" err="1"/>
              <a:t>кібертероризму</a:t>
            </a:r>
            <a:r>
              <a:rPr lang="uk-UA" noProof="0" dirty="0"/>
              <a:t>, усунення умов, що їм сприяють, та причин їх виникнення для убезпечення інтересів держави, суспільства і окремих громадян;</a:t>
            </a:r>
          </a:p>
          <a:p>
            <a:pPr marL="0" indent="0" algn="just">
              <a:buNone/>
            </a:pPr>
            <a:endParaRPr lang="uk-UA" b="1" noProof="0" dirty="0"/>
          </a:p>
        </p:txBody>
      </p:sp>
      <p:grpSp>
        <p:nvGrpSpPr>
          <p:cNvPr id="41" name="Group 40">
            <a:extLst>
              <a:ext uri="{FF2B5EF4-FFF2-40B4-BE49-F238E27FC236}">
                <a16:creationId xmlns:a16="http://schemas.microsoft.com/office/drawing/2014/main" id="{35914CD7-DEC0-182F-3C15-390722C0C22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42" name="Freeform 32">
              <a:extLst>
                <a:ext uri="{FF2B5EF4-FFF2-40B4-BE49-F238E27FC236}">
                  <a16:creationId xmlns:a16="http://schemas.microsoft.com/office/drawing/2014/main" id="{4DCF5FFD-47EC-3A24-6B60-A0A91CA3C6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3" name="Freeform 33">
              <a:extLst>
                <a:ext uri="{FF2B5EF4-FFF2-40B4-BE49-F238E27FC236}">
                  <a16:creationId xmlns:a16="http://schemas.microsoft.com/office/drawing/2014/main" id="{C8E7C67F-80CE-DFB7-1EBB-6A421AB3BF1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4" name="Freeform 34">
              <a:extLst>
                <a:ext uri="{FF2B5EF4-FFF2-40B4-BE49-F238E27FC236}">
                  <a16:creationId xmlns:a16="http://schemas.microsoft.com/office/drawing/2014/main" id="{0146B0B9-7B92-8A94-8CEE-F57CDFCDD9E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5" name="Freeform 35">
              <a:extLst>
                <a:ext uri="{FF2B5EF4-FFF2-40B4-BE49-F238E27FC236}">
                  <a16:creationId xmlns:a16="http://schemas.microsoft.com/office/drawing/2014/main" id="{21F860A9-42B7-8446-5829-D2365BA1CE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6" name="Freeform 36">
              <a:extLst>
                <a:ext uri="{FF2B5EF4-FFF2-40B4-BE49-F238E27FC236}">
                  <a16:creationId xmlns:a16="http://schemas.microsoft.com/office/drawing/2014/main" id="{1653463D-BD6A-8454-3FB9-0ABC5A7E152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7" name="Freeform 37">
              <a:extLst>
                <a:ext uri="{FF2B5EF4-FFF2-40B4-BE49-F238E27FC236}">
                  <a16:creationId xmlns:a16="http://schemas.microsoft.com/office/drawing/2014/main" id="{1D281F27-258B-ED80-F1F3-CEED06C0F5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8" name="Freeform 38">
              <a:extLst>
                <a:ext uri="{FF2B5EF4-FFF2-40B4-BE49-F238E27FC236}">
                  <a16:creationId xmlns:a16="http://schemas.microsoft.com/office/drawing/2014/main" id="{28249EEF-BDA2-0E4D-CAD9-0A8BB45AAF9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9" name="Freeform 39">
              <a:extLst>
                <a:ext uri="{FF2B5EF4-FFF2-40B4-BE49-F238E27FC236}">
                  <a16:creationId xmlns:a16="http://schemas.microsoft.com/office/drawing/2014/main" id="{DA0D97C4-657C-48F3-CC3B-6ABF9CCCD0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50" name="Freeform 40">
              <a:extLst>
                <a:ext uri="{FF2B5EF4-FFF2-40B4-BE49-F238E27FC236}">
                  <a16:creationId xmlns:a16="http://schemas.microsoft.com/office/drawing/2014/main" id="{36687114-D8B4-1069-F0B1-E442E5698B9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51" name="Rectangle 41">
              <a:extLst>
                <a:ext uri="{FF2B5EF4-FFF2-40B4-BE49-F238E27FC236}">
                  <a16:creationId xmlns:a16="http://schemas.microsoft.com/office/drawing/2014/main" id="{9C22514A-D7D0-07FD-4F85-06CCD9436EC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grpSp>
    </p:spTree>
    <p:extLst>
      <p:ext uri="{BB962C8B-B14F-4D97-AF65-F5344CB8AC3E}">
        <p14:creationId xmlns:p14="http://schemas.microsoft.com/office/powerpoint/2010/main" val="2399645122"/>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a:extLst>
            <a:ext uri="{FF2B5EF4-FFF2-40B4-BE49-F238E27FC236}">
              <a16:creationId xmlns:a16="http://schemas.microsoft.com/office/drawing/2014/main" id="{7549BA29-EB2E-20C6-A196-ADC4F62D5E8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78793A5-C0AE-CB5A-6B1A-C89F233D3D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noProof="0" dirty="0"/>
          </a:p>
        </p:txBody>
      </p:sp>
      <p:pic>
        <p:nvPicPr>
          <p:cNvPr id="10" name="Picture 2">
            <a:extLst>
              <a:ext uri="{FF2B5EF4-FFF2-40B4-BE49-F238E27FC236}">
                <a16:creationId xmlns:a16="http://schemas.microsoft.com/office/drawing/2014/main" id="{F7A836F5-CEBE-45F3-E13A-80291E7793D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 xmlns:a16="http://schemas.microsoft.com/office/drawing/2014/main" xmlns:p14="http://schemas.microsoft.com/office/powerpoint/2010/main" xmlns:a14="http://schemas.microsoft.com/office/drawing/2010/main">
                <a:solidFill>
                  <a:srgbClr val="FFFFFF"/>
                </a:solidFill>
              </a14:hiddenFill>
            </a:ext>
          </a:extLst>
        </p:spPr>
      </p:pic>
      <p:grpSp>
        <p:nvGrpSpPr>
          <p:cNvPr id="12" name="Group 11">
            <a:extLst>
              <a:ext uri="{FF2B5EF4-FFF2-40B4-BE49-F238E27FC236}">
                <a16:creationId xmlns:a16="http://schemas.microsoft.com/office/drawing/2014/main" id="{D8B15D93-857E-EC66-B1A5-F99BD38D1A3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13" name="Rectangle 5">
              <a:extLst>
                <a:ext uri="{FF2B5EF4-FFF2-40B4-BE49-F238E27FC236}">
                  <a16:creationId xmlns:a16="http://schemas.microsoft.com/office/drawing/2014/main" id="{ADD3FC35-21A6-C684-816A-9010262BD915}"/>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uk-UA" noProof="0" dirty="0"/>
            </a:p>
          </p:txBody>
        </p:sp>
        <p:sp>
          <p:nvSpPr>
            <p:cNvPr id="14" name="Freeform 6">
              <a:extLst>
                <a:ext uri="{FF2B5EF4-FFF2-40B4-BE49-F238E27FC236}">
                  <a16:creationId xmlns:a16="http://schemas.microsoft.com/office/drawing/2014/main" id="{5EF042E8-FA3C-5684-8BD5-D457B99660C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5" name="Freeform 7">
              <a:extLst>
                <a:ext uri="{FF2B5EF4-FFF2-40B4-BE49-F238E27FC236}">
                  <a16:creationId xmlns:a16="http://schemas.microsoft.com/office/drawing/2014/main" id="{DFEBF65F-9836-4EB6-CAAB-924E6E7D85A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6" name="Freeform 8">
              <a:extLst>
                <a:ext uri="{FF2B5EF4-FFF2-40B4-BE49-F238E27FC236}">
                  <a16:creationId xmlns:a16="http://schemas.microsoft.com/office/drawing/2014/main" id="{B02732BE-ABEC-3403-2E14-E5522C8BDC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7" name="Freeform 9">
              <a:extLst>
                <a:ext uri="{FF2B5EF4-FFF2-40B4-BE49-F238E27FC236}">
                  <a16:creationId xmlns:a16="http://schemas.microsoft.com/office/drawing/2014/main" id="{C9A085AE-F3C5-C8F4-D8E4-CE86656DA69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8" name="Freeform 10">
              <a:extLst>
                <a:ext uri="{FF2B5EF4-FFF2-40B4-BE49-F238E27FC236}">
                  <a16:creationId xmlns:a16="http://schemas.microsoft.com/office/drawing/2014/main" id="{EB76CA6B-2F9E-BE42-B87D-E83DA3A9D4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9" name="Freeform 11">
              <a:extLst>
                <a:ext uri="{FF2B5EF4-FFF2-40B4-BE49-F238E27FC236}">
                  <a16:creationId xmlns:a16="http://schemas.microsoft.com/office/drawing/2014/main" id="{1DAC674B-0122-26C9-F83D-300CAB5456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0" name="Freeform 12">
              <a:extLst>
                <a:ext uri="{FF2B5EF4-FFF2-40B4-BE49-F238E27FC236}">
                  <a16:creationId xmlns:a16="http://schemas.microsoft.com/office/drawing/2014/main" id="{D5F2935B-C9C0-E49F-BE0E-ACFC21679FB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1" name="Freeform 13">
              <a:extLst>
                <a:ext uri="{FF2B5EF4-FFF2-40B4-BE49-F238E27FC236}">
                  <a16:creationId xmlns:a16="http://schemas.microsoft.com/office/drawing/2014/main" id="{8C8E5D7B-B932-2EE3-51E6-D8E220FDEFF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2" name="Freeform 14">
              <a:extLst>
                <a:ext uri="{FF2B5EF4-FFF2-40B4-BE49-F238E27FC236}">
                  <a16:creationId xmlns:a16="http://schemas.microsoft.com/office/drawing/2014/main" id="{0B4A1576-8159-2702-3AF7-DDCAA07F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3" name="Freeform 15">
              <a:extLst>
                <a:ext uri="{FF2B5EF4-FFF2-40B4-BE49-F238E27FC236}">
                  <a16:creationId xmlns:a16="http://schemas.microsoft.com/office/drawing/2014/main" id="{E4184A08-3413-24F1-EA72-D04577D0FAC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4" name="Line 16">
              <a:extLst>
                <a:ext uri="{FF2B5EF4-FFF2-40B4-BE49-F238E27FC236}">
                  <a16:creationId xmlns:a16="http://schemas.microsoft.com/office/drawing/2014/main" id="{C4362F34-CB7D-62F0-24FC-ED062DB5A8F8}"/>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uk-UA" noProof="0" dirty="0"/>
            </a:p>
          </p:txBody>
        </p:sp>
        <p:sp>
          <p:nvSpPr>
            <p:cNvPr id="25" name="Freeform 17">
              <a:extLst>
                <a:ext uri="{FF2B5EF4-FFF2-40B4-BE49-F238E27FC236}">
                  <a16:creationId xmlns:a16="http://schemas.microsoft.com/office/drawing/2014/main" id="{67DE58F9-441B-EC25-9745-733717B367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6" name="Freeform 18">
              <a:extLst>
                <a:ext uri="{FF2B5EF4-FFF2-40B4-BE49-F238E27FC236}">
                  <a16:creationId xmlns:a16="http://schemas.microsoft.com/office/drawing/2014/main" id="{D97DC78D-7F66-D789-18DF-A4F8BCA5E9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7" name="Freeform 19">
              <a:extLst>
                <a:ext uri="{FF2B5EF4-FFF2-40B4-BE49-F238E27FC236}">
                  <a16:creationId xmlns:a16="http://schemas.microsoft.com/office/drawing/2014/main" id="{CAEE549A-4C67-78FD-0E2A-1D93F26320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8" name="Freeform 20">
              <a:extLst>
                <a:ext uri="{FF2B5EF4-FFF2-40B4-BE49-F238E27FC236}">
                  <a16:creationId xmlns:a16="http://schemas.microsoft.com/office/drawing/2014/main" id="{5508B6FE-55A3-322A-9805-C3B3C5258B0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9" name="Rectangle 21">
              <a:extLst>
                <a:ext uri="{FF2B5EF4-FFF2-40B4-BE49-F238E27FC236}">
                  <a16:creationId xmlns:a16="http://schemas.microsoft.com/office/drawing/2014/main" id="{8E9A91AE-D856-F7A5-91D5-F8A248F2A592}"/>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uk-UA" noProof="0" dirty="0"/>
            </a:p>
          </p:txBody>
        </p:sp>
        <p:sp>
          <p:nvSpPr>
            <p:cNvPr id="30" name="Freeform 22">
              <a:extLst>
                <a:ext uri="{FF2B5EF4-FFF2-40B4-BE49-F238E27FC236}">
                  <a16:creationId xmlns:a16="http://schemas.microsoft.com/office/drawing/2014/main" id="{85F1080E-A933-5C3B-C537-83BBBF5703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1" name="Freeform 23">
              <a:extLst>
                <a:ext uri="{FF2B5EF4-FFF2-40B4-BE49-F238E27FC236}">
                  <a16:creationId xmlns:a16="http://schemas.microsoft.com/office/drawing/2014/main" id="{97650A3E-F158-A933-1C42-E5CD968C023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2" name="Freeform 24">
              <a:extLst>
                <a:ext uri="{FF2B5EF4-FFF2-40B4-BE49-F238E27FC236}">
                  <a16:creationId xmlns:a16="http://schemas.microsoft.com/office/drawing/2014/main" id="{4EF9CA90-D6E3-0C5A-BA90-7EE681F85E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3" name="Freeform 25">
              <a:extLst>
                <a:ext uri="{FF2B5EF4-FFF2-40B4-BE49-F238E27FC236}">
                  <a16:creationId xmlns:a16="http://schemas.microsoft.com/office/drawing/2014/main" id="{488EBB7F-E6D2-FD8A-4832-9723DB811AD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4" name="Freeform 26">
              <a:extLst>
                <a:ext uri="{FF2B5EF4-FFF2-40B4-BE49-F238E27FC236}">
                  <a16:creationId xmlns:a16="http://schemas.microsoft.com/office/drawing/2014/main" id="{4D833ED8-083A-3C56-4EC2-84F6329462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5" name="Freeform 27">
              <a:extLst>
                <a:ext uri="{FF2B5EF4-FFF2-40B4-BE49-F238E27FC236}">
                  <a16:creationId xmlns:a16="http://schemas.microsoft.com/office/drawing/2014/main" id="{213A21F2-26D8-C844-19E5-6DE9DC9B5D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6" name="Freeform 28">
              <a:extLst>
                <a:ext uri="{FF2B5EF4-FFF2-40B4-BE49-F238E27FC236}">
                  <a16:creationId xmlns:a16="http://schemas.microsoft.com/office/drawing/2014/main" id="{C2AE6412-DA6B-3F9F-EF2E-A9E01044EED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7" name="Freeform 29">
              <a:extLst>
                <a:ext uri="{FF2B5EF4-FFF2-40B4-BE49-F238E27FC236}">
                  <a16:creationId xmlns:a16="http://schemas.microsoft.com/office/drawing/2014/main" id="{D5DDA42F-3DEC-957F-D6D3-2AB8331B133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8" name="Freeform 30">
              <a:extLst>
                <a:ext uri="{FF2B5EF4-FFF2-40B4-BE49-F238E27FC236}">
                  <a16:creationId xmlns:a16="http://schemas.microsoft.com/office/drawing/2014/main" id="{457763FF-B393-5FEE-F996-808F26EEF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9" name="Freeform 31">
              <a:extLst>
                <a:ext uri="{FF2B5EF4-FFF2-40B4-BE49-F238E27FC236}">
                  <a16:creationId xmlns:a16="http://schemas.microsoft.com/office/drawing/2014/main" id="{EBDD6746-C424-247D-6A3F-3578A2A65F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grpSp>
      <p:sp>
        <p:nvSpPr>
          <p:cNvPr id="3" name="Content Placeholder 2">
            <a:extLst>
              <a:ext uri="{FF2B5EF4-FFF2-40B4-BE49-F238E27FC236}">
                <a16:creationId xmlns:a16="http://schemas.microsoft.com/office/drawing/2014/main" id="{72639C71-357D-F443-A6F8-B173BE602F07}"/>
              </a:ext>
            </a:extLst>
          </p:cNvPr>
          <p:cNvSpPr>
            <a:spLocks noGrp="1"/>
          </p:cNvSpPr>
          <p:nvPr>
            <p:ph idx="1"/>
          </p:nvPr>
        </p:nvSpPr>
        <p:spPr>
          <a:xfrm>
            <a:off x="1206500" y="912813"/>
            <a:ext cx="9840911" cy="4878388"/>
          </a:xfrm>
        </p:spPr>
        <p:txBody>
          <a:bodyPr anchor="t">
            <a:normAutofit fontScale="92500"/>
          </a:bodyPr>
          <a:lstStyle/>
          <a:p>
            <a:pPr marL="0" indent="0">
              <a:buNone/>
            </a:pPr>
            <a:r>
              <a:rPr lang="uk-UA" b="1" noProof="0" dirty="0"/>
              <a:t>Стратегічні цілі:</a:t>
            </a:r>
          </a:p>
          <a:p>
            <a:pPr marL="0" indent="0" algn="just">
              <a:buNone/>
            </a:pPr>
            <a:r>
              <a:rPr lang="uk-UA" b="1" noProof="0" dirty="0">
                <a:solidFill>
                  <a:srgbClr val="00B050"/>
                </a:solidFill>
              </a:rPr>
              <a:t>ціль С.3. Ефективна протидія кіберзлочинності </a:t>
            </a:r>
            <a:r>
              <a:rPr lang="uk-UA" noProof="0" dirty="0"/>
              <a:t>- Україна забезпечить набуття правоохоронними органами та державним органом спеціального призначення з правоохоронними функціями </a:t>
            </a:r>
            <a:r>
              <a:rPr lang="uk-UA" noProof="0" dirty="0" err="1"/>
              <a:t>спроможностей</a:t>
            </a:r>
            <a:r>
              <a:rPr lang="uk-UA" noProof="0" dirty="0"/>
              <a:t> для мінімізації загроз кіберзлочинності, посилення їх технологічного і кадрового потенціалу для проведення превентивних заходів та розслідування </a:t>
            </a:r>
            <a:r>
              <a:rPr lang="uk-UA" noProof="0" dirty="0" err="1"/>
              <a:t>кіберзлочинів</a:t>
            </a:r>
            <a:r>
              <a:rPr lang="uk-UA" noProof="0" dirty="0"/>
              <a:t>;</a:t>
            </a:r>
          </a:p>
          <a:p>
            <a:pPr marL="0" indent="0" algn="just">
              <a:buNone/>
            </a:pPr>
            <a:r>
              <a:rPr lang="uk-UA" b="1" noProof="0" dirty="0">
                <a:solidFill>
                  <a:srgbClr val="00B050"/>
                </a:solidFill>
              </a:rPr>
              <a:t>ціль С.4. Розвиток асиметричних інструментів стримування </a:t>
            </a:r>
            <a:r>
              <a:rPr lang="uk-UA" noProof="0" dirty="0"/>
              <a:t>- Україна створить необхідні умови для забезпечення стримування агресивних дій у кіберпросторі проти України шляхом застосування економічних, дипломатичних, розвідувальних заходів, а також залучення потенціалу приватного сектору.</a:t>
            </a:r>
            <a:endParaRPr lang="uk-UA" b="1" noProof="0" dirty="0"/>
          </a:p>
        </p:txBody>
      </p:sp>
      <p:grpSp>
        <p:nvGrpSpPr>
          <p:cNvPr id="41" name="Group 40">
            <a:extLst>
              <a:ext uri="{FF2B5EF4-FFF2-40B4-BE49-F238E27FC236}">
                <a16:creationId xmlns:a16="http://schemas.microsoft.com/office/drawing/2014/main" id="{23DCEF6E-7C62-83AF-FE84-327B7715DC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42" name="Freeform 32">
              <a:extLst>
                <a:ext uri="{FF2B5EF4-FFF2-40B4-BE49-F238E27FC236}">
                  <a16:creationId xmlns:a16="http://schemas.microsoft.com/office/drawing/2014/main" id="{C3579976-CAEC-C1CB-6BCA-7E10BDAFB7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3" name="Freeform 33">
              <a:extLst>
                <a:ext uri="{FF2B5EF4-FFF2-40B4-BE49-F238E27FC236}">
                  <a16:creationId xmlns:a16="http://schemas.microsoft.com/office/drawing/2014/main" id="{DA13AC08-8EAB-79EF-05CA-DF88EC9B34C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4" name="Freeform 34">
              <a:extLst>
                <a:ext uri="{FF2B5EF4-FFF2-40B4-BE49-F238E27FC236}">
                  <a16:creationId xmlns:a16="http://schemas.microsoft.com/office/drawing/2014/main" id="{136EFBB5-F92E-6F4B-D795-DE22244E18D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5" name="Freeform 35">
              <a:extLst>
                <a:ext uri="{FF2B5EF4-FFF2-40B4-BE49-F238E27FC236}">
                  <a16:creationId xmlns:a16="http://schemas.microsoft.com/office/drawing/2014/main" id="{E2B8114F-5F2F-1C49-E9A8-6F8DD42209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6" name="Freeform 36">
              <a:extLst>
                <a:ext uri="{FF2B5EF4-FFF2-40B4-BE49-F238E27FC236}">
                  <a16:creationId xmlns:a16="http://schemas.microsoft.com/office/drawing/2014/main" id="{2881B1E9-B510-824A-34E6-AD8EB8DA3CB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7" name="Freeform 37">
              <a:extLst>
                <a:ext uri="{FF2B5EF4-FFF2-40B4-BE49-F238E27FC236}">
                  <a16:creationId xmlns:a16="http://schemas.microsoft.com/office/drawing/2014/main" id="{8E75F93E-7AF4-ECEE-6B49-A1363C3863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8" name="Freeform 38">
              <a:extLst>
                <a:ext uri="{FF2B5EF4-FFF2-40B4-BE49-F238E27FC236}">
                  <a16:creationId xmlns:a16="http://schemas.microsoft.com/office/drawing/2014/main" id="{1ECC2838-CFDD-7A5B-5559-1B885A0796C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9" name="Freeform 39">
              <a:extLst>
                <a:ext uri="{FF2B5EF4-FFF2-40B4-BE49-F238E27FC236}">
                  <a16:creationId xmlns:a16="http://schemas.microsoft.com/office/drawing/2014/main" id="{E312F102-BAD6-6A1F-606E-72783B1A95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50" name="Freeform 40">
              <a:extLst>
                <a:ext uri="{FF2B5EF4-FFF2-40B4-BE49-F238E27FC236}">
                  <a16:creationId xmlns:a16="http://schemas.microsoft.com/office/drawing/2014/main" id="{DF6467D6-0F46-D91F-FFF7-E53EB6037F4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51" name="Rectangle 41">
              <a:extLst>
                <a:ext uri="{FF2B5EF4-FFF2-40B4-BE49-F238E27FC236}">
                  <a16:creationId xmlns:a16="http://schemas.microsoft.com/office/drawing/2014/main" id="{49CCD029-880A-8849-270D-3270F0AD4A9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uk-UA" noProof="0" dirty="0"/>
            </a:p>
          </p:txBody>
        </p:sp>
      </p:grpSp>
    </p:spTree>
    <p:extLst>
      <p:ext uri="{BB962C8B-B14F-4D97-AF65-F5344CB8AC3E}">
        <p14:creationId xmlns:p14="http://schemas.microsoft.com/office/powerpoint/2010/main" val="2414396084"/>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a:extLst>
            <a:ext uri="{FF2B5EF4-FFF2-40B4-BE49-F238E27FC236}">
              <a16:creationId xmlns:a16="http://schemas.microsoft.com/office/drawing/2014/main" id="{3886A89F-D675-67C6-5C1B-18B3CCD1401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4A0EFC0-DBE8-6C2F-1C8D-8E73F7A057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noProof="0" dirty="0"/>
          </a:p>
        </p:txBody>
      </p:sp>
      <p:pic>
        <p:nvPicPr>
          <p:cNvPr id="10" name="Picture 2">
            <a:extLst>
              <a:ext uri="{FF2B5EF4-FFF2-40B4-BE49-F238E27FC236}">
                <a16:creationId xmlns:a16="http://schemas.microsoft.com/office/drawing/2014/main" id="{651280CC-581B-D024-62A7-23DBF38779D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grpSp>
        <p:nvGrpSpPr>
          <p:cNvPr id="12" name="Group 11">
            <a:extLst>
              <a:ext uri="{FF2B5EF4-FFF2-40B4-BE49-F238E27FC236}">
                <a16:creationId xmlns:a16="http://schemas.microsoft.com/office/drawing/2014/main" id="{47E26D18-E708-9107-5854-DC9BD397C0D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13" name="Rectangle 5">
              <a:extLst>
                <a:ext uri="{FF2B5EF4-FFF2-40B4-BE49-F238E27FC236}">
                  <a16:creationId xmlns:a16="http://schemas.microsoft.com/office/drawing/2014/main" id="{F99EF44C-487D-F710-2789-44059428BA07}"/>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14" name="Freeform 6">
              <a:extLst>
                <a:ext uri="{FF2B5EF4-FFF2-40B4-BE49-F238E27FC236}">
                  <a16:creationId xmlns:a16="http://schemas.microsoft.com/office/drawing/2014/main" id="{5C71F55B-C8F7-2FE6-288E-D9657843A72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5" name="Freeform 7">
              <a:extLst>
                <a:ext uri="{FF2B5EF4-FFF2-40B4-BE49-F238E27FC236}">
                  <a16:creationId xmlns:a16="http://schemas.microsoft.com/office/drawing/2014/main" id="{4EBE6B2D-A74B-2E9F-E8A2-493D090E4A2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6" name="Freeform 8">
              <a:extLst>
                <a:ext uri="{FF2B5EF4-FFF2-40B4-BE49-F238E27FC236}">
                  <a16:creationId xmlns:a16="http://schemas.microsoft.com/office/drawing/2014/main" id="{2F20970C-E094-73DF-16A5-E50BFBB1CE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7" name="Freeform 9">
              <a:extLst>
                <a:ext uri="{FF2B5EF4-FFF2-40B4-BE49-F238E27FC236}">
                  <a16:creationId xmlns:a16="http://schemas.microsoft.com/office/drawing/2014/main" id="{B3B702AE-B22A-6816-75F5-BB3018C5543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8" name="Freeform 10">
              <a:extLst>
                <a:ext uri="{FF2B5EF4-FFF2-40B4-BE49-F238E27FC236}">
                  <a16:creationId xmlns:a16="http://schemas.microsoft.com/office/drawing/2014/main" id="{F2AA02ED-9BBD-7A37-6380-80EE679188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9" name="Freeform 11">
              <a:extLst>
                <a:ext uri="{FF2B5EF4-FFF2-40B4-BE49-F238E27FC236}">
                  <a16:creationId xmlns:a16="http://schemas.microsoft.com/office/drawing/2014/main" id="{FDD821A4-ED4C-EB05-E92A-93EFC4DDCC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0" name="Freeform 12">
              <a:extLst>
                <a:ext uri="{FF2B5EF4-FFF2-40B4-BE49-F238E27FC236}">
                  <a16:creationId xmlns:a16="http://schemas.microsoft.com/office/drawing/2014/main" id="{7C815A9F-2667-6288-E22B-596AEAB4732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1" name="Freeform 13">
              <a:extLst>
                <a:ext uri="{FF2B5EF4-FFF2-40B4-BE49-F238E27FC236}">
                  <a16:creationId xmlns:a16="http://schemas.microsoft.com/office/drawing/2014/main" id="{A4B5F68B-FFA9-35E9-7F37-588C31EDC9A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2" name="Freeform 14">
              <a:extLst>
                <a:ext uri="{FF2B5EF4-FFF2-40B4-BE49-F238E27FC236}">
                  <a16:creationId xmlns:a16="http://schemas.microsoft.com/office/drawing/2014/main" id="{8DA5AA67-CF24-0EC0-B26A-9FC6CB4FDC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3" name="Freeform 15">
              <a:extLst>
                <a:ext uri="{FF2B5EF4-FFF2-40B4-BE49-F238E27FC236}">
                  <a16:creationId xmlns:a16="http://schemas.microsoft.com/office/drawing/2014/main" id="{A572D5B6-6396-A283-D3A3-DE83FAA3F90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4" name="Line 16">
              <a:extLst>
                <a:ext uri="{FF2B5EF4-FFF2-40B4-BE49-F238E27FC236}">
                  <a16:creationId xmlns:a16="http://schemas.microsoft.com/office/drawing/2014/main" id="{B7E5E7D1-FCB8-8003-BFC9-6B7E5F39FFFC}"/>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uk-UA" noProof="0" dirty="0"/>
            </a:p>
          </p:txBody>
        </p:sp>
        <p:sp>
          <p:nvSpPr>
            <p:cNvPr id="25" name="Freeform 17">
              <a:extLst>
                <a:ext uri="{FF2B5EF4-FFF2-40B4-BE49-F238E27FC236}">
                  <a16:creationId xmlns:a16="http://schemas.microsoft.com/office/drawing/2014/main" id="{69D1BD08-FD3F-96A4-B7F4-126B96F0F4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6" name="Freeform 18">
              <a:extLst>
                <a:ext uri="{FF2B5EF4-FFF2-40B4-BE49-F238E27FC236}">
                  <a16:creationId xmlns:a16="http://schemas.microsoft.com/office/drawing/2014/main" id="{C3FCB34E-BE03-7C47-589C-C7C81AA67A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7" name="Freeform 19">
              <a:extLst>
                <a:ext uri="{FF2B5EF4-FFF2-40B4-BE49-F238E27FC236}">
                  <a16:creationId xmlns:a16="http://schemas.microsoft.com/office/drawing/2014/main" id="{E4400706-6F43-C3A7-048B-1F80CBD2C8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8" name="Freeform 20">
              <a:extLst>
                <a:ext uri="{FF2B5EF4-FFF2-40B4-BE49-F238E27FC236}">
                  <a16:creationId xmlns:a16="http://schemas.microsoft.com/office/drawing/2014/main" id="{299E9C3B-59B9-1793-0201-7F20AE32C91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9" name="Rectangle 21">
              <a:extLst>
                <a:ext uri="{FF2B5EF4-FFF2-40B4-BE49-F238E27FC236}">
                  <a16:creationId xmlns:a16="http://schemas.microsoft.com/office/drawing/2014/main" id="{AA3E111E-093C-DA5C-4EAA-E94F702DF8A3}"/>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30" name="Freeform 22">
              <a:extLst>
                <a:ext uri="{FF2B5EF4-FFF2-40B4-BE49-F238E27FC236}">
                  <a16:creationId xmlns:a16="http://schemas.microsoft.com/office/drawing/2014/main" id="{84A83E22-CFFA-E688-A8DF-227EEFBE4E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1" name="Freeform 23">
              <a:extLst>
                <a:ext uri="{FF2B5EF4-FFF2-40B4-BE49-F238E27FC236}">
                  <a16:creationId xmlns:a16="http://schemas.microsoft.com/office/drawing/2014/main" id="{6A2B8BBC-DEEA-43F5-F768-14F0E2A62BA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2" name="Freeform 24">
              <a:extLst>
                <a:ext uri="{FF2B5EF4-FFF2-40B4-BE49-F238E27FC236}">
                  <a16:creationId xmlns:a16="http://schemas.microsoft.com/office/drawing/2014/main" id="{0D644D3D-7E3E-A489-576B-F08B1C2F53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3" name="Freeform 25">
              <a:extLst>
                <a:ext uri="{FF2B5EF4-FFF2-40B4-BE49-F238E27FC236}">
                  <a16:creationId xmlns:a16="http://schemas.microsoft.com/office/drawing/2014/main" id="{06E086D8-C680-BBEF-2620-2DF18692ACB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4" name="Freeform 26">
              <a:extLst>
                <a:ext uri="{FF2B5EF4-FFF2-40B4-BE49-F238E27FC236}">
                  <a16:creationId xmlns:a16="http://schemas.microsoft.com/office/drawing/2014/main" id="{899B8F37-56E4-1A99-EA98-B7B127F81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5" name="Freeform 27">
              <a:extLst>
                <a:ext uri="{FF2B5EF4-FFF2-40B4-BE49-F238E27FC236}">
                  <a16:creationId xmlns:a16="http://schemas.microsoft.com/office/drawing/2014/main" id="{46807CC6-6E9A-5E50-3301-BA5B74B22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6" name="Freeform 28">
              <a:extLst>
                <a:ext uri="{FF2B5EF4-FFF2-40B4-BE49-F238E27FC236}">
                  <a16:creationId xmlns:a16="http://schemas.microsoft.com/office/drawing/2014/main" id="{067CCF81-48EA-9B87-029C-AB85E4C8CAF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7" name="Freeform 29">
              <a:extLst>
                <a:ext uri="{FF2B5EF4-FFF2-40B4-BE49-F238E27FC236}">
                  <a16:creationId xmlns:a16="http://schemas.microsoft.com/office/drawing/2014/main" id="{BDE4CBC0-8016-CCE7-0622-913501F4CE8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8" name="Freeform 30">
              <a:extLst>
                <a:ext uri="{FF2B5EF4-FFF2-40B4-BE49-F238E27FC236}">
                  <a16:creationId xmlns:a16="http://schemas.microsoft.com/office/drawing/2014/main" id="{5B6CFD1F-0872-F1A1-2228-682C5D3A8C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9" name="Freeform 31">
              <a:extLst>
                <a:ext uri="{FF2B5EF4-FFF2-40B4-BE49-F238E27FC236}">
                  <a16:creationId xmlns:a16="http://schemas.microsoft.com/office/drawing/2014/main" id="{7F7D2952-73A1-02B1-B94B-06DA4FE7025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grpSp>
      <p:sp>
        <p:nvSpPr>
          <p:cNvPr id="3" name="Content Placeholder 2">
            <a:extLst>
              <a:ext uri="{FF2B5EF4-FFF2-40B4-BE49-F238E27FC236}">
                <a16:creationId xmlns:a16="http://schemas.microsoft.com/office/drawing/2014/main" id="{2C2A381F-F855-BD7F-6058-009735191B01}"/>
              </a:ext>
            </a:extLst>
          </p:cNvPr>
          <p:cNvSpPr>
            <a:spLocks noGrp="1"/>
          </p:cNvSpPr>
          <p:nvPr>
            <p:ph idx="1"/>
          </p:nvPr>
        </p:nvSpPr>
        <p:spPr>
          <a:xfrm>
            <a:off x="1206500" y="912813"/>
            <a:ext cx="9840911" cy="4878388"/>
          </a:xfrm>
        </p:spPr>
        <p:txBody>
          <a:bodyPr anchor="t">
            <a:normAutofit fontScale="62500" lnSpcReduction="20000"/>
          </a:bodyPr>
          <a:lstStyle/>
          <a:p>
            <a:pPr marL="0" indent="0" algn="ctr">
              <a:buNone/>
            </a:pPr>
            <a:r>
              <a:rPr lang="uk-UA" b="1" noProof="0" dirty="0">
                <a:solidFill>
                  <a:schemeClr val="accent4">
                    <a:lumMod val="75000"/>
                  </a:schemeClr>
                </a:solidFill>
              </a:rPr>
              <a:t>НАБУТТЯ КІБЕРСТІЙКОСТІ (</a:t>
            </a:r>
            <a:r>
              <a:rPr lang="uk-UA" b="1" noProof="0" dirty="0" err="1">
                <a:solidFill>
                  <a:schemeClr val="accent4">
                    <a:lumMod val="75000"/>
                  </a:schemeClr>
                </a:solidFill>
              </a:rPr>
              <a:t>К</a:t>
            </a:r>
            <a:r>
              <a:rPr lang="uk-UA" b="1" noProof="0" dirty="0">
                <a:solidFill>
                  <a:schemeClr val="accent4">
                    <a:lumMod val="75000"/>
                  </a:schemeClr>
                </a:solidFill>
              </a:rPr>
              <a:t>)</a:t>
            </a:r>
          </a:p>
          <a:p>
            <a:pPr marL="0" indent="0" algn="just">
              <a:buNone/>
            </a:pPr>
            <a:r>
              <a:rPr lang="uk-UA" noProof="0" dirty="0"/>
              <a:t>ціль К.1. </a:t>
            </a:r>
            <a:r>
              <a:rPr lang="uk-UA" b="1" noProof="0" dirty="0">
                <a:solidFill>
                  <a:schemeClr val="accent4">
                    <a:lumMod val="75000"/>
                  </a:schemeClr>
                </a:solidFill>
              </a:rPr>
              <a:t>Національна </a:t>
            </a:r>
            <a:r>
              <a:rPr lang="uk-UA" b="1" noProof="0" dirty="0" err="1">
                <a:solidFill>
                  <a:schemeClr val="accent4">
                    <a:lumMod val="75000"/>
                  </a:schemeClr>
                </a:solidFill>
              </a:rPr>
              <a:t>кіберготовність</a:t>
            </a:r>
            <a:r>
              <a:rPr lang="uk-UA" b="1" noProof="0" dirty="0">
                <a:solidFill>
                  <a:schemeClr val="accent4">
                    <a:lumMod val="75000"/>
                  </a:schemeClr>
                </a:solidFill>
              </a:rPr>
              <a:t> та надійний </a:t>
            </a:r>
            <a:r>
              <a:rPr lang="uk-UA" b="1" noProof="0" dirty="0" err="1">
                <a:solidFill>
                  <a:schemeClr val="accent4">
                    <a:lumMod val="75000"/>
                  </a:schemeClr>
                </a:solidFill>
              </a:rPr>
              <a:t>кіберзахист</a:t>
            </a:r>
            <a:r>
              <a:rPr lang="uk-UA" b="1" noProof="0" dirty="0">
                <a:solidFill>
                  <a:schemeClr val="accent4">
                    <a:lumMod val="75000"/>
                  </a:schemeClr>
                </a:solidFill>
              </a:rPr>
              <a:t> </a:t>
            </a:r>
            <a:r>
              <a:rPr lang="uk-UA" noProof="0" dirty="0"/>
              <a:t>- Україна запровадить і реалізує чіткі та зрозумілі для всіх заінтересованих сторін заходи щодо національної </a:t>
            </a:r>
            <a:r>
              <a:rPr lang="uk-UA" noProof="0" dirty="0" err="1"/>
              <a:t>кіберготовності</a:t>
            </a:r>
            <a:r>
              <a:rPr lang="uk-UA" noProof="0" dirty="0"/>
              <a:t> в інтересах забезпечення економічного добробуту та захисту прав і свобод кожного громадянина України. Україна посилить </a:t>
            </a:r>
            <a:r>
              <a:rPr lang="uk-UA" noProof="0" dirty="0" err="1"/>
              <a:t>кіберготовність</a:t>
            </a:r>
            <a:r>
              <a:rPr lang="uk-UA" noProof="0" dirty="0"/>
              <a:t>, що полягатиме у здатності всіх заінтересованих сторін, насамперед суб'єктів сектору безпеки і оборони, своєчасно й ефективно реагувати на кібератаки, забезпечити режим постійної готовності до реальних та потенційних </a:t>
            </a:r>
            <a:r>
              <a:rPr lang="uk-UA" noProof="0" dirty="0" err="1"/>
              <a:t>кіберзагроз</a:t>
            </a:r>
            <a:r>
              <a:rPr lang="uk-UA" noProof="0" dirty="0"/>
              <a:t>, виявляти та усувати передумови до їх виникнення, забезпечивши тим самим </a:t>
            </a:r>
            <a:r>
              <a:rPr lang="uk-UA" noProof="0" dirty="0" err="1"/>
              <a:t>кіберстійкість</a:t>
            </a:r>
            <a:r>
              <a:rPr lang="uk-UA" noProof="0" dirty="0"/>
              <a:t>, передусім об'єктів критичної інформаційної інфраструктури. Україна створить національну систему управління інцидентами; </a:t>
            </a:r>
          </a:p>
          <a:p>
            <a:pPr marL="0" indent="0" algn="just">
              <a:buNone/>
            </a:pPr>
            <a:r>
              <a:rPr lang="uk-UA" noProof="0" dirty="0"/>
              <a:t>Ціль К.2 </a:t>
            </a:r>
            <a:r>
              <a:rPr lang="uk-UA" b="1" noProof="0" dirty="0">
                <a:solidFill>
                  <a:schemeClr val="accent4">
                    <a:lumMod val="75000"/>
                  </a:schemeClr>
                </a:solidFill>
              </a:rPr>
              <a:t>Професійне вдосконалення, </a:t>
            </a:r>
            <a:r>
              <a:rPr lang="uk-UA" b="1" noProof="0" dirty="0" err="1">
                <a:solidFill>
                  <a:schemeClr val="accent4">
                    <a:lumMod val="75000"/>
                  </a:schemeClr>
                </a:solidFill>
              </a:rPr>
              <a:t>кіберобізнане</a:t>
            </a:r>
            <a:r>
              <a:rPr lang="uk-UA" b="1" noProof="0" dirty="0">
                <a:solidFill>
                  <a:schemeClr val="accent4">
                    <a:lumMod val="75000"/>
                  </a:schemeClr>
                </a:solidFill>
              </a:rPr>
              <a:t> суспільство та науково-технічне забезпечення </a:t>
            </a:r>
            <a:r>
              <a:rPr lang="uk-UA" b="1" noProof="0" dirty="0" err="1">
                <a:solidFill>
                  <a:schemeClr val="accent4">
                    <a:lumMod val="75000"/>
                  </a:schemeClr>
                </a:solidFill>
              </a:rPr>
              <a:t>кібербезпеки</a:t>
            </a:r>
            <a:r>
              <a:rPr lang="uk-UA" b="1" noProof="0" dirty="0">
                <a:solidFill>
                  <a:schemeClr val="accent4">
                    <a:lumMod val="75000"/>
                  </a:schemeClr>
                </a:solidFill>
              </a:rPr>
              <a:t> </a:t>
            </a:r>
            <a:r>
              <a:rPr lang="uk-UA" noProof="0" dirty="0"/>
              <a:t>- Україна проведе докорінну реформу системи підготовки та підвищення кваліфікації фахівців у сфері </a:t>
            </a:r>
            <a:r>
              <a:rPr lang="uk-UA" noProof="0" dirty="0" err="1"/>
              <a:t>кібербезпеки</a:t>
            </a:r>
            <a:r>
              <a:rPr lang="uk-UA" noProof="0" dirty="0"/>
              <a:t>, а також здійснить заходи щодо збереження наявного кваліфікованого кадрового потенціалу суб'єктів </a:t>
            </a:r>
            <a:r>
              <a:rPr lang="uk-UA" noProof="0" dirty="0" err="1"/>
              <a:t>кібербезпеки</a:t>
            </a:r>
            <a:r>
              <a:rPr lang="uk-UA" noProof="0" dirty="0"/>
              <a:t>, стимулювання досліджень і розробок у сфері </a:t>
            </a:r>
            <a:r>
              <a:rPr lang="uk-UA" noProof="0" dirty="0" err="1"/>
              <a:t>кібербезпеки</a:t>
            </a:r>
            <a:r>
              <a:rPr lang="uk-UA" noProof="0" dirty="0"/>
              <a:t> з урахуванням появи нових </a:t>
            </a:r>
            <a:r>
              <a:rPr lang="uk-UA" noProof="0" dirty="0" err="1"/>
              <a:t>кіберзагроз</a:t>
            </a:r>
            <a:r>
              <a:rPr lang="uk-UA" noProof="0" dirty="0"/>
              <a:t> і викликів, створення національних інформаційних систем, платформ і продуктів. Вітчизняний науково-технічний потенціал першочергово залучатиметься до вирішення завдань забезпечення </a:t>
            </a:r>
            <a:r>
              <a:rPr lang="uk-UA" noProof="0" dirty="0" err="1"/>
              <a:t>кібербезпеки</a:t>
            </a:r>
            <a:r>
              <a:rPr lang="uk-UA" noProof="0" dirty="0"/>
              <a:t> держави. Цифрові навички, </a:t>
            </a:r>
            <a:r>
              <a:rPr lang="uk-UA" noProof="0" dirty="0" err="1"/>
              <a:t>кіберобізнаність</a:t>
            </a:r>
            <a:r>
              <a:rPr lang="uk-UA" noProof="0" dirty="0"/>
              <a:t> щодо сучасних </a:t>
            </a:r>
            <a:r>
              <a:rPr lang="uk-UA" noProof="0" dirty="0" err="1"/>
              <a:t>кіберзагроз</a:t>
            </a:r>
            <a:r>
              <a:rPr lang="uk-UA" noProof="0" dirty="0"/>
              <a:t> та протидії ним стануть невід'ємними елементами освіти кожного громадянина України; </a:t>
            </a:r>
          </a:p>
          <a:p>
            <a:pPr marL="0" indent="0" algn="just">
              <a:buNone/>
            </a:pPr>
            <a:r>
              <a:rPr lang="uk-UA" noProof="0" dirty="0"/>
              <a:t>Ціль К.3. </a:t>
            </a:r>
            <a:r>
              <a:rPr lang="uk-UA" b="1" noProof="0" dirty="0">
                <a:solidFill>
                  <a:schemeClr val="accent4">
                    <a:lumMod val="75000"/>
                  </a:schemeClr>
                </a:solidFill>
              </a:rPr>
              <a:t>Безпечні цифрові послуг</a:t>
            </a:r>
            <a:r>
              <a:rPr lang="uk-UA" noProof="0" dirty="0"/>
              <a:t>и - Україна забезпечить досягнення балансу між потребами суспільства, вітчизняного ринку, економіки держави та необхідними заходами з </a:t>
            </a:r>
            <a:r>
              <a:rPr lang="uk-UA" noProof="0" dirty="0" err="1"/>
              <a:t>кібербезпеки</a:t>
            </a:r>
            <a:r>
              <a:rPr lang="uk-UA" noProof="0" dirty="0"/>
              <a:t>, а також надійність та безпеку цифрових послуг протягом усього їхнього життєвого циклу.</a:t>
            </a:r>
          </a:p>
          <a:p>
            <a:pPr marL="0" indent="0" algn="just">
              <a:buNone/>
            </a:pPr>
            <a:endParaRPr lang="uk-UA" b="1" noProof="0" dirty="0">
              <a:solidFill>
                <a:schemeClr val="accent4">
                  <a:lumMod val="75000"/>
                </a:schemeClr>
              </a:solidFill>
            </a:endParaRPr>
          </a:p>
        </p:txBody>
      </p:sp>
      <p:grpSp>
        <p:nvGrpSpPr>
          <p:cNvPr id="41" name="Group 40">
            <a:extLst>
              <a:ext uri="{FF2B5EF4-FFF2-40B4-BE49-F238E27FC236}">
                <a16:creationId xmlns:a16="http://schemas.microsoft.com/office/drawing/2014/main" id="{79EDAE89-01B7-3DC5-879A-41929512A26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42" name="Freeform 32">
              <a:extLst>
                <a:ext uri="{FF2B5EF4-FFF2-40B4-BE49-F238E27FC236}">
                  <a16:creationId xmlns:a16="http://schemas.microsoft.com/office/drawing/2014/main" id="{A5D98F87-B469-D492-9FFD-575B2F3DE0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3" name="Freeform 33">
              <a:extLst>
                <a:ext uri="{FF2B5EF4-FFF2-40B4-BE49-F238E27FC236}">
                  <a16:creationId xmlns:a16="http://schemas.microsoft.com/office/drawing/2014/main" id="{6FEE1D9C-C41F-9D96-CB55-246FCC4227F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4" name="Freeform 34">
              <a:extLst>
                <a:ext uri="{FF2B5EF4-FFF2-40B4-BE49-F238E27FC236}">
                  <a16:creationId xmlns:a16="http://schemas.microsoft.com/office/drawing/2014/main" id="{85688D4D-7B9F-AC43-0718-78FA667E31C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5" name="Freeform 35">
              <a:extLst>
                <a:ext uri="{FF2B5EF4-FFF2-40B4-BE49-F238E27FC236}">
                  <a16:creationId xmlns:a16="http://schemas.microsoft.com/office/drawing/2014/main" id="{8EDF2852-5033-95A3-040A-17F988BC83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6" name="Freeform 36">
              <a:extLst>
                <a:ext uri="{FF2B5EF4-FFF2-40B4-BE49-F238E27FC236}">
                  <a16:creationId xmlns:a16="http://schemas.microsoft.com/office/drawing/2014/main" id="{EBA5F5F9-0C8C-28D1-1B0C-9E1C9DACF8A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7" name="Freeform 37">
              <a:extLst>
                <a:ext uri="{FF2B5EF4-FFF2-40B4-BE49-F238E27FC236}">
                  <a16:creationId xmlns:a16="http://schemas.microsoft.com/office/drawing/2014/main" id="{50C517D2-60E8-084A-473E-74CCF43BDA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8" name="Freeform 38">
              <a:extLst>
                <a:ext uri="{FF2B5EF4-FFF2-40B4-BE49-F238E27FC236}">
                  <a16:creationId xmlns:a16="http://schemas.microsoft.com/office/drawing/2014/main" id="{F943AA24-7A9A-F490-34A4-BC07000AD58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9" name="Freeform 39">
              <a:extLst>
                <a:ext uri="{FF2B5EF4-FFF2-40B4-BE49-F238E27FC236}">
                  <a16:creationId xmlns:a16="http://schemas.microsoft.com/office/drawing/2014/main" id="{83E65F19-7067-B3A4-E70D-DAAEFF906A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50" name="Freeform 40">
              <a:extLst>
                <a:ext uri="{FF2B5EF4-FFF2-40B4-BE49-F238E27FC236}">
                  <a16:creationId xmlns:a16="http://schemas.microsoft.com/office/drawing/2014/main" id="{1B967646-BAFD-1621-EA31-60A98A4FBD0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51" name="Rectangle 41">
              <a:extLst>
                <a:ext uri="{FF2B5EF4-FFF2-40B4-BE49-F238E27FC236}">
                  <a16:creationId xmlns:a16="http://schemas.microsoft.com/office/drawing/2014/main" id="{943CCF69-6E27-55FC-C6FE-8A8DC2735D36}"/>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grpSp>
    </p:spTree>
    <p:extLst>
      <p:ext uri="{BB962C8B-B14F-4D97-AF65-F5344CB8AC3E}">
        <p14:creationId xmlns:p14="http://schemas.microsoft.com/office/powerpoint/2010/main" val="398378308"/>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a:extLst>
            <a:ext uri="{FF2B5EF4-FFF2-40B4-BE49-F238E27FC236}">
              <a16:creationId xmlns:a16="http://schemas.microsoft.com/office/drawing/2014/main" id="{1470C4CE-C0F8-8B4E-FE4C-E0143849A15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6B09D9A-6CBA-E684-23E1-1B1C750444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noProof="0" dirty="0"/>
          </a:p>
        </p:txBody>
      </p:sp>
      <p:pic>
        <p:nvPicPr>
          <p:cNvPr id="10" name="Picture 2">
            <a:extLst>
              <a:ext uri="{FF2B5EF4-FFF2-40B4-BE49-F238E27FC236}">
                <a16:creationId xmlns:a16="http://schemas.microsoft.com/office/drawing/2014/main" id="{62D9302F-6B26-28C4-4D1A-0676DD172F8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 xmlns:a16="http://schemas.microsoft.com/office/drawing/2014/main" xmlns:p14="http://schemas.microsoft.com/office/powerpoint/2010/main" xmlns:a14="http://schemas.microsoft.com/office/drawing/2010/main">
                <a:solidFill>
                  <a:srgbClr val="FFFFFF"/>
                </a:solidFill>
              </a14:hiddenFill>
            </a:ext>
          </a:extLst>
        </p:spPr>
      </p:pic>
      <p:grpSp>
        <p:nvGrpSpPr>
          <p:cNvPr id="12" name="Group 11">
            <a:extLst>
              <a:ext uri="{FF2B5EF4-FFF2-40B4-BE49-F238E27FC236}">
                <a16:creationId xmlns:a16="http://schemas.microsoft.com/office/drawing/2014/main" id="{64A779A9-7807-E658-FFC5-65645EFFFA6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13" name="Rectangle 5">
              <a:extLst>
                <a:ext uri="{FF2B5EF4-FFF2-40B4-BE49-F238E27FC236}">
                  <a16:creationId xmlns:a16="http://schemas.microsoft.com/office/drawing/2014/main" id="{B4A1C2FA-1EFF-68DB-DD69-4125F752CFF7}"/>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uk-UA" noProof="0" dirty="0"/>
            </a:p>
          </p:txBody>
        </p:sp>
        <p:sp>
          <p:nvSpPr>
            <p:cNvPr id="14" name="Freeform 6">
              <a:extLst>
                <a:ext uri="{FF2B5EF4-FFF2-40B4-BE49-F238E27FC236}">
                  <a16:creationId xmlns:a16="http://schemas.microsoft.com/office/drawing/2014/main" id="{E7F44FE4-693A-83E8-49BD-F1A8E96000B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5" name="Freeform 7">
              <a:extLst>
                <a:ext uri="{FF2B5EF4-FFF2-40B4-BE49-F238E27FC236}">
                  <a16:creationId xmlns:a16="http://schemas.microsoft.com/office/drawing/2014/main" id="{5CD4779E-ADBE-2451-0CB0-23BA087014B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6" name="Freeform 8">
              <a:extLst>
                <a:ext uri="{FF2B5EF4-FFF2-40B4-BE49-F238E27FC236}">
                  <a16:creationId xmlns:a16="http://schemas.microsoft.com/office/drawing/2014/main" id="{29344BA4-1BB6-3C8D-77FB-F5ABB9DC36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7" name="Freeform 9">
              <a:extLst>
                <a:ext uri="{FF2B5EF4-FFF2-40B4-BE49-F238E27FC236}">
                  <a16:creationId xmlns:a16="http://schemas.microsoft.com/office/drawing/2014/main" id="{DC8810F2-2574-773E-EA1E-5B24D83A752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8" name="Freeform 10">
              <a:extLst>
                <a:ext uri="{FF2B5EF4-FFF2-40B4-BE49-F238E27FC236}">
                  <a16:creationId xmlns:a16="http://schemas.microsoft.com/office/drawing/2014/main" id="{CFAC9DB9-112B-2C24-D9C0-78D01E5693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9" name="Freeform 11">
              <a:extLst>
                <a:ext uri="{FF2B5EF4-FFF2-40B4-BE49-F238E27FC236}">
                  <a16:creationId xmlns:a16="http://schemas.microsoft.com/office/drawing/2014/main" id="{A118F901-A1BA-74BE-887E-4D88DF94E6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0" name="Freeform 12">
              <a:extLst>
                <a:ext uri="{FF2B5EF4-FFF2-40B4-BE49-F238E27FC236}">
                  <a16:creationId xmlns:a16="http://schemas.microsoft.com/office/drawing/2014/main" id="{EBF9A96B-EFE1-6F6A-5979-57A0E1A4D3D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1" name="Freeform 13">
              <a:extLst>
                <a:ext uri="{FF2B5EF4-FFF2-40B4-BE49-F238E27FC236}">
                  <a16:creationId xmlns:a16="http://schemas.microsoft.com/office/drawing/2014/main" id="{757DC97A-A698-B0B0-EC47-EFD0DDBE71C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2" name="Freeform 14">
              <a:extLst>
                <a:ext uri="{FF2B5EF4-FFF2-40B4-BE49-F238E27FC236}">
                  <a16:creationId xmlns:a16="http://schemas.microsoft.com/office/drawing/2014/main" id="{79E90326-B8C9-7E6A-6301-D9A4BA4BC2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3" name="Freeform 15">
              <a:extLst>
                <a:ext uri="{FF2B5EF4-FFF2-40B4-BE49-F238E27FC236}">
                  <a16:creationId xmlns:a16="http://schemas.microsoft.com/office/drawing/2014/main" id="{8ACE7DAC-883B-2096-6D34-5780C85A8EE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4" name="Line 16">
              <a:extLst>
                <a:ext uri="{FF2B5EF4-FFF2-40B4-BE49-F238E27FC236}">
                  <a16:creationId xmlns:a16="http://schemas.microsoft.com/office/drawing/2014/main" id="{B41ADB9E-9723-85E5-58CF-94B33DCDE398}"/>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uk-UA" noProof="0" dirty="0"/>
            </a:p>
          </p:txBody>
        </p:sp>
        <p:sp>
          <p:nvSpPr>
            <p:cNvPr id="25" name="Freeform 17">
              <a:extLst>
                <a:ext uri="{FF2B5EF4-FFF2-40B4-BE49-F238E27FC236}">
                  <a16:creationId xmlns:a16="http://schemas.microsoft.com/office/drawing/2014/main" id="{C1F52A2C-C9F0-1C19-44F6-4D57D7A2DE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6" name="Freeform 18">
              <a:extLst>
                <a:ext uri="{FF2B5EF4-FFF2-40B4-BE49-F238E27FC236}">
                  <a16:creationId xmlns:a16="http://schemas.microsoft.com/office/drawing/2014/main" id="{C326A0C2-EF6F-215B-B474-162E82AF5A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7" name="Freeform 19">
              <a:extLst>
                <a:ext uri="{FF2B5EF4-FFF2-40B4-BE49-F238E27FC236}">
                  <a16:creationId xmlns:a16="http://schemas.microsoft.com/office/drawing/2014/main" id="{CD066581-8322-F48A-9848-A7956A0372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8" name="Freeform 20">
              <a:extLst>
                <a:ext uri="{FF2B5EF4-FFF2-40B4-BE49-F238E27FC236}">
                  <a16:creationId xmlns:a16="http://schemas.microsoft.com/office/drawing/2014/main" id="{1C750E31-9384-C9CE-7489-87214C23A59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9" name="Rectangle 21">
              <a:extLst>
                <a:ext uri="{FF2B5EF4-FFF2-40B4-BE49-F238E27FC236}">
                  <a16:creationId xmlns:a16="http://schemas.microsoft.com/office/drawing/2014/main" id="{B80339F1-3672-1515-F1BB-48FBA917858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uk-UA" noProof="0" dirty="0"/>
            </a:p>
          </p:txBody>
        </p:sp>
        <p:sp>
          <p:nvSpPr>
            <p:cNvPr id="30" name="Freeform 22">
              <a:extLst>
                <a:ext uri="{FF2B5EF4-FFF2-40B4-BE49-F238E27FC236}">
                  <a16:creationId xmlns:a16="http://schemas.microsoft.com/office/drawing/2014/main" id="{529B7C50-C4C7-FCFC-B605-956C156B52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1" name="Freeform 23">
              <a:extLst>
                <a:ext uri="{FF2B5EF4-FFF2-40B4-BE49-F238E27FC236}">
                  <a16:creationId xmlns:a16="http://schemas.microsoft.com/office/drawing/2014/main" id="{409785FD-10E0-71E4-16FE-401B91ADAE0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2" name="Freeform 24">
              <a:extLst>
                <a:ext uri="{FF2B5EF4-FFF2-40B4-BE49-F238E27FC236}">
                  <a16:creationId xmlns:a16="http://schemas.microsoft.com/office/drawing/2014/main" id="{070C4D00-1195-DD5B-CE7C-AAC4C3DB10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3" name="Freeform 25">
              <a:extLst>
                <a:ext uri="{FF2B5EF4-FFF2-40B4-BE49-F238E27FC236}">
                  <a16:creationId xmlns:a16="http://schemas.microsoft.com/office/drawing/2014/main" id="{7CAA6DF1-0BE1-286F-2E05-9D99B0AD21F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4" name="Freeform 26">
              <a:extLst>
                <a:ext uri="{FF2B5EF4-FFF2-40B4-BE49-F238E27FC236}">
                  <a16:creationId xmlns:a16="http://schemas.microsoft.com/office/drawing/2014/main" id="{57DFCB90-304C-5EBB-04A8-2AB6E583AF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5" name="Freeform 27">
              <a:extLst>
                <a:ext uri="{FF2B5EF4-FFF2-40B4-BE49-F238E27FC236}">
                  <a16:creationId xmlns:a16="http://schemas.microsoft.com/office/drawing/2014/main" id="{73760D2F-C2EE-C367-8AF9-11469ECA34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6" name="Freeform 28">
              <a:extLst>
                <a:ext uri="{FF2B5EF4-FFF2-40B4-BE49-F238E27FC236}">
                  <a16:creationId xmlns:a16="http://schemas.microsoft.com/office/drawing/2014/main" id="{D53E1896-BDFE-5BF6-AD4C-9A40069442E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7" name="Freeform 29">
              <a:extLst>
                <a:ext uri="{FF2B5EF4-FFF2-40B4-BE49-F238E27FC236}">
                  <a16:creationId xmlns:a16="http://schemas.microsoft.com/office/drawing/2014/main" id="{6E699A6A-4729-6A03-BB35-38D0FC02134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8" name="Freeform 30">
              <a:extLst>
                <a:ext uri="{FF2B5EF4-FFF2-40B4-BE49-F238E27FC236}">
                  <a16:creationId xmlns:a16="http://schemas.microsoft.com/office/drawing/2014/main" id="{9E9C8CEB-48B3-61A0-7D19-A4A381B360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9" name="Freeform 31">
              <a:extLst>
                <a:ext uri="{FF2B5EF4-FFF2-40B4-BE49-F238E27FC236}">
                  <a16:creationId xmlns:a16="http://schemas.microsoft.com/office/drawing/2014/main" id="{5777BBAE-5C64-260D-0E6F-715AADE010A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grpSp>
      <p:sp>
        <p:nvSpPr>
          <p:cNvPr id="3" name="Content Placeholder 2">
            <a:extLst>
              <a:ext uri="{FF2B5EF4-FFF2-40B4-BE49-F238E27FC236}">
                <a16:creationId xmlns:a16="http://schemas.microsoft.com/office/drawing/2014/main" id="{EE4F4FC8-12A3-A247-AAF5-EE132C64567E}"/>
              </a:ext>
            </a:extLst>
          </p:cNvPr>
          <p:cNvSpPr>
            <a:spLocks noGrp="1"/>
          </p:cNvSpPr>
          <p:nvPr>
            <p:ph idx="1"/>
          </p:nvPr>
        </p:nvSpPr>
        <p:spPr>
          <a:xfrm>
            <a:off x="1206500" y="912813"/>
            <a:ext cx="9840911" cy="4878388"/>
          </a:xfrm>
        </p:spPr>
        <p:txBody>
          <a:bodyPr anchor="t">
            <a:normAutofit fontScale="62500" lnSpcReduction="20000"/>
          </a:bodyPr>
          <a:lstStyle/>
          <a:p>
            <a:pPr marL="0" indent="0" algn="ctr">
              <a:buNone/>
            </a:pPr>
            <a:r>
              <a:rPr lang="uk-UA" b="1" noProof="0" dirty="0">
                <a:solidFill>
                  <a:srgbClr val="0070C0"/>
                </a:solidFill>
              </a:rPr>
              <a:t>ВДОСКОНАЛЕННЯ ВЗАЄМОДІЇ (В)</a:t>
            </a:r>
          </a:p>
          <a:p>
            <a:pPr marL="0" indent="0" algn="just">
              <a:buNone/>
            </a:pPr>
            <a:r>
              <a:rPr lang="uk-UA" noProof="0" dirty="0"/>
              <a:t> </a:t>
            </a:r>
            <a:r>
              <a:rPr lang="uk-UA" sz="2600" noProof="0" dirty="0"/>
              <a:t>ціль В.1 </a:t>
            </a:r>
            <a:r>
              <a:rPr lang="uk-UA" sz="2600" noProof="0" dirty="0">
                <a:solidFill>
                  <a:srgbClr val="0070C0"/>
                </a:solidFill>
              </a:rPr>
              <a:t>Зміцнення системи координації </a:t>
            </a:r>
            <a:r>
              <a:rPr lang="uk-UA" sz="2600" noProof="0" dirty="0"/>
              <a:t>- Україна створить умови для ефективної взаємодії суб'єктів забезпечення </a:t>
            </a:r>
            <a:r>
              <a:rPr lang="uk-UA" sz="2600" noProof="0" dirty="0" err="1"/>
              <a:t>кібербезпеки</a:t>
            </a:r>
            <a:r>
              <a:rPr lang="uk-UA" sz="2600" noProof="0" dirty="0"/>
              <a:t> в процесі розбудови та функціонування національної системи </a:t>
            </a:r>
            <a:r>
              <a:rPr lang="uk-UA" sz="2600" noProof="0" dirty="0" err="1"/>
              <a:t>кібербезпеки</a:t>
            </a:r>
            <a:r>
              <a:rPr lang="uk-UA" sz="2600" noProof="0" dirty="0"/>
              <a:t>, а також для результативних спільних дій під час попередження, відбиття та нейтралізації наслідків кібератак та </a:t>
            </a:r>
            <a:r>
              <a:rPr lang="uk-UA" sz="2600" noProof="0" dirty="0" err="1"/>
              <a:t>кіберінцидентів</a:t>
            </a:r>
            <a:r>
              <a:rPr lang="uk-UA" sz="2600" noProof="0" dirty="0"/>
              <a:t>, скоординує діяльність усіх заінтересованих сторін задля подолання надзвичайних (кризових) ситуацій у кіберпросторі. </a:t>
            </a:r>
          </a:p>
          <a:p>
            <a:pPr marL="0" indent="0" algn="just">
              <a:buNone/>
            </a:pPr>
            <a:r>
              <a:rPr lang="uk-UA" sz="2600" noProof="0" dirty="0"/>
              <a:t>Ціль В.2. </a:t>
            </a:r>
            <a:r>
              <a:rPr lang="uk-UA" sz="2600" noProof="0" dirty="0">
                <a:solidFill>
                  <a:srgbClr val="0070C0"/>
                </a:solidFill>
              </a:rPr>
              <a:t>Формування нової моделі відносин у сфері </a:t>
            </a:r>
            <a:r>
              <a:rPr lang="uk-UA" sz="2600" noProof="0" dirty="0" err="1">
                <a:solidFill>
                  <a:srgbClr val="0070C0"/>
                </a:solidFill>
              </a:rPr>
              <a:t>кібербезпеки</a:t>
            </a:r>
            <a:r>
              <a:rPr lang="uk-UA" sz="2600" noProof="0" dirty="0">
                <a:solidFill>
                  <a:srgbClr val="0070C0"/>
                </a:solidFill>
              </a:rPr>
              <a:t> </a:t>
            </a:r>
            <a:r>
              <a:rPr lang="uk-UA" sz="2600" noProof="0" dirty="0"/>
              <a:t>- Україна запровадить сервісну модель державної участі у заходах з </a:t>
            </a:r>
            <a:r>
              <a:rPr lang="uk-UA" sz="2600" noProof="0" dirty="0" err="1"/>
              <a:t>кіберзахисту</a:t>
            </a:r>
            <a:r>
              <a:rPr lang="uk-UA" sz="2600" noProof="0" dirty="0"/>
              <a:t>, за якої держава </a:t>
            </a:r>
            <a:r>
              <a:rPr lang="uk-UA" sz="2600" noProof="0" dirty="0" err="1"/>
              <a:t>сприйматиметься</a:t>
            </a:r>
            <a:r>
              <a:rPr lang="uk-UA" sz="2600" noProof="0" dirty="0"/>
              <a:t> не як джерело вимог, а як партнер у розбудові національної системи </a:t>
            </a:r>
            <a:r>
              <a:rPr lang="uk-UA" sz="2600" noProof="0" dirty="0" err="1"/>
              <a:t>кібербезпеки</a:t>
            </a:r>
            <a:r>
              <a:rPr lang="uk-UA" sz="2600" noProof="0" dirty="0"/>
              <a:t>; </a:t>
            </a:r>
          </a:p>
          <a:p>
            <a:pPr marL="0" indent="0" algn="just">
              <a:buNone/>
            </a:pPr>
            <a:r>
              <a:rPr lang="uk-UA" sz="2600" noProof="0" dirty="0"/>
              <a:t>Ціль В.3. </a:t>
            </a:r>
            <a:r>
              <a:rPr lang="uk-UA" sz="2600" b="1" noProof="0" dirty="0">
                <a:solidFill>
                  <a:srgbClr val="0070C0"/>
                </a:solidFill>
              </a:rPr>
              <a:t>Прагматичне міжнародне співробітництво </a:t>
            </a:r>
            <a:r>
              <a:rPr lang="uk-UA" sz="2600" noProof="0" dirty="0"/>
              <a:t>- Україна спрямує відносини з міжнародними партнерами як на розвиток взаємної довіри для спільної відповіді на кібератаки і подолання кризових ситуацій у </a:t>
            </a:r>
            <a:r>
              <a:rPr lang="uk-UA" sz="2600" noProof="0" dirty="0" err="1"/>
              <a:t>кібербезпеці</a:t>
            </a:r>
            <a:r>
              <a:rPr lang="uk-UA" sz="2600" noProof="0" dirty="0"/>
              <a:t>, так і на суто практичну співпрацю: обмін інформацією про кібератаки та </a:t>
            </a:r>
            <a:r>
              <a:rPr lang="uk-UA" sz="2600" noProof="0" dirty="0" err="1"/>
              <a:t>кіберінциденти</a:t>
            </a:r>
            <a:r>
              <a:rPr lang="uk-UA" sz="2600" noProof="0" dirty="0"/>
              <a:t>, проведення спільних </a:t>
            </a:r>
            <a:r>
              <a:rPr lang="uk-UA" sz="2600" noProof="0" dirty="0" err="1"/>
              <a:t>кібероперацій</a:t>
            </a:r>
            <a:r>
              <a:rPr lang="uk-UA" sz="2600" noProof="0" dirty="0"/>
              <a:t> та розслідування міжнародних </a:t>
            </a:r>
            <a:r>
              <a:rPr lang="uk-UA" sz="2600" noProof="0" dirty="0" err="1"/>
              <a:t>кіберзлочинів</a:t>
            </a:r>
            <a:r>
              <a:rPr lang="uk-UA" sz="2600" noProof="0" dirty="0"/>
              <a:t>, регулярні </a:t>
            </a:r>
            <a:r>
              <a:rPr lang="uk-UA" sz="2600" noProof="0" dirty="0" err="1"/>
              <a:t>кібернавчання</a:t>
            </a:r>
            <a:r>
              <a:rPr lang="uk-UA" sz="2600" noProof="0" dirty="0"/>
              <a:t> та тренінги, обмін досвідом та найкращими практиками. Україна забезпечить активну участь у діалозі в рамках міжнародних організацій щодо спільного вироблення норм поведінки у кіберпросторі та вдосконалення відповідної нормативно-правової бази. Забезпечення координації з міжнародними партнерами здійснюватиметься Міністерством закордонних справ України</a:t>
            </a:r>
          </a:p>
          <a:p>
            <a:pPr marL="0" indent="0" algn="just">
              <a:buNone/>
            </a:pPr>
            <a:endParaRPr lang="uk-UA" b="1" noProof="0" dirty="0">
              <a:solidFill>
                <a:srgbClr val="0070C0"/>
              </a:solidFill>
            </a:endParaRPr>
          </a:p>
        </p:txBody>
      </p:sp>
      <p:grpSp>
        <p:nvGrpSpPr>
          <p:cNvPr id="41" name="Group 40">
            <a:extLst>
              <a:ext uri="{FF2B5EF4-FFF2-40B4-BE49-F238E27FC236}">
                <a16:creationId xmlns:a16="http://schemas.microsoft.com/office/drawing/2014/main" id="{B502F55D-A063-DCEE-546E-2F7D7FA4C5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42" name="Freeform 32">
              <a:extLst>
                <a:ext uri="{FF2B5EF4-FFF2-40B4-BE49-F238E27FC236}">
                  <a16:creationId xmlns:a16="http://schemas.microsoft.com/office/drawing/2014/main" id="{79458A63-C7F1-8F04-C2A1-6C9E65AF5A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3" name="Freeform 33">
              <a:extLst>
                <a:ext uri="{FF2B5EF4-FFF2-40B4-BE49-F238E27FC236}">
                  <a16:creationId xmlns:a16="http://schemas.microsoft.com/office/drawing/2014/main" id="{8FE7951A-5692-FCC3-115F-BAE058F8608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4" name="Freeform 34">
              <a:extLst>
                <a:ext uri="{FF2B5EF4-FFF2-40B4-BE49-F238E27FC236}">
                  <a16:creationId xmlns:a16="http://schemas.microsoft.com/office/drawing/2014/main" id="{0DCD08AA-E0EC-BC9A-203E-17AE66B5868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5" name="Freeform 35">
              <a:extLst>
                <a:ext uri="{FF2B5EF4-FFF2-40B4-BE49-F238E27FC236}">
                  <a16:creationId xmlns:a16="http://schemas.microsoft.com/office/drawing/2014/main" id="{43DFADC6-31CA-2B8A-B273-E5C07341CB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6" name="Freeform 36">
              <a:extLst>
                <a:ext uri="{FF2B5EF4-FFF2-40B4-BE49-F238E27FC236}">
                  <a16:creationId xmlns:a16="http://schemas.microsoft.com/office/drawing/2014/main" id="{548286B2-30C0-56A8-83CE-26FCBBCD7A2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7" name="Freeform 37">
              <a:extLst>
                <a:ext uri="{FF2B5EF4-FFF2-40B4-BE49-F238E27FC236}">
                  <a16:creationId xmlns:a16="http://schemas.microsoft.com/office/drawing/2014/main" id="{D9F3ADB1-0871-DEED-737F-9034A9341F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8" name="Freeform 38">
              <a:extLst>
                <a:ext uri="{FF2B5EF4-FFF2-40B4-BE49-F238E27FC236}">
                  <a16:creationId xmlns:a16="http://schemas.microsoft.com/office/drawing/2014/main" id="{1D54145A-FDCF-9AF6-BCDE-337D438D805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9" name="Freeform 39">
              <a:extLst>
                <a:ext uri="{FF2B5EF4-FFF2-40B4-BE49-F238E27FC236}">
                  <a16:creationId xmlns:a16="http://schemas.microsoft.com/office/drawing/2014/main" id="{847EBFF7-D196-D595-546D-1266CCCDBB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50" name="Freeform 40">
              <a:extLst>
                <a:ext uri="{FF2B5EF4-FFF2-40B4-BE49-F238E27FC236}">
                  <a16:creationId xmlns:a16="http://schemas.microsoft.com/office/drawing/2014/main" id="{BFBC7909-F2B1-B4B7-3A07-3406818D948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51" name="Rectangle 41">
              <a:extLst>
                <a:ext uri="{FF2B5EF4-FFF2-40B4-BE49-F238E27FC236}">
                  <a16:creationId xmlns:a16="http://schemas.microsoft.com/office/drawing/2014/main" id="{A9BF3734-4108-861F-56D6-5038CAF2AC86}"/>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uk-UA" noProof="0" dirty="0"/>
            </a:p>
          </p:txBody>
        </p:sp>
      </p:grpSp>
    </p:spTree>
    <p:extLst>
      <p:ext uri="{BB962C8B-B14F-4D97-AF65-F5344CB8AC3E}">
        <p14:creationId xmlns:p14="http://schemas.microsoft.com/office/powerpoint/2010/main" val="1616443149"/>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a:extLst>
            <a:ext uri="{FF2B5EF4-FFF2-40B4-BE49-F238E27FC236}">
              <a16:creationId xmlns:a16="http://schemas.microsoft.com/office/drawing/2014/main" id="{4F25BFA6-53A6-C3B4-A5E5-EF4E09C0DF4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71407A-7C8A-178C-CDE7-A86D8EFC7C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noProof="0" dirty="0"/>
          </a:p>
        </p:txBody>
      </p:sp>
      <p:pic>
        <p:nvPicPr>
          <p:cNvPr id="10" name="Picture 2">
            <a:extLst>
              <a:ext uri="{FF2B5EF4-FFF2-40B4-BE49-F238E27FC236}">
                <a16:creationId xmlns:a16="http://schemas.microsoft.com/office/drawing/2014/main" id="{DAD17877-4C73-EFBF-1A72-A067038C48D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grpSp>
        <p:nvGrpSpPr>
          <p:cNvPr id="12" name="Group 11">
            <a:extLst>
              <a:ext uri="{FF2B5EF4-FFF2-40B4-BE49-F238E27FC236}">
                <a16:creationId xmlns:a16="http://schemas.microsoft.com/office/drawing/2014/main" id="{226E7415-A5D3-4860-9EC3-C58878A2CFE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13" name="Rectangle 5">
              <a:extLst>
                <a:ext uri="{FF2B5EF4-FFF2-40B4-BE49-F238E27FC236}">
                  <a16:creationId xmlns:a16="http://schemas.microsoft.com/office/drawing/2014/main" id="{C8F70D3E-9D5E-B34D-780F-B4840F67669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14" name="Freeform 6">
              <a:extLst>
                <a:ext uri="{FF2B5EF4-FFF2-40B4-BE49-F238E27FC236}">
                  <a16:creationId xmlns:a16="http://schemas.microsoft.com/office/drawing/2014/main" id="{9DCB6B19-5776-B3DA-53BD-C9FA0EB708C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5" name="Freeform 7">
              <a:extLst>
                <a:ext uri="{FF2B5EF4-FFF2-40B4-BE49-F238E27FC236}">
                  <a16:creationId xmlns:a16="http://schemas.microsoft.com/office/drawing/2014/main" id="{D0C4CB1F-A7D0-5DCF-321D-148A6895864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6" name="Freeform 8">
              <a:extLst>
                <a:ext uri="{FF2B5EF4-FFF2-40B4-BE49-F238E27FC236}">
                  <a16:creationId xmlns:a16="http://schemas.microsoft.com/office/drawing/2014/main" id="{84CD68CB-43F9-A909-8BE2-E9028D5D58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7" name="Freeform 9">
              <a:extLst>
                <a:ext uri="{FF2B5EF4-FFF2-40B4-BE49-F238E27FC236}">
                  <a16:creationId xmlns:a16="http://schemas.microsoft.com/office/drawing/2014/main" id="{BD00F0CD-FE6A-3A9B-3484-699645C8E6D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8" name="Freeform 10">
              <a:extLst>
                <a:ext uri="{FF2B5EF4-FFF2-40B4-BE49-F238E27FC236}">
                  <a16:creationId xmlns:a16="http://schemas.microsoft.com/office/drawing/2014/main" id="{CA9E18D1-A4A6-BD74-53DA-9DE096E114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9" name="Freeform 11">
              <a:extLst>
                <a:ext uri="{FF2B5EF4-FFF2-40B4-BE49-F238E27FC236}">
                  <a16:creationId xmlns:a16="http://schemas.microsoft.com/office/drawing/2014/main" id="{2D8D0CD8-3950-C446-F4D6-F983B452C1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0" name="Freeform 12">
              <a:extLst>
                <a:ext uri="{FF2B5EF4-FFF2-40B4-BE49-F238E27FC236}">
                  <a16:creationId xmlns:a16="http://schemas.microsoft.com/office/drawing/2014/main" id="{C4B9F628-8426-094B-00E6-D5D4D8AA392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1" name="Freeform 13">
              <a:extLst>
                <a:ext uri="{FF2B5EF4-FFF2-40B4-BE49-F238E27FC236}">
                  <a16:creationId xmlns:a16="http://schemas.microsoft.com/office/drawing/2014/main" id="{6ACAAB88-06BD-1D9D-CE6A-445CDD5999C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2" name="Freeform 14">
              <a:extLst>
                <a:ext uri="{FF2B5EF4-FFF2-40B4-BE49-F238E27FC236}">
                  <a16:creationId xmlns:a16="http://schemas.microsoft.com/office/drawing/2014/main" id="{B14362BE-857B-E85B-C9DD-2CFD1EDEE7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3" name="Freeform 15">
              <a:extLst>
                <a:ext uri="{FF2B5EF4-FFF2-40B4-BE49-F238E27FC236}">
                  <a16:creationId xmlns:a16="http://schemas.microsoft.com/office/drawing/2014/main" id="{C7A6DECC-9078-B933-588F-28F118281C0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4" name="Line 16">
              <a:extLst>
                <a:ext uri="{FF2B5EF4-FFF2-40B4-BE49-F238E27FC236}">
                  <a16:creationId xmlns:a16="http://schemas.microsoft.com/office/drawing/2014/main" id="{A46C3B3C-B7A5-F0C4-BE61-9B1056C54F1A}"/>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uk-UA" noProof="0" dirty="0"/>
            </a:p>
          </p:txBody>
        </p:sp>
        <p:sp>
          <p:nvSpPr>
            <p:cNvPr id="25" name="Freeform 17">
              <a:extLst>
                <a:ext uri="{FF2B5EF4-FFF2-40B4-BE49-F238E27FC236}">
                  <a16:creationId xmlns:a16="http://schemas.microsoft.com/office/drawing/2014/main" id="{62E46674-191C-6A61-B670-CA3541BD73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6" name="Freeform 18">
              <a:extLst>
                <a:ext uri="{FF2B5EF4-FFF2-40B4-BE49-F238E27FC236}">
                  <a16:creationId xmlns:a16="http://schemas.microsoft.com/office/drawing/2014/main" id="{54FE6C8E-D399-66C9-A388-B2A2490584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7" name="Freeform 19">
              <a:extLst>
                <a:ext uri="{FF2B5EF4-FFF2-40B4-BE49-F238E27FC236}">
                  <a16:creationId xmlns:a16="http://schemas.microsoft.com/office/drawing/2014/main" id="{6C163804-71C4-36FF-2464-D1DF61121F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8" name="Freeform 20">
              <a:extLst>
                <a:ext uri="{FF2B5EF4-FFF2-40B4-BE49-F238E27FC236}">
                  <a16:creationId xmlns:a16="http://schemas.microsoft.com/office/drawing/2014/main" id="{BB664CBF-AD70-81BA-B07C-42E86FA8D36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9" name="Rectangle 21">
              <a:extLst>
                <a:ext uri="{FF2B5EF4-FFF2-40B4-BE49-F238E27FC236}">
                  <a16:creationId xmlns:a16="http://schemas.microsoft.com/office/drawing/2014/main" id="{40DE1B87-E79B-0F58-D441-0384DB8322E6}"/>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30" name="Freeform 22">
              <a:extLst>
                <a:ext uri="{FF2B5EF4-FFF2-40B4-BE49-F238E27FC236}">
                  <a16:creationId xmlns:a16="http://schemas.microsoft.com/office/drawing/2014/main" id="{A8AC9946-CEB6-5043-B24D-CBC703EAF8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1" name="Freeform 23">
              <a:extLst>
                <a:ext uri="{FF2B5EF4-FFF2-40B4-BE49-F238E27FC236}">
                  <a16:creationId xmlns:a16="http://schemas.microsoft.com/office/drawing/2014/main" id="{98F9EA88-40E1-3920-B8C4-267C5493312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2" name="Freeform 24">
              <a:extLst>
                <a:ext uri="{FF2B5EF4-FFF2-40B4-BE49-F238E27FC236}">
                  <a16:creationId xmlns:a16="http://schemas.microsoft.com/office/drawing/2014/main" id="{A176EC66-BFBE-323B-4BC2-A4F87A8F38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3" name="Freeform 25">
              <a:extLst>
                <a:ext uri="{FF2B5EF4-FFF2-40B4-BE49-F238E27FC236}">
                  <a16:creationId xmlns:a16="http://schemas.microsoft.com/office/drawing/2014/main" id="{EFAEE542-695B-5774-DACD-EB3F909D615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4" name="Freeform 26">
              <a:extLst>
                <a:ext uri="{FF2B5EF4-FFF2-40B4-BE49-F238E27FC236}">
                  <a16:creationId xmlns:a16="http://schemas.microsoft.com/office/drawing/2014/main" id="{A7047F00-AE69-2EB5-4030-E1AAF04959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5" name="Freeform 27">
              <a:extLst>
                <a:ext uri="{FF2B5EF4-FFF2-40B4-BE49-F238E27FC236}">
                  <a16:creationId xmlns:a16="http://schemas.microsoft.com/office/drawing/2014/main" id="{4D29A187-0D21-4C2B-8878-BE09B6FFBA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6" name="Freeform 28">
              <a:extLst>
                <a:ext uri="{FF2B5EF4-FFF2-40B4-BE49-F238E27FC236}">
                  <a16:creationId xmlns:a16="http://schemas.microsoft.com/office/drawing/2014/main" id="{9F5AC15E-673B-7199-C697-03FFC8BB126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7" name="Freeform 29">
              <a:extLst>
                <a:ext uri="{FF2B5EF4-FFF2-40B4-BE49-F238E27FC236}">
                  <a16:creationId xmlns:a16="http://schemas.microsoft.com/office/drawing/2014/main" id="{E416E2DC-27F5-0DCF-4CBF-6FE582FA549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8" name="Freeform 30">
              <a:extLst>
                <a:ext uri="{FF2B5EF4-FFF2-40B4-BE49-F238E27FC236}">
                  <a16:creationId xmlns:a16="http://schemas.microsoft.com/office/drawing/2014/main" id="{B0F24596-1178-77F2-EFC8-8477178D88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9" name="Freeform 31">
              <a:extLst>
                <a:ext uri="{FF2B5EF4-FFF2-40B4-BE49-F238E27FC236}">
                  <a16:creationId xmlns:a16="http://schemas.microsoft.com/office/drawing/2014/main" id="{C7DCF6C0-0ABE-3973-9936-682660DDA81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grpSp>
      <p:sp>
        <p:nvSpPr>
          <p:cNvPr id="3" name="Content Placeholder 2">
            <a:extLst>
              <a:ext uri="{FF2B5EF4-FFF2-40B4-BE49-F238E27FC236}">
                <a16:creationId xmlns:a16="http://schemas.microsoft.com/office/drawing/2014/main" id="{250181D4-6A24-5B2B-346F-1D44DF4DAEC0}"/>
              </a:ext>
            </a:extLst>
          </p:cNvPr>
          <p:cNvSpPr>
            <a:spLocks noGrp="1"/>
          </p:cNvSpPr>
          <p:nvPr>
            <p:ph idx="1"/>
          </p:nvPr>
        </p:nvSpPr>
        <p:spPr>
          <a:xfrm>
            <a:off x="1206500" y="912813"/>
            <a:ext cx="9840911" cy="4878388"/>
          </a:xfrm>
        </p:spPr>
        <p:txBody>
          <a:bodyPr anchor="t">
            <a:normAutofit fontScale="77500" lnSpcReduction="20000"/>
          </a:bodyPr>
          <a:lstStyle/>
          <a:p>
            <a:pPr marL="0" indent="0" algn="just">
              <a:buNone/>
            </a:pPr>
            <a:r>
              <a:rPr lang="uk-UA" b="1" noProof="0" dirty="0">
                <a:solidFill>
                  <a:srgbClr val="0070C0"/>
                </a:solidFill>
              </a:rPr>
              <a:t>4</a:t>
            </a:r>
            <a:r>
              <a:rPr lang="uk-UA" b="1" noProof="0" dirty="0"/>
              <a:t>. Напрямки  зовнішньополітичної діяльності у сфері </a:t>
            </a:r>
            <a:r>
              <a:rPr lang="uk-UA" b="1" noProof="0" dirty="0" err="1"/>
              <a:t>кібербезпеки</a:t>
            </a:r>
            <a:endParaRPr lang="uk-UA" b="1" noProof="0" dirty="0"/>
          </a:p>
          <a:p>
            <a:pPr marL="0" indent="0" algn="just">
              <a:buNone/>
            </a:pPr>
            <a:r>
              <a:rPr lang="uk-UA" noProof="0" dirty="0"/>
              <a:t>Україна у сфері </a:t>
            </a:r>
            <a:r>
              <a:rPr lang="uk-UA" noProof="0" dirty="0" err="1"/>
              <a:t>кібербезпеки</a:t>
            </a:r>
            <a:r>
              <a:rPr lang="uk-UA" noProof="0" dirty="0"/>
              <a:t> має забезпечувати поглиблення євроінтеграційних процесів шляхом уніфікації підходів, методів і засобів забезпечення </a:t>
            </a:r>
            <a:r>
              <a:rPr lang="uk-UA" noProof="0" dirty="0" err="1"/>
              <a:t>кібербезпеки</a:t>
            </a:r>
            <a:r>
              <a:rPr lang="uk-UA" noProof="0" dirty="0"/>
              <a:t> з усталеними практиками ЄС і НАТО, вжиття інших узгоджених із ключовими іноземними партнерами заходів, спрямованих на посилення </a:t>
            </a:r>
            <a:r>
              <a:rPr lang="uk-UA" noProof="0" dirty="0" err="1"/>
              <a:t>кіберстійкості</a:t>
            </a:r>
            <a:r>
              <a:rPr lang="uk-UA" noProof="0" dirty="0"/>
              <a:t> України, розвиток </a:t>
            </a:r>
            <a:r>
              <a:rPr lang="uk-UA" noProof="0" dirty="0" err="1"/>
              <a:t>спроможностей</a:t>
            </a:r>
            <a:r>
              <a:rPr lang="uk-UA" noProof="0" dirty="0"/>
              <a:t> національної системи </a:t>
            </a:r>
            <a:r>
              <a:rPr lang="uk-UA" noProof="0" dirty="0" err="1"/>
              <a:t>кібербезпеки</a:t>
            </a:r>
            <a:r>
              <a:rPr lang="uk-UA" noProof="0" dirty="0"/>
              <a:t> та захист національних інтересів у кіберпросторі. </a:t>
            </a:r>
          </a:p>
          <a:p>
            <a:pPr marL="0" indent="0" algn="just">
              <a:buNone/>
            </a:pPr>
            <a:r>
              <a:rPr lang="uk-UA" noProof="0" dirty="0"/>
              <a:t>Україна має </a:t>
            </a:r>
            <a:r>
              <a:rPr lang="uk-UA" noProof="0" dirty="0" err="1"/>
              <a:t>приділят</a:t>
            </a:r>
            <a:r>
              <a:rPr lang="uk-UA" noProof="0" dirty="0"/>
              <a:t> особливу увагу спільній з партнерами протидії міжнародному тероризму, виявленню, попередженню і припиненню злочинів проти миру і безпеки людства, іншим протиправним діям, що порушують міжнародний правопорядок та інтереси демократичної світової спільноти, розвиватиме на договірній основі з партнерськими спецслужбами держав - членів ЄС і держав - членів НАТО взаємовигідний обмін інформацією та досвідом щодо забезпечення національної безпеки у кіберпросторі, використовуватиме кращі світові практики, активно здійснюватиме інші спільні заходи, що сприятимуть зміцненню наукової, матеріально-технічної бази та кадрового потенціалу у сфері </a:t>
            </a:r>
            <a:r>
              <a:rPr lang="uk-UA" noProof="0" dirty="0" err="1"/>
              <a:t>кібербезпеки</a:t>
            </a:r>
            <a:endParaRPr lang="uk-UA" b="1" noProof="0" dirty="0">
              <a:solidFill>
                <a:srgbClr val="0070C0"/>
              </a:solidFill>
            </a:endParaRPr>
          </a:p>
        </p:txBody>
      </p:sp>
      <p:grpSp>
        <p:nvGrpSpPr>
          <p:cNvPr id="41" name="Group 40">
            <a:extLst>
              <a:ext uri="{FF2B5EF4-FFF2-40B4-BE49-F238E27FC236}">
                <a16:creationId xmlns:a16="http://schemas.microsoft.com/office/drawing/2014/main" id="{D9E4D123-06F6-013F-72D6-6BCF061949B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42" name="Freeform 32">
              <a:extLst>
                <a:ext uri="{FF2B5EF4-FFF2-40B4-BE49-F238E27FC236}">
                  <a16:creationId xmlns:a16="http://schemas.microsoft.com/office/drawing/2014/main" id="{5D846DEE-39FC-9970-7880-55357D18EC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3" name="Freeform 33">
              <a:extLst>
                <a:ext uri="{FF2B5EF4-FFF2-40B4-BE49-F238E27FC236}">
                  <a16:creationId xmlns:a16="http://schemas.microsoft.com/office/drawing/2014/main" id="{C7D35E3D-4FEB-0622-6D4B-0E17F63D40A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4" name="Freeform 34">
              <a:extLst>
                <a:ext uri="{FF2B5EF4-FFF2-40B4-BE49-F238E27FC236}">
                  <a16:creationId xmlns:a16="http://schemas.microsoft.com/office/drawing/2014/main" id="{3BB9341C-CB49-7F71-E63D-843EDBC0246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5" name="Freeform 35">
              <a:extLst>
                <a:ext uri="{FF2B5EF4-FFF2-40B4-BE49-F238E27FC236}">
                  <a16:creationId xmlns:a16="http://schemas.microsoft.com/office/drawing/2014/main" id="{BCE9579F-D51C-F8AE-C5B5-F82029CE06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6" name="Freeform 36">
              <a:extLst>
                <a:ext uri="{FF2B5EF4-FFF2-40B4-BE49-F238E27FC236}">
                  <a16:creationId xmlns:a16="http://schemas.microsoft.com/office/drawing/2014/main" id="{ACD31263-938D-A18A-EB2F-5C8BA7AE239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7" name="Freeform 37">
              <a:extLst>
                <a:ext uri="{FF2B5EF4-FFF2-40B4-BE49-F238E27FC236}">
                  <a16:creationId xmlns:a16="http://schemas.microsoft.com/office/drawing/2014/main" id="{5C196D3E-D6A9-66BF-00ED-D4368989E2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8" name="Freeform 38">
              <a:extLst>
                <a:ext uri="{FF2B5EF4-FFF2-40B4-BE49-F238E27FC236}">
                  <a16:creationId xmlns:a16="http://schemas.microsoft.com/office/drawing/2014/main" id="{148F55BF-AE47-6544-CC60-EB64001B9A5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9" name="Freeform 39">
              <a:extLst>
                <a:ext uri="{FF2B5EF4-FFF2-40B4-BE49-F238E27FC236}">
                  <a16:creationId xmlns:a16="http://schemas.microsoft.com/office/drawing/2014/main" id="{0B7695FF-34CF-6A15-49B7-D6BF6EF68F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50" name="Freeform 40">
              <a:extLst>
                <a:ext uri="{FF2B5EF4-FFF2-40B4-BE49-F238E27FC236}">
                  <a16:creationId xmlns:a16="http://schemas.microsoft.com/office/drawing/2014/main" id="{B0B12C2A-7A10-39D2-8CBC-1D0D99ACC58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51" name="Rectangle 41">
              <a:extLst>
                <a:ext uri="{FF2B5EF4-FFF2-40B4-BE49-F238E27FC236}">
                  <a16:creationId xmlns:a16="http://schemas.microsoft.com/office/drawing/2014/main" id="{7633975C-39A6-4945-3305-ACD0845A0B56}"/>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grpSp>
    </p:spTree>
    <p:extLst>
      <p:ext uri="{BB962C8B-B14F-4D97-AF65-F5344CB8AC3E}">
        <p14:creationId xmlns:p14="http://schemas.microsoft.com/office/powerpoint/2010/main" val="1266953473"/>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a:extLst>
            <a:ext uri="{FF2B5EF4-FFF2-40B4-BE49-F238E27FC236}">
              <a16:creationId xmlns:a16="http://schemas.microsoft.com/office/drawing/2014/main" id="{47492ACE-98F9-F28E-A633-B38C368ED29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332DAB2-33AD-79A0-AF06-DCA68CD7F5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noProof="0" dirty="0"/>
          </a:p>
        </p:txBody>
      </p:sp>
      <p:pic>
        <p:nvPicPr>
          <p:cNvPr id="10" name="Picture 2">
            <a:extLst>
              <a:ext uri="{FF2B5EF4-FFF2-40B4-BE49-F238E27FC236}">
                <a16:creationId xmlns:a16="http://schemas.microsoft.com/office/drawing/2014/main" id="{8E38AB9B-B608-5BDC-A74F-5EF93C28E11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 xmlns:a16="http://schemas.microsoft.com/office/drawing/2014/main" xmlns:p14="http://schemas.microsoft.com/office/powerpoint/2010/main" xmlns:a14="http://schemas.microsoft.com/office/drawing/2010/main">
                <a:solidFill>
                  <a:srgbClr val="FFFFFF"/>
                </a:solidFill>
              </a14:hiddenFill>
            </a:ext>
          </a:extLst>
        </p:spPr>
      </p:pic>
      <p:grpSp>
        <p:nvGrpSpPr>
          <p:cNvPr id="12" name="Group 11">
            <a:extLst>
              <a:ext uri="{FF2B5EF4-FFF2-40B4-BE49-F238E27FC236}">
                <a16:creationId xmlns:a16="http://schemas.microsoft.com/office/drawing/2014/main" id="{ED2D6833-7140-225D-9787-B905EFFC4F1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13" name="Rectangle 5">
              <a:extLst>
                <a:ext uri="{FF2B5EF4-FFF2-40B4-BE49-F238E27FC236}">
                  <a16:creationId xmlns:a16="http://schemas.microsoft.com/office/drawing/2014/main" id="{767B92F2-2AB5-B990-2CC9-40C4F7C7694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uk-UA" noProof="0" dirty="0"/>
            </a:p>
          </p:txBody>
        </p:sp>
        <p:sp>
          <p:nvSpPr>
            <p:cNvPr id="14" name="Freeform 6">
              <a:extLst>
                <a:ext uri="{FF2B5EF4-FFF2-40B4-BE49-F238E27FC236}">
                  <a16:creationId xmlns:a16="http://schemas.microsoft.com/office/drawing/2014/main" id="{D01F7E7A-B1DD-90AB-494F-4B92863DAC6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5" name="Freeform 7">
              <a:extLst>
                <a:ext uri="{FF2B5EF4-FFF2-40B4-BE49-F238E27FC236}">
                  <a16:creationId xmlns:a16="http://schemas.microsoft.com/office/drawing/2014/main" id="{73FEEAD0-2902-9F22-DCD3-4A3E42CDCC0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6" name="Freeform 8">
              <a:extLst>
                <a:ext uri="{FF2B5EF4-FFF2-40B4-BE49-F238E27FC236}">
                  <a16:creationId xmlns:a16="http://schemas.microsoft.com/office/drawing/2014/main" id="{53F07D2F-A3E0-05AE-7F87-991C8A9053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7" name="Freeform 9">
              <a:extLst>
                <a:ext uri="{FF2B5EF4-FFF2-40B4-BE49-F238E27FC236}">
                  <a16:creationId xmlns:a16="http://schemas.microsoft.com/office/drawing/2014/main" id="{77B6502B-C929-DA23-138A-ACDFA3A0A6E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8" name="Freeform 10">
              <a:extLst>
                <a:ext uri="{FF2B5EF4-FFF2-40B4-BE49-F238E27FC236}">
                  <a16:creationId xmlns:a16="http://schemas.microsoft.com/office/drawing/2014/main" id="{92A1845E-3E04-0838-7953-56A48EDC1C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9" name="Freeform 11">
              <a:extLst>
                <a:ext uri="{FF2B5EF4-FFF2-40B4-BE49-F238E27FC236}">
                  <a16:creationId xmlns:a16="http://schemas.microsoft.com/office/drawing/2014/main" id="{BEA9C0F7-5996-2351-7112-F5F51519C5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0" name="Freeform 12">
              <a:extLst>
                <a:ext uri="{FF2B5EF4-FFF2-40B4-BE49-F238E27FC236}">
                  <a16:creationId xmlns:a16="http://schemas.microsoft.com/office/drawing/2014/main" id="{2E4F8667-DF8D-C8ED-BD5F-274D66224EC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1" name="Freeform 13">
              <a:extLst>
                <a:ext uri="{FF2B5EF4-FFF2-40B4-BE49-F238E27FC236}">
                  <a16:creationId xmlns:a16="http://schemas.microsoft.com/office/drawing/2014/main" id="{9745F106-5D5E-4C99-6E60-FACC588543F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2" name="Freeform 14">
              <a:extLst>
                <a:ext uri="{FF2B5EF4-FFF2-40B4-BE49-F238E27FC236}">
                  <a16:creationId xmlns:a16="http://schemas.microsoft.com/office/drawing/2014/main" id="{989EEE14-987B-7FFE-CCB7-01EF0C820A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3" name="Freeform 15">
              <a:extLst>
                <a:ext uri="{FF2B5EF4-FFF2-40B4-BE49-F238E27FC236}">
                  <a16:creationId xmlns:a16="http://schemas.microsoft.com/office/drawing/2014/main" id="{3BE67B37-0938-FD90-A11B-4CA63294C47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4" name="Line 16">
              <a:extLst>
                <a:ext uri="{FF2B5EF4-FFF2-40B4-BE49-F238E27FC236}">
                  <a16:creationId xmlns:a16="http://schemas.microsoft.com/office/drawing/2014/main" id="{6F5F6C13-BB5F-56FD-077F-8D6052676ACC}"/>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uk-UA" noProof="0" dirty="0"/>
            </a:p>
          </p:txBody>
        </p:sp>
        <p:sp>
          <p:nvSpPr>
            <p:cNvPr id="25" name="Freeform 17">
              <a:extLst>
                <a:ext uri="{FF2B5EF4-FFF2-40B4-BE49-F238E27FC236}">
                  <a16:creationId xmlns:a16="http://schemas.microsoft.com/office/drawing/2014/main" id="{A9E2D2E0-ED1D-279A-B85D-34C67CDAB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6" name="Freeform 18">
              <a:extLst>
                <a:ext uri="{FF2B5EF4-FFF2-40B4-BE49-F238E27FC236}">
                  <a16:creationId xmlns:a16="http://schemas.microsoft.com/office/drawing/2014/main" id="{E1139E83-6608-D792-C2BC-C6F8917C94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7" name="Freeform 19">
              <a:extLst>
                <a:ext uri="{FF2B5EF4-FFF2-40B4-BE49-F238E27FC236}">
                  <a16:creationId xmlns:a16="http://schemas.microsoft.com/office/drawing/2014/main" id="{C1E30C71-31F4-794F-0BD0-B5100DD377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8" name="Freeform 20">
              <a:extLst>
                <a:ext uri="{FF2B5EF4-FFF2-40B4-BE49-F238E27FC236}">
                  <a16:creationId xmlns:a16="http://schemas.microsoft.com/office/drawing/2014/main" id="{0AED291C-07A8-35E1-B566-19007EB45F3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9" name="Rectangle 21">
              <a:extLst>
                <a:ext uri="{FF2B5EF4-FFF2-40B4-BE49-F238E27FC236}">
                  <a16:creationId xmlns:a16="http://schemas.microsoft.com/office/drawing/2014/main" id="{E97DFC7C-F626-B00F-A957-71E6ADB32DC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uk-UA" noProof="0" dirty="0"/>
            </a:p>
          </p:txBody>
        </p:sp>
        <p:sp>
          <p:nvSpPr>
            <p:cNvPr id="30" name="Freeform 22">
              <a:extLst>
                <a:ext uri="{FF2B5EF4-FFF2-40B4-BE49-F238E27FC236}">
                  <a16:creationId xmlns:a16="http://schemas.microsoft.com/office/drawing/2014/main" id="{A759A169-D293-396A-E256-FFFE9D0FDE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1" name="Freeform 23">
              <a:extLst>
                <a:ext uri="{FF2B5EF4-FFF2-40B4-BE49-F238E27FC236}">
                  <a16:creationId xmlns:a16="http://schemas.microsoft.com/office/drawing/2014/main" id="{EA34914D-62C3-F53A-C16F-E3816BDEE0A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2" name="Freeform 24">
              <a:extLst>
                <a:ext uri="{FF2B5EF4-FFF2-40B4-BE49-F238E27FC236}">
                  <a16:creationId xmlns:a16="http://schemas.microsoft.com/office/drawing/2014/main" id="{48E17866-1289-8C47-A302-EE89E65236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3" name="Freeform 25">
              <a:extLst>
                <a:ext uri="{FF2B5EF4-FFF2-40B4-BE49-F238E27FC236}">
                  <a16:creationId xmlns:a16="http://schemas.microsoft.com/office/drawing/2014/main" id="{2C112511-DB99-B486-B39F-DEB5105E78C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4" name="Freeform 26">
              <a:extLst>
                <a:ext uri="{FF2B5EF4-FFF2-40B4-BE49-F238E27FC236}">
                  <a16:creationId xmlns:a16="http://schemas.microsoft.com/office/drawing/2014/main" id="{3A57DBE4-F8C3-DDE7-3542-A4BB591AAA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5" name="Freeform 27">
              <a:extLst>
                <a:ext uri="{FF2B5EF4-FFF2-40B4-BE49-F238E27FC236}">
                  <a16:creationId xmlns:a16="http://schemas.microsoft.com/office/drawing/2014/main" id="{B37758F6-1018-7034-C211-C7327DD340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6" name="Freeform 28">
              <a:extLst>
                <a:ext uri="{FF2B5EF4-FFF2-40B4-BE49-F238E27FC236}">
                  <a16:creationId xmlns:a16="http://schemas.microsoft.com/office/drawing/2014/main" id="{935A3757-A245-2B84-BDA0-D4A667895C3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7" name="Freeform 29">
              <a:extLst>
                <a:ext uri="{FF2B5EF4-FFF2-40B4-BE49-F238E27FC236}">
                  <a16:creationId xmlns:a16="http://schemas.microsoft.com/office/drawing/2014/main" id="{A63055AE-F6E9-2EE8-0C78-6D2D7E91A5B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8" name="Freeform 30">
              <a:extLst>
                <a:ext uri="{FF2B5EF4-FFF2-40B4-BE49-F238E27FC236}">
                  <a16:creationId xmlns:a16="http://schemas.microsoft.com/office/drawing/2014/main" id="{833CAB4E-91D6-97B3-8B4E-4945DCB027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9" name="Freeform 31">
              <a:extLst>
                <a:ext uri="{FF2B5EF4-FFF2-40B4-BE49-F238E27FC236}">
                  <a16:creationId xmlns:a16="http://schemas.microsoft.com/office/drawing/2014/main" id="{54325E1C-89DE-F22C-2819-E6ED66FF05B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grpSp>
      <p:sp>
        <p:nvSpPr>
          <p:cNvPr id="3" name="Content Placeholder 2">
            <a:extLst>
              <a:ext uri="{FF2B5EF4-FFF2-40B4-BE49-F238E27FC236}">
                <a16:creationId xmlns:a16="http://schemas.microsoft.com/office/drawing/2014/main" id="{CC64E497-AEF5-1AB8-06FA-0586A08B14EF}"/>
              </a:ext>
            </a:extLst>
          </p:cNvPr>
          <p:cNvSpPr>
            <a:spLocks noGrp="1"/>
          </p:cNvSpPr>
          <p:nvPr>
            <p:ph idx="1"/>
          </p:nvPr>
        </p:nvSpPr>
        <p:spPr>
          <a:xfrm>
            <a:off x="1206500" y="912813"/>
            <a:ext cx="9840911" cy="4878388"/>
          </a:xfrm>
        </p:spPr>
        <p:txBody>
          <a:bodyPr anchor="t">
            <a:normAutofit fontScale="92500" lnSpcReduction="20000"/>
          </a:bodyPr>
          <a:lstStyle/>
          <a:p>
            <a:pPr marL="0" indent="0" algn="just">
              <a:buNone/>
            </a:pPr>
            <a:r>
              <a:rPr lang="uk-UA" noProof="0" dirty="0"/>
              <a:t>Україна має співпрацювати з міжнародними партнерами, організаціями та іншими заінтересованими сторонами, які поділяють наше спільне бачення майбутнього кіберпростору як глобального, відкритого, вільного, стабільного та безпечного, в основі якого дотримання прав людини, основних свобод та демократичних цінностей, що є запорукою соціально-економічного та політичного розвитку України</a:t>
            </a:r>
          </a:p>
          <a:p>
            <a:pPr marL="0" indent="0" algn="just">
              <a:buNone/>
            </a:pPr>
            <a:r>
              <a:rPr lang="uk-UA" noProof="0" dirty="0"/>
              <a:t>Україна максимально підтримуватиме </a:t>
            </a:r>
            <a:r>
              <a:rPr lang="uk-UA" noProof="0" dirty="0" err="1"/>
              <a:t>мультистейкхолдерську</a:t>
            </a:r>
            <a:r>
              <a:rPr lang="uk-UA" noProof="0" dirty="0"/>
              <a:t> (багатосторонню) модель управління Інтернетом, сприяючи міжнародним, регіональним та національним дискусіям з цього питання, залученню до цього процесу представників приватного сектору, наукових та освітніх кіл, інститутів громадянського суспільства. Спроби окремих авторитарних держав </a:t>
            </a:r>
            <a:r>
              <a:rPr lang="uk-UA" noProof="0" dirty="0" err="1"/>
              <a:t>суверенізувати</a:t>
            </a:r>
            <a:r>
              <a:rPr lang="uk-UA" noProof="0" dirty="0"/>
              <a:t> Інтернет суперечать довгостроковим інтересам України та її моделі соціально-економічного розвитку</a:t>
            </a:r>
            <a:endParaRPr lang="uk-UA" b="1" noProof="0" dirty="0">
              <a:solidFill>
                <a:srgbClr val="0070C0"/>
              </a:solidFill>
            </a:endParaRPr>
          </a:p>
        </p:txBody>
      </p:sp>
      <p:grpSp>
        <p:nvGrpSpPr>
          <p:cNvPr id="41" name="Group 40">
            <a:extLst>
              <a:ext uri="{FF2B5EF4-FFF2-40B4-BE49-F238E27FC236}">
                <a16:creationId xmlns:a16="http://schemas.microsoft.com/office/drawing/2014/main" id="{175EC9E6-FB3A-F8E2-B809-DF991CB5800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42" name="Freeform 32">
              <a:extLst>
                <a:ext uri="{FF2B5EF4-FFF2-40B4-BE49-F238E27FC236}">
                  <a16:creationId xmlns:a16="http://schemas.microsoft.com/office/drawing/2014/main" id="{BA0B61C5-EDA8-1B19-B973-2F60D8ED66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3" name="Freeform 33">
              <a:extLst>
                <a:ext uri="{FF2B5EF4-FFF2-40B4-BE49-F238E27FC236}">
                  <a16:creationId xmlns:a16="http://schemas.microsoft.com/office/drawing/2014/main" id="{A07AF532-FCB1-1359-4F8F-C3096E55F7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4" name="Freeform 34">
              <a:extLst>
                <a:ext uri="{FF2B5EF4-FFF2-40B4-BE49-F238E27FC236}">
                  <a16:creationId xmlns:a16="http://schemas.microsoft.com/office/drawing/2014/main" id="{194854EF-7681-3ABC-4D0B-0C80891778B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5" name="Freeform 35">
              <a:extLst>
                <a:ext uri="{FF2B5EF4-FFF2-40B4-BE49-F238E27FC236}">
                  <a16:creationId xmlns:a16="http://schemas.microsoft.com/office/drawing/2014/main" id="{15C48A3F-7514-CC76-49F9-FD5D228D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6" name="Freeform 36">
              <a:extLst>
                <a:ext uri="{FF2B5EF4-FFF2-40B4-BE49-F238E27FC236}">
                  <a16:creationId xmlns:a16="http://schemas.microsoft.com/office/drawing/2014/main" id="{4707B56B-BD97-60CE-BC10-CDB4425DFF2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7" name="Freeform 37">
              <a:extLst>
                <a:ext uri="{FF2B5EF4-FFF2-40B4-BE49-F238E27FC236}">
                  <a16:creationId xmlns:a16="http://schemas.microsoft.com/office/drawing/2014/main" id="{4284643E-F88C-2BD5-A742-BBDF42342A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8" name="Freeform 38">
              <a:extLst>
                <a:ext uri="{FF2B5EF4-FFF2-40B4-BE49-F238E27FC236}">
                  <a16:creationId xmlns:a16="http://schemas.microsoft.com/office/drawing/2014/main" id="{D9E89C30-DF1B-81BE-295A-15CC6C6DB14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9" name="Freeform 39">
              <a:extLst>
                <a:ext uri="{FF2B5EF4-FFF2-40B4-BE49-F238E27FC236}">
                  <a16:creationId xmlns:a16="http://schemas.microsoft.com/office/drawing/2014/main" id="{A8A0A83B-56A7-44DA-132B-9B7409D86A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50" name="Freeform 40">
              <a:extLst>
                <a:ext uri="{FF2B5EF4-FFF2-40B4-BE49-F238E27FC236}">
                  <a16:creationId xmlns:a16="http://schemas.microsoft.com/office/drawing/2014/main" id="{75F5C4FF-15D0-AE06-0B54-2A2E8DC1130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51" name="Rectangle 41">
              <a:extLst>
                <a:ext uri="{FF2B5EF4-FFF2-40B4-BE49-F238E27FC236}">
                  <a16:creationId xmlns:a16="http://schemas.microsoft.com/office/drawing/2014/main" id="{23714A01-DC10-6B77-C400-3C8DF1FF62D5}"/>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uk-UA" noProof="0" dirty="0"/>
            </a:p>
          </p:txBody>
        </p:sp>
      </p:grpSp>
    </p:spTree>
    <p:extLst>
      <p:ext uri="{BB962C8B-B14F-4D97-AF65-F5344CB8AC3E}">
        <p14:creationId xmlns:p14="http://schemas.microsoft.com/office/powerpoint/2010/main" val="1102578507"/>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D4A0A7-4E9B-E639-3684-96D228C7C5F0}"/>
              </a:ext>
            </a:extLst>
          </p:cNvPr>
          <p:cNvSpPr>
            <a:spLocks noGrp="1"/>
          </p:cNvSpPr>
          <p:nvPr>
            <p:ph idx="1"/>
          </p:nvPr>
        </p:nvSpPr>
        <p:spPr>
          <a:xfrm>
            <a:off x="1141412" y="715108"/>
            <a:ext cx="9905999" cy="5076093"/>
          </a:xfrm>
        </p:spPr>
        <p:txBody>
          <a:bodyPr>
            <a:normAutofit fontScale="77500" lnSpcReduction="20000"/>
          </a:bodyPr>
          <a:lstStyle/>
          <a:p>
            <a:pPr marL="342900" indent="-342900" algn="just">
              <a:buAutoNum type="arabicPeriod"/>
            </a:pPr>
            <a:r>
              <a:rPr lang="uk-UA" b="1" noProof="0" dirty="0" err="1">
                <a:solidFill>
                  <a:schemeClr val="bg1"/>
                </a:solidFill>
              </a:rPr>
              <a:t>Кібербезпека</a:t>
            </a:r>
            <a:r>
              <a:rPr lang="uk-UA" b="1" noProof="0" dirty="0">
                <a:solidFill>
                  <a:schemeClr val="bg1"/>
                </a:solidFill>
              </a:rPr>
              <a:t> як частина національної безпеки України (</a:t>
            </a:r>
            <a:r>
              <a:rPr lang="uk-UA" noProof="0" dirty="0">
                <a:solidFill>
                  <a:schemeClr val="bg1"/>
                </a:solidFill>
              </a:rPr>
              <a:t>програмний рівень політики у сфері </a:t>
            </a:r>
            <a:r>
              <a:rPr lang="uk-UA" noProof="0" dirty="0" err="1">
                <a:solidFill>
                  <a:schemeClr val="bg1"/>
                </a:solidFill>
              </a:rPr>
              <a:t>кібербезпеки</a:t>
            </a:r>
            <a:r>
              <a:rPr lang="uk-UA" noProof="0" dirty="0">
                <a:solidFill>
                  <a:schemeClr val="bg1"/>
                </a:solidFill>
              </a:rPr>
              <a:t> в </a:t>
            </a:r>
            <a:r>
              <a:rPr lang="uk-UA" noProof="0" dirty="0" err="1">
                <a:solidFill>
                  <a:schemeClr val="bg1"/>
                </a:solidFill>
              </a:rPr>
              <a:t>україні</a:t>
            </a:r>
            <a:r>
              <a:rPr lang="uk-UA" noProof="0" dirty="0">
                <a:solidFill>
                  <a:schemeClr val="bg1"/>
                </a:solidFill>
              </a:rPr>
              <a:t>. </a:t>
            </a:r>
            <a:r>
              <a:rPr lang="uk-UA" sz="2800" noProof="0" dirty="0">
                <a:solidFill>
                  <a:schemeClr val="bg1"/>
                </a:solidFill>
              </a:rPr>
              <a:t>стратегія </a:t>
            </a:r>
            <a:r>
              <a:rPr lang="uk-UA" sz="2800" noProof="0" dirty="0" err="1">
                <a:solidFill>
                  <a:schemeClr val="bg1"/>
                </a:solidFill>
              </a:rPr>
              <a:t>кібербезпеки</a:t>
            </a:r>
            <a:r>
              <a:rPr lang="uk-UA" sz="2800" noProof="0" dirty="0">
                <a:solidFill>
                  <a:schemeClr val="bg1"/>
                </a:solidFill>
              </a:rPr>
              <a:t> </a:t>
            </a:r>
            <a:r>
              <a:rPr lang="uk-UA" sz="2800" noProof="0" dirty="0" err="1">
                <a:solidFill>
                  <a:schemeClr val="bg1"/>
                </a:solidFill>
              </a:rPr>
              <a:t>україни</a:t>
            </a:r>
            <a:r>
              <a:rPr lang="uk-UA" sz="2800" noProof="0" dirty="0">
                <a:solidFill>
                  <a:schemeClr val="bg1"/>
                </a:solidFill>
              </a:rPr>
              <a:t>, затверджена указом президента </a:t>
            </a:r>
            <a:r>
              <a:rPr lang="uk-UA" sz="2800" noProof="0" dirty="0" err="1">
                <a:solidFill>
                  <a:schemeClr val="bg1"/>
                </a:solidFill>
              </a:rPr>
              <a:t>україни</a:t>
            </a:r>
            <a:r>
              <a:rPr lang="uk-UA" sz="2800" noProof="0" dirty="0">
                <a:solidFill>
                  <a:schemeClr val="bg1"/>
                </a:solidFill>
              </a:rPr>
              <a:t> від 26 серпня 2021 року № 447/2021);</a:t>
            </a:r>
          </a:p>
          <a:p>
            <a:pPr marL="342900" indent="-342900" algn="just">
              <a:buAutoNum type="arabicPeriod"/>
            </a:pPr>
            <a:r>
              <a:rPr lang="uk-UA" b="1" noProof="0" dirty="0">
                <a:solidFill>
                  <a:schemeClr val="bg1"/>
                </a:solidFill>
              </a:rPr>
              <a:t>Поняття </a:t>
            </a:r>
            <a:r>
              <a:rPr lang="uk-UA" b="1" noProof="0" dirty="0" err="1">
                <a:solidFill>
                  <a:schemeClr val="bg1"/>
                </a:solidFill>
              </a:rPr>
              <a:t>кібербезпеки</a:t>
            </a:r>
            <a:r>
              <a:rPr lang="uk-UA" b="1" noProof="0" dirty="0">
                <a:solidFill>
                  <a:schemeClr val="bg1"/>
                </a:solidFill>
              </a:rPr>
              <a:t> та </a:t>
            </a:r>
            <a:r>
              <a:rPr lang="uk-UA" b="1" noProof="0" dirty="0" err="1">
                <a:solidFill>
                  <a:schemeClr val="bg1"/>
                </a:solidFill>
              </a:rPr>
              <a:t>кіберзахисту</a:t>
            </a:r>
            <a:r>
              <a:rPr lang="uk-UA" b="1" noProof="0" dirty="0">
                <a:solidFill>
                  <a:schemeClr val="bg1"/>
                </a:solidFill>
              </a:rPr>
              <a:t>. Об’єкти </a:t>
            </a:r>
            <a:r>
              <a:rPr lang="uk-UA" b="1" noProof="0" dirty="0" err="1">
                <a:solidFill>
                  <a:schemeClr val="bg1"/>
                </a:solidFill>
              </a:rPr>
              <a:t>кібербезпеки</a:t>
            </a:r>
            <a:r>
              <a:rPr lang="uk-UA" b="1" noProof="0" dirty="0">
                <a:solidFill>
                  <a:schemeClr val="bg1"/>
                </a:solidFill>
              </a:rPr>
              <a:t> та </a:t>
            </a:r>
            <a:r>
              <a:rPr lang="uk-UA" b="1" noProof="0" dirty="0" err="1">
                <a:solidFill>
                  <a:schemeClr val="bg1"/>
                </a:solidFill>
              </a:rPr>
              <a:t>кіберзахисту</a:t>
            </a:r>
            <a:endParaRPr lang="uk-UA" b="1" noProof="0" dirty="0">
              <a:solidFill>
                <a:schemeClr val="bg1"/>
              </a:solidFill>
            </a:endParaRPr>
          </a:p>
          <a:p>
            <a:pPr algn="just"/>
            <a:r>
              <a:rPr lang="uk-UA" sz="2800" b="1" noProof="0" dirty="0">
                <a:solidFill>
                  <a:schemeClr val="bg1"/>
                </a:solidFill>
              </a:rPr>
              <a:t>3. Засади побудови національної системи </a:t>
            </a:r>
            <a:r>
              <a:rPr lang="uk-UA" sz="2800" b="1" noProof="0" dirty="0" err="1">
                <a:solidFill>
                  <a:schemeClr val="bg1"/>
                </a:solidFill>
              </a:rPr>
              <a:t>кібербезпеки</a:t>
            </a:r>
            <a:r>
              <a:rPr lang="uk-UA" sz="2800" b="1" noProof="0" dirty="0">
                <a:solidFill>
                  <a:schemeClr val="bg1"/>
                </a:solidFill>
              </a:rPr>
              <a:t>. Пріоритети забезпечення </a:t>
            </a:r>
            <a:r>
              <a:rPr lang="uk-UA" sz="2800" b="1" noProof="0" dirty="0" err="1">
                <a:solidFill>
                  <a:schemeClr val="bg1"/>
                </a:solidFill>
              </a:rPr>
              <a:t>кібербезпеки</a:t>
            </a:r>
            <a:r>
              <a:rPr lang="uk-UA" sz="2800" b="1" noProof="0" dirty="0">
                <a:solidFill>
                  <a:schemeClr val="bg1"/>
                </a:solidFill>
              </a:rPr>
              <a:t> України. </a:t>
            </a:r>
          </a:p>
          <a:p>
            <a:pPr algn="just"/>
            <a:r>
              <a:rPr lang="uk-UA" sz="2800" b="1" noProof="0" dirty="0">
                <a:solidFill>
                  <a:schemeClr val="bg1"/>
                </a:solidFill>
              </a:rPr>
              <a:t>4.  Напрями зовнішньополітичної діяльності України у сфері </a:t>
            </a:r>
            <a:r>
              <a:rPr lang="uk-UA" sz="2800" b="1" noProof="0" dirty="0" err="1">
                <a:solidFill>
                  <a:schemeClr val="bg1"/>
                </a:solidFill>
              </a:rPr>
              <a:t>кібербезпеки</a:t>
            </a:r>
            <a:r>
              <a:rPr lang="uk-UA" sz="2800" b="1" noProof="0" dirty="0">
                <a:solidFill>
                  <a:schemeClr val="bg1"/>
                </a:solidFill>
              </a:rPr>
              <a:t>. </a:t>
            </a:r>
          </a:p>
          <a:p>
            <a:pPr algn="just"/>
            <a:r>
              <a:rPr lang="uk-UA" sz="2800" b="1" noProof="0" dirty="0">
                <a:solidFill>
                  <a:schemeClr val="bg1"/>
                </a:solidFill>
              </a:rPr>
              <a:t>5. Суб'єкти формування та реалізації політики у сфері </a:t>
            </a:r>
            <a:r>
              <a:rPr lang="uk-UA" sz="2800" b="1" noProof="0" dirty="0" err="1">
                <a:solidFill>
                  <a:schemeClr val="bg1"/>
                </a:solidFill>
              </a:rPr>
              <a:t>кібербезпеки</a:t>
            </a:r>
            <a:r>
              <a:rPr lang="uk-UA" sz="2800" b="1" noProof="0" dirty="0">
                <a:solidFill>
                  <a:schemeClr val="bg1"/>
                </a:solidFill>
              </a:rPr>
              <a:t>. </a:t>
            </a:r>
          </a:p>
          <a:p>
            <a:pPr algn="just"/>
            <a:r>
              <a:rPr lang="uk-UA" sz="2800" b="1" noProof="0" dirty="0">
                <a:solidFill>
                  <a:schemeClr val="bg1"/>
                </a:solidFill>
              </a:rPr>
              <a:t>6. Класифікація суб'єктів діяльність спрямованих на забезпечення </a:t>
            </a:r>
            <a:r>
              <a:rPr lang="uk-UA" sz="2800" b="1" noProof="0" dirty="0" err="1">
                <a:solidFill>
                  <a:schemeClr val="bg1"/>
                </a:solidFill>
              </a:rPr>
              <a:t>кібербезпеки</a:t>
            </a:r>
            <a:r>
              <a:rPr lang="uk-UA" sz="2800" b="1" noProof="0" dirty="0">
                <a:solidFill>
                  <a:schemeClr val="bg1"/>
                </a:solidFill>
              </a:rPr>
              <a:t>. Розмежування повноважень між органами, відповідальними за </a:t>
            </a:r>
            <a:r>
              <a:rPr lang="uk-UA" sz="2800" b="1" noProof="0" dirty="0" err="1">
                <a:solidFill>
                  <a:schemeClr val="bg1"/>
                </a:solidFill>
              </a:rPr>
              <a:t>кібербезпеку</a:t>
            </a:r>
            <a:r>
              <a:rPr lang="uk-UA" sz="2800" b="1" noProof="0" dirty="0">
                <a:solidFill>
                  <a:schemeClr val="bg1"/>
                </a:solidFill>
              </a:rPr>
              <a:t> в Україні. </a:t>
            </a:r>
          </a:p>
          <a:p>
            <a:pPr algn="just"/>
            <a:r>
              <a:rPr lang="uk-UA" sz="2800" b="1" noProof="0" dirty="0">
                <a:solidFill>
                  <a:schemeClr val="bg1"/>
                </a:solidFill>
              </a:rPr>
              <a:t>7. План заходів на 2025 рік з реалізації Стратегії </a:t>
            </a:r>
            <a:r>
              <a:rPr lang="uk-UA" sz="2800" b="1" noProof="0" dirty="0" err="1">
                <a:solidFill>
                  <a:schemeClr val="bg1"/>
                </a:solidFill>
              </a:rPr>
              <a:t>кібербезпеки</a:t>
            </a:r>
            <a:r>
              <a:rPr lang="uk-UA" sz="2800" b="1" noProof="0" dirty="0">
                <a:solidFill>
                  <a:schemeClr val="bg1"/>
                </a:solidFill>
              </a:rPr>
              <a:t> України.</a:t>
            </a:r>
          </a:p>
          <a:p>
            <a:endParaRPr lang="uk-UA" noProof="0" dirty="0"/>
          </a:p>
        </p:txBody>
      </p:sp>
    </p:spTree>
    <p:extLst>
      <p:ext uri="{BB962C8B-B14F-4D97-AF65-F5344CB8AC3E}">
        <p14:creationId xmlns:p14="http://schemas.microsoft.com/office/powerpoint/2010/main" val="21855622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a:extLst>
            <a:ext uri="{FF2B5EF4-FFF2-40B4-BE49-F238E27FC236}">
              <a16:creationId xmlns:a16="http://schemas.microsoft.com/office/drawing/2014/main" id="{D0D09958-C5CD-3810-43F3-6FF48F3DC97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0175B1F-E014-1862-066C-30C09AB017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noProof="0" dirty="0"/>
          </a:p>
        </p:txBody>
      </p:sp>
      <p:pic>
        <p:nvPicPr>
          <p:cNvPr id="10" name="Picture 2">
            <a:extLst>
              <a:ext uri="{FF2B5EF4-FFF2-40B4-BE49-F238E27FC236}">
                <a16:creationId xmlns:a16="http://schemas.microsoft.com/office/drawing/2014/main" id="{BEC80113-86B9-34CA-7667-616F1E76DCD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grpSp>
        <p:nvGrpSpPr>
          <p:cNvPr id="12" name="Group 11">
            <a:extLst>
              <a:ext uri="{FF2B5EF4-FFF2-40B4-BE49-F238E27FC236}">
                <a16:creationId xmlns:a16="http://schemas.microsoft.com/office/drawing/2014/main" id="{3B03DDC0-6862-1438-04E3-76A5180D453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13" name="Rectangle 5">
              <a:extLst>
                <a:ext uri="{FF2B5EF4-FFF2-40B4-BE49-F238E27FC236}">
                  <a16:creationId xmlns:a16="http://schemas.microsoft.com/office/drawing/2014/main" id="{0EFD7E35-0001-F61E-C0C0-92EACB1ACE75}"/>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14" name="Freeform 6">
              <a:extLst>
                <a:ext uri="{FF2B5EF4-FFF2-40B4-BE49-F238E27FC236}">
                  <a16:creationId xmlns:a16="http://schemas.microsoft.com/office/drawing/2014/main" id="{9CA2CAF7-8037-509E-BEE5-F109B463BAD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5" name="Freeform 7">
              <a:extLst>
                <a:ext uri="{FF2B5EF4-FFF2-40B4-BE49-F238E27FC236}">
                  <a16:creationId xmlns:a16="http://schemas.microsoft.com/office/drawing/2014/main" id="{08A6377D-F6F2-1DC3-9EF7-9B4E4A4B65F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6" name="Freeform 8">
              <a:extLst>
                <a:ext uri="{FF2B5EF4-FFF2-40B4-BE49-F238E27FC236}">
                  <a16:creationId xmlns:a16="http://schemas.microsoft.com/office/drawing/2014/main" id="{A10BE7B3-652D-4C5E-3E26-45B53EDAE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7" name="Freeform 9">
              <a:extLst>
                <a:ext uri="{FF2B5EF4-FFF2-40B4-BE49-F238E27FC236}">
                  <a16:creationId xmlns:a16="http://schemas.microsoft.com/office/drawing/2014/main" id="{B6F31FD0-7C54-581C-7020-06A8EFD4A80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8" name="Freeform 10">
              <a:extLst>
                <a:ext uri="{FF2B5EF4-FFF2-40B4-BE49-F238E27FC236}">
                  <a16:creationId xmlns:a16="http://schemas.microsoft.com/office/drawing/2014/main" id="{75BA4460-CF19-86D6-F66C-E98B1755D7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9" name="Freeform 11">
              <a:extLst>
                <a:ext uri="{FF2B5EF4-FFF2-40B4-BE49-F238E27FC236}">
                  <a16:creationId xmlns:a16="http://schemas.microsoft.com/office/drawing/2014/main" id="{559489AF-35F7-44A6-D7FA-F0EA570199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0" name="Freeform 12">
              <a:extLst>
                <a:ext uri="{FF2B5EF4-FFF2-40B4-BE49-F238E27FC236}">
                  <a16:creationId xmlns:a16="http://schemas.microsoft.com/office/drawing/2014/main" id="{E1D90A26-1532-878D-FEB9-5051E6A9DAD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1" name="Freeform 13">
              <a:extLst>
                <a:ext uri="{FF2B5EF4-FFF2-40B4-BE49-F238E27FC236}">
                  <a16:creationId xmlns:a16="http://schemas.microsoft.com/office/drawing/2014/main" id="{C5AA062B-1071-B21E-F66B-3259F817D43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2" name="Freeform 14">
              <a:extLst>
                <a:ext uri="{FF2B5EF4-FFF2-40B4-BE49-F238E27FC236}">
                  <a16:creationId xmlns:a16="http://schemas.microsoft.com/office/drawing/2014/main" id="{A22325B6-A183-09E8-F721-CCAC34D366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3" name="Freeform 15">
              <a:extLst>
                <a:ext uri="{FF2B5EF4-FFF2-40B4-BE49-F238E27FC236}">
                  <a16:creationId xmlns:a16="http://schemas.microsoft.com/office/drawing/2014/main" id="{772BC975-0363-2EF2-571A-939D19D37F2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4" name="Line 16">
              <a:extLst>
                <a:ext uri="{FF2B5EF4-FFF2-40B4-BE49-F238E27FC236}">
                  <a16:creationId xmlns:a16="http://schemas.microsoft.com/office/drawing/2014/main" id="{4D95D82D-CB46-8A0F-6265-F16C1E56005A}"/>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uk-UA" noProof="0" dirty="0"/>
            </a:p>
          </p:txBody>
        </p:sp>
        <p:sp>
          <p:nvSpPr>
            <p:cNvPr id="25" name="Freeform 17">
              <a:extLst>
                <a:ext uri="{FF2B5EF4-FFF2-40B4-BE49-F238E27FC236}">
                  <a16:creationId xmlns:a16="http://schemas.microsoft.com/office/drawing/2014/main" id="{2025D8DF-84DC-9FB1-A361-0E17E677F6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6" name="Freeform 18">
              <a:extLst>
                <a:ext uri="{FF2B5EF4-FFF2-40B4-BE49-F238E27FC236}">
                  <a16:creationId xmlns:a16="http://schemas.microsoft.com/office/drawing/2014/main" id="{DEA88EF5-E414-B244-8171-BDB21D3EE3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7" name="Freeform 19">
              <a:extLst>
                <a:ext uri="{FF2B5EF4-FFF2-40B4-BE49-F238E27FC236}">
                  <a16:creationId xmlns:a16="http://schemas.microsoft.com/office/drawing/2014/main" id="{759E14E6-2324-9C99-25C0-4AECB5A670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8" name="Freeform 20">
              <a:extLst>
                <a:ext uri="{FF2B5EF4-FFF2-40B4-BE49-F238E27FC236}">
                  <a16:creationId xmlns:a16="http://schemas.microsoft.com/office/drawing/2014/main" id="{0E5DE015-7FE5-FC44-BA2D-B703961C231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9" name="Rectangle 21">
              <a:extLst>
                <a:ext uri="{FF2B5EF4-FFF2-40B4-BE49-F238E27FC236}">
                  <a16:creationId xmlns:a16="http://schemas.microsoft.com/office/drawing/2014/main" id="{289CA58A-756D-32B9-BC4C-3461DB2FC256}"/>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30" name="Freeform 22">
              <a:extLst>
                <a:ext uri="{FF2B5EF4-FFF2-40B4-BE49-F238E27FC236}">
                  <a16:creationId xmlns:a16="http://schemas.microsoft.com/office/drawing/2014/main" id="{4A850039-E3FB-E9E9-59E0-377E6EBE64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1" name="Freeform 23">
              <a:extLst>
                <a:ext uri="{FF2B5EF4-FFF2-40B4-BE49-F238E27FC236}">
                  <a16:creationId xmlns:a16="http://schemas.microsoft.com/office/drawing/2014/main" id="{E55E5459-D45B-5239-388C-3086FF8A40A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2" name="Freeform 24">
              <a:extLst>
                <a:ext uri="{FF2B5EF4-FFF2-40B4-BE49-F238E27FC236}">
                  <a16:creationId xmlns:a16="http://schemas.microsoft.com/office/drawing/2014/main" id="{96148E29-25B0-EEFC-3308-48F0765B6F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3" name="Freeform 25">
              <a:extLst>
                <a:ext uri="{FF2B5EF4-FFF2-40B4-BE49-F238E27FC236}">
                  <a16:creationId xmlns:a16="http://schemas.microsoft.com/office/drawing/2014/main" id="{D39E211D-B074-D3FE-E818-2570D55F2D8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4" name="Freeform 26">
              <a:extLst>
                <a:ext uri="{FF2B5EF4-FFF2-40B4-BE49-F238E27FC236}">
                  <a16:creationId xmlns:a16="http://schemas.microsoft.com/office/drawing/2014/main" id="{33971644-CB5B-62EF-57D7-90BA1956D3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5" name="Freeform 27">
              <a:extLst>
                <a:ext uri="{FF2B5EF4-FFF2-40B4-BE49-F238E27FC236}">
                  <a16:creationId xmlns:a16="http://schemas.microsoft.com/office/drawing/2014/main" id="{AA164C6A-2BE1-1F03-BC34-0F42A440EB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6" name="Freeform 28">
              <a:extLst>
                <a:ext uri="{FF2B5EF4-FFF2-40B4-BE49-F238E27FC236}">
                  <a16:creationId xmlns:a16="http://schemas.microsoft.com/office/drawing/2014/main" id="{6013AF55-2C1F-6FC3-4AF7-DE0BEE7B724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7" name="Freeform 29">
              <a:extLst>
                <a:ext uri="{FF2B5EF4-FFF2-40B4-BE49-F238E27FC236}">
                  <a16:creationId xmlns:a16="http://schemas.microsoft.com/office/drawing/2014/main" id="{BE2B3E28-1609-A572-87FB-D6CBB20F798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8" name="Freeform 30">
              <a:extLst>
                <a:ext uri="{FF2B5EF4-FFF2-40B4-BE49-F238E27FC236}">
                  <a16:creationId xmlns:a16="http://schemas.microsoft.com/office/drawing/2014/main" id="{762884C8-EC1A-B3B5-7A79-F9DF9FCD04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9" name="Freeform 31">
              <a:extLst>
                <a:ext uri="{FF2B5EF4-FFF2-40B4-BE49-F238E27FC236}">
                  <a16:creationId xmlns:a16="http://schemas.microsoft.com/office/drawing/2014/main" id="{1DB37088-22A0-A57A-5778-8D55DDE0B89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grpSp>
      <p:sp>
        <p:nvSpPr>
          <p:cNvPr id="3" name="Content Placeholder 2">
            <a:extLst>
              <a:ext uri="{FF2B5EF4-FFF2-40B4-BE49-F238E27FC236}">
                <a16:creationId xmlns:a16="http://schemas.microsoft.com/office/drawing/2014/main" id="{FF3DB062-D3C4-5268-A115-AC55CA181214}"/>
              </a:ext>
            </a:extLst>
          </p:cNvPr>
          <p:cNvSpPr>
            <a:spLocks noGrp="1"/>
          </p:cNvSpPr>
          <p:nvPr>
            <p:ph idx="1"/>
          </p:nvPr>
        </p:nvSpPr>
        <p:spPr>
          <a:xfrm>
            <a:off x="1206500" y="912813"/>
            <a:ext cx="9840911" cy="4878388"/>
          </a:xfrm>
        </p:spPr>
        <p:txBody>
          <a:bodyPr anchor="t">
            <a:normAutofit fontScale="92500" lnSpcReduction="10000"/>
          </a:bodyPr>
          <a:lstStyle/>
          <a:p>
            <a:pPr marL="0" indent="0" algn="just">
              <a:buNone/>
            </a:pPr>
            <a:r>
              <a:rPr lang="uk-UA" noProof="0" dirty="0"/>
              <a:t>У питаннях розроблення стандартів у сферах нових технологій (зокрема щодо штучного інтелекту, хмарних технологій, квантових обчислень та квантових комунікацій) та базової архітектури Інтернету Україна виходить з того, що Інтернет має залишатися глобальним та відкритим, технології повинні орієнтуватися на людину, її базові свободи, гарантувати невтручання у її особисте життя, забезпечувати її конфіденційність у кіберпросторі, а будь-які обмеження повинні здійснюватися лише відповідно до закону. Використання технологій має бути законним, безпечним та етичним. Водночас у зв'язку з ускладненням міжнародної безпеки в кіберпросторі Україна займатиме більш активну позицію в дискусіях ООН та інших міжнародних форумах для просування, координації та консолідації її позиції у сфері </a:t>
            </a:r>
            <a:r>
              <a:rPr lang="uk-UA" noProof="0" dirty="0" err="1"/>
              <a:t>кібербезпеки</a:t>
            </a:r>
            <a:r>
              <a:rPr lang="uk-UA" noProof="0" dirty="0"/>
              <a:t>, зменшуючи небезпеку мілітаризації кіберпростору.</a:t>
            </a:r>
            <a:endParaRPr lang="uk-UA" b="1" noProof="0" dirty="0">
              <a:solidFill>
                <a:srgbClr val="0070C0"/>
              </a:solidFill>
            </a:endParaRPr>
          </a:p>
        </p:txBody>
      </p:sp>
      <p:grpSp>
        <p:nvGrpSpPr>
          <p:cNvPr id="41" name="Group 40">
            <a:extLst>
              <a:ext uri="{FF2B5EF4-FFF2-40B4-BE49-F238E27FC236}">
                <a16:creationId xmlns:a16="http://schemas.microsoft.com/office/drawing/2014/main" id="{BE9E4057-DA39-170F-B7F9-67C5D8C091F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42" name="Freeform 32">
              <a:extLst>
                <a:ext uri="{FF2B5EF4-FFF2-40B4-BE49-F238E27FC236}">
                  <a16:creationId xmlns:a16="http://schemas.microsoft.com/office/drawing/2014/main" id="{C44FF408-3B77-6FC5-CEF2-9570F9CD93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3" name="Freeform 33">
              <a:extLst>
                <a:ext uri="{FF2B5EF4-FFF2-40B4-BE49-F238E27FC236}">
                  <a16:creationId xmlns:a16="http://schemas.microsoft.com/office/drawing/2014/main" id="{DDC196F5-4331-1E29-2F17-26CDEC676B7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4" name="Freeform 34">
              <a:extLst>
                <a:ext uri="{FF2B5EF4-FFF2-40B4-BE49-F238E27FC236}">
                  <a16:creationId xmlns:a16="http://schemas.microsoft.com/office/drawing/2014/main" id="{A323A59C-FEE3-121A-CB8C-1F37728AB16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5" name="Freeform 35">
              <a:extLst>
                <a:ext uri="{FF2B5EF4-FFF2-40B4-BE49-F238E27FC236}">
                  <a16:creationId xmlns:a16="http://schemas.microsoft.com/office/drawing/2014/main" id="{90C93342-5193-8CBE-0D0E-537ACC6C1C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6" name="Freeform 36">
              <a:extLst>
                <a:ext uri="{FF2B5EF4-FFF2-40B4-BE49-F238E27FC236}">
                  <a16:creationId xmlns:a16="http://schemas.microsoft.com/office/drawing/2014/main" id="{F199CE41-58FE-F0FA-349E-F7474FBF1EF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7" name="Freeform 37">
              <a:extLst>
                <a:ext uri="{FF2B5EF4-FFF2-40B4-BE49-F238E27FC236}">
                  <a16:creationId xmlns:a16="http://schemas.microsoft.com/office/drawing/2014/main" id="{AB3B7051-303C-1BC0-53ED-3785DC164D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8" name="Freeform 38">
              <a:extLst>
                <a:ext uri="{FF2B5EF4-FFF2-40B4-BE49-F238E27FC236}">
                  <a16:creationId xmlns:a16="http://schemas.microsoft.com/office/drawing/2014/main" id="{27D72CDB-2A1A-EBB1-F71C-49E2A34D4C5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9" name="Freeform 39">
              <a:extLst>
                <a:ext uri="{FF2B5EF4-FFF2-40B4-BE49-F238E27FC236}">
                  <a16:creationId xmlns:a16="http://schemas.microsoft.com/office/drawing/2014/main" id="{714AC852-8093-CA25-28EC-D83F70C4C0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50" name="Freeform 40">
              <a:extLst>
                <a:ext uri="{FF2B5EF4-FFF2-40B4-BE49-F238E27FC236}">
                  <a16:creationId xmlns:a16="http://schemas.microsoft.com/office/drawing/2014/main" id="{706F18DB-6BC9-03F8-6D12-90BB25E8EB9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51" name="Rectangle 41">
              <a:extLst>
                <a:ext uri="{FF2B5EF4-FFF2-40B4-BE49-F238E27FC236}">
                  <a16:creationId xmlns:a16="http://schemas.microsoft.com/office/drawing/2014/main" id="{1AE882D8-1073-3A70-3D09-317335C0CEF7}"/>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grpSp>
    </p:spTree>
    <p:extLst>
      <p:ext uri="{BB962C8B-B14F-4D97-AF65-F5344CB8AC3E}">
        <p14:creationId xmlns:p14="http://schemas.microsoft.com/office/powerpoint/2010/main" val="298749774"/>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a:extLst>
            <a:ext uri="{FF2B5EF4-FFF2-40B4-BE49-F238E27FC236}">
              <a16:creationId xmlns:a16="http://schemas.microsoft.com/office/drawing/2014/main" id="{BDC2AA6B-2B8F-053F-96B1-3489975B01A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4F3E008-511E-307A-760F-E62A7D32A4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noProof="0" dirty="0"/>
          </a:p>
        </p:txBody>
      </p:sp>
      <p:pic>
        <p:nvPicPr>
          <p:cNvPr id="10" name="Picture 2">
            <a:extLst>
              <a:ext uri="{FF2B5EF4-FFF2-40B4-BE49-F238E27FC236}">
                <a16:creationId xmlns:a16="http://schemas.microsoft.com/office/drawing/2014/main" id="{6EE7D16D-CF04-BAC6-3050-8AED61056CF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 xmlns:a16="http://schemas.microsoft.com/office/drawing/2014/main" xmlns:p14="http://schemas.microsoft.com/office/powerpoint/2010/main" xmlns:a14="http://schemas.microsoft.com/office/drawing/2010/main">
                <a:solidFill>
                  <a:srgbClr val="FFFFFF"/>
                </a:solidFill>
              </a14:hiddenFill>
            </a:ext>
          </a:extLst>
        </p:spPr>
      </p:pic>
      <p:grpSp>
        <p:nvGrpSpPr>
          <p:cNvPr id="12" name="Group 11">
            <a:extLst>
              <a:ext uri="{FF2B5EF4-FFF2-40B4-BE49-F238E27FC236}">
                <a16:creationId xmlns:a16="http://schemas.microsoft.com/office/drawing/2014/main" id="{718D4458-81A6-73DB-CA96-DA105384A3C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13" name="Rectangle 5">
              <a:extLst>
                <a:ext uri="{FF2B5EF4-FFF2-40B4-BE49-F238E27FC236}">
                  <a16:creationId xmlns:a16="http://schemas.microsoft.com/office/drawing/2014/main" id="{4BB59B5E-2A52-4121-48A9-F6A3920B0642}"/>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uk-UA" noProof="0" dirty="0"/>
            </a:p>
          </p:txBody>
        </p:sp>
        <p:sp>
          <p:nvSpPr>
            <p:cNvPr id="14" name="Freeform 6">
              <a:extLst>
                <a:ext uri="{FF2B5EF4-FFF2-40B4-BE49-F238E27FC236}">
                  <a16:creationId xmlns:a16="http://schemas.microsoft.com/office/drawing/2014/main" id="{7A8EA32E-EA2E-7E1B-F8EB-37A3943ECCE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5" name="Freeform 7">
              <a:extLst>
                <a:ext uri="{FF2B5EF4-FFF2-40B4-BE49-F238E27FC236}">
                  <a16:creationId xmlns:a16="http://schemas.microsoft.com/office/drawing/2014/main" id="{77CD7AB3-4CD0-307E-F5A0-A8B3E28B86E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6" name="Freeform 8">
              <a:extLst>
                <a:ext uri="{FF2B5EF4-FFF2-40B4-BE49-F238E27FC236}">
                  <a16:creationId xmlns:a16="http://schemas.microsoft.com/office/drawing/2014/main" id="{0E219206-69A3-5C8B-1B57-3DE432692F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7" name="Freeform 9">
              <a:extLst>
                <a:ext uri="{FF2B5EF4-FFF2-40B4-BE49-F238E27FC236}">
                  <a16:creationId xmlns:a16="http://schemas.microsoft.com/office/drawing/2014/main" id="{8E253CAE-E02D-B5A2-994E-983C4BBB1B7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8" name="Freeform 10">
              <a:extLst>
                <a:ext uri="{FF2B5EF4-FFF2-40B4-BE49-F238E27FC236}">
                  <a16:creationId xmlns:a16="http://schemas.microsoft.com/office/drawing/2014/main" id="{1732033E-737C-645D-004F-30F111EBA6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9" name="Freeform 11">
              <a:extLst>
                <a:ext uri="{FF2B5EF4-FFF2-40B4-BE49-F238E27FC236}">
                  <a16:creationId xmlns:a16="http://schemas.microsoft.com/office/drawing/2014/main" id="{22F2E83B-09BB-2A2C-69BF-11CC380FDD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0" name="Freeform 12">
              <a:extLst>
                <a:ext uri="{FF2B5EF4-FFF2-40B4-BE49-F238E27FC236}">
                  <a16:creationId xmlns:a16="http://schemas.microsoft.com/office/drawing/2014/main" id="{3D46E154-7C4B-F74E-45B0-DB67CD0ED27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1" name="Freeform 13">
              <a:extLst>
                <a:ext uri="{FF2B5EF4-FFF2-40B4-BE49-F238E27FC236}">
                  <a16:creationId xmlns:a16="http://schemas.microsoft.com/office/drawing/2014/main" id="{D5CB24B7-0F9A-31E2-6019-08CE6350E32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2" name="Freeform 14">
              <a:extLst>
                <a:ext uri="{FF2B5EF4-FFF2-40B4-BE49-F238E27FC236}">
                  <a16:creationId xmlns:a16="http://schemas.microsoft.com/office/drawing/2014/main" id="{779817FC-242A-F9DF-D2ED-02B11AEDA0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3" name="Freeform 15">
              <a:extLst>
                <a:ext uri="{FF2B5EF4-FFF2-40B4-BE49-F238E27FC236}">
                  <a16:creationId xmlns:a16="http://schemas.microsoft.com/office/drawing/2014/main" id="{1D455F73-4524-EC3E-0ACA-1EAE9388370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4" name="Line 16">
              <a:extLst>
                <a:ext uri="{FF2B5EF4-FFF2-40B4-BE49-F238E27FC236}">
                  <a16:creationId xmlns:a16="http://schemas.microsoft.com/office/drawing/2014/main" id="{1B2439AE-80A7-52C7-B4B0-CCC489338ECE}"/>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uk-UA" noProof="0" dirty="0"/>
            </a:p>
          </p:txBody>
        </p:sp>
        <p:sp>
          <p:nvSpPr>
            <p:cNvPr id="25" name="Freeform 17">
              <a:extLst>
                <a:ext uri="{FF2B5EF4-FFF2-40B4-BE49-F238E27FC236}">
                  <a16:creationId xmlns:a16="http://schemas.microsoft.com/office/drawing/2014/main" id="{AE1E90BE-9A5B-C7CC-9054-44919CF276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6" name="Freeform 18">
              <a:extLst>
                <a:ext uri="{FF2B5EF4-FFF2-40B4-BE49-F238E27FC236}">
                  <a16:creationId xmlns:a16="http://schemas.microsoft.com/office/drawing/2014/main" id="{4B7A675D-AFE6-00FF-0DD5-1593E09BCA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7" name="Freeform 19">
              <a:extLst>
                <a:ext uri="{FF2B5EF4-FFF2-40B4-BE49-F238E27FC236}">
                  <a16:creationId xmlns:a16="http://schemas.microsoft.com/office/drawing/2014/main" id="{BE7CD184-832E-61FF-8B34-E62823708B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8" name="Freeform 20">
              <a:extLst>
                <a:ext uri="{FF2B5EF4-FFF2-40B4-BE49-F238E27FC236}">
                  <a16:creationId xmlns:a16="http://schemas.microsoft.com/office/drawing/2014/main" id="{661B66DF-D6C5-C4D2-0E78-D1B792DC47F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9" name="Rectangle 21">
              <a:extLst>
                <a:ext uri="{FF2B5EF4-FFF2-40B4-BE49-F238E27FC236}">
                  <a16:creationId xmlns:a16="http://schemas.microsoft.com/office/drawing/2014/main" id="{AD932138-09C2-FA78-AE1B-CE2F00B24A04}"/>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uk-UA" noProof="0" dirty="0"/>
            </a:p>
          </p:txBody>
        </p:sp>
        <p:sp>
          <p:nvSpPr>
            <p:cNvPr id="30" name="Freeform 22">
              <a:extLst>
                <a:ext uri="{FF2B5EF4-FFF2-40B4-BE49-F238E27FC236}">
                  <a16:creationId xmlns:a16="http://schemas.microsoft.com/office/drawing/2014/main" id="{9D387901-3503-7F32-876A-73655B5F80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1" name="Freeform 23">
              <a:extLst>
                <a:ext uri="{FF2B5EF4-FFF2-40B4-BE49-F238E27FC236}">
                  <a16:creationId xmlns:a16="http://schemas.microsoft.com/office/drawing/2014/main" id="{FB3AF1BD-1C5C-2916-CC86-F0E391F02DB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2" name="Freeform 24">
              <a:extLst>
                <a:ext uri="{FF2B5EF4-FFF2-40B4-BE49-F238E27FC236}">
                  <a16:creationId xmlns:a16="http://schemas.microsoft.com/office/drawing/2014/main" id="{2AA266B6-E4FB-9F31-29CD-3D043D09D0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3" name="Freeform 25">
              <a:extLst>
                <a:ext uri="{FF2B5EF4-FFF2-40B4-BE49-F238E27FC236}">
                  <a16:creationId xmlns:a16="http://schemas.microsoft.com/office/drawing/2014/main" id="{022BF3E6-20E8-9FEB-C14E-9922C39B921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4" name="Freeform 26">
              <a:extLst>
                <a:ext uri="{FF2B5EF4-FFF2-40B4-BE49-F238E27FC236}">
                  <a16:creationId xmlns:a16="http://schemas.microsoft.com/office/drawing/2014/main" id="{F46B6829-91A4-40EE-1C06-B436E859B5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5" name="Freeform 27">
              <a:extLst>
                <a:ext uri="{FF2B5EF4-FFF2-40B4-BE49-F238E27FC236}">
                  <a16:creationId xmlns:a16="http://schemas.microsoft.com/office/drawing/2014/main" id="{22E07AC8-8CB1-05DB-5DCB-82E53A82CA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6" name="Freeform 28">
              <a:extLst>
                <a:ext uri="{FF2B5EF4-FFF2-40B4-BE49-F238E27FC236}">
                  <a16:creationId xmlns:a16="http://schemas.microsoft.com/office/drawing/2014/main" id="{51944496-B7DF-05BA-CE40-3C24EE895EB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7" name="Freeform 29">
              <a:extLst>
                <a:ext uri="{FF2B5EF4-FFF2-40B4-BE49-F238E27FC236}">
                  <a16:creationId xmlns:a16="http://schemas.microsoft.com/office/drawing/2014/main" id="{24B937E2-0365-0CB3-00AA-A82B907628A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8" name="Freeform 30">
              <a:extLst>
                <a:ext uri="{FF2B5EF4-FFF2-40B4-BE49-F238E27FC236}">
                  <a16:creationId xmlns:a16="http://schemas.microsoft.com/office/drawing/2014/main" id="{46A47BA9-C7F8-7C98-9E73-568243BD74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9" name="Freeform 31">
              <a:extLst>
                <a:ext uri="{FF2B5EF4-FFF2-40B4-BE49-F238E27FC236}">
                  <a16:creationId xmlns:a16="http://schemas.microsoft.com/office/drawing/2014/main" id="{1A44AF1E-DFE4-8D8B-C1AD-29BCB99FB18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grpSp>
      <p:sp>
        <p:nvSpPr>
          <p:cNvPr id="3" name="Content Placeholder 2">
            <a:extLst>
              <a:ext uri="{FF2B5EF4-FFF2-40B4-BE49-F238E27FC236}">
                <a16:creationId xmlns:a16="http://schemas.microsoft.com/office/drawing/2014/main" id="{5BC2CF2D-FC87-91FB-6F1A-074977145FF3}"/>
              </a:ext>
            </a:extLst>
          </p:cNvPr>
          <p:cNvSpPr>
            <a:spLocks noGrp="1"/>
          </p:cNvSpPr>
          <p:nvPr>
            <p:ph idx="1"/>
          </p:nvPr>
        </p:nvSpPr>
        <p:spPr>
          <a:xfrm>
            <a:off x="1206500" y="912813"/>
            <a:ext cx="9840911" cy="4878388"/>
          </a:xfrm>
        </p:spPr>
        <p:txBody>
          <a:bodyPr anchor="t">
            <a:normAutofit fontScale="55000" lnSpcReduction="20000"/>
          </a:bodyPr>
          <a:lstStyle/>
          <a:p>
            <a:pPr marL="0" indent="0" algn="just">
              <a:buNone/>
            </a:pPr>
            <a:r>
              <a:rPr lang="uk-UA" sz="2900" i="1" noProof="0" dirty="0"/>
              <a:t>Шляхи досягнення </a:t>
            </a:r>
            <a:r>
              <a:rPr lang="uk-UA" sz="2900" noProof="0" dirty="0"/>
              <a:t>Цілі В.3. Стратегії - </a:t>
            </a:r>
            <a:r>
              <a:rPr lang="uk-UA" sz="2900" b="1" noProof="0" dirty="0">
                <a:solidFill>
                  <a:srgbClr val="0070C0"/>
                </a:solidFill>
              </a:rPr>
              <a:t>Прагматичне міжнародне співробітництво </a:t>
            </a:r>
            <a:r>
              <a:rPr lang="uk-UA" sz="2900" noProof="0" dirty="0"/>
              <a:t>- </a:t>
            </a:r>
            <a:r>
              <a:rPr lang="uk-UA" sz="2900" i="1" noProof="0" dirty="0"/>
              <a:t>міжнародне співробітництво у сфері </a:t>
            </a:r>
            <a:r>
              <a:rPr lang="uk-UA" sz="2900" i="1" noProof="0" dirty="0" err="1"/>
              <a:t>кібербезпеки</a:t>
            </a:r>
            <a:r>
              <a:rPr lang="uk-UA" sz="2900" i="1" noProof="0" dirty="0"/>
              <a:t>, спрямоване, передусім, на забезпечення незалежності і державного суверенітету, відновлення територіальної цілісності України, шляхом:</a:t>
            </a:r>
          </a:p>
          <a:p>
            <a:pPr marL="0" indent="0" algn="just">
              <a:buNone/>
            </a:pPr>
            <a:r>
              <a:rPr lang="uk-UA" sz="2900" noProof="0" dirty="0"/>
              <a:t>- забезпечення участі України у міжнародних заходах ООН щодо заохочення відповідальної поведінки держав у кіберпросторі</a:t>
            </a:r>
          </a:p>
          <a:p>
            <a:pPr algn="just">
              <a:buFontTx/>
              <a:buChar char="-"/>
            </a:pPr>
            <a:r>
              <a:rPr lang="uk-UA" sz="2900" noProof="0" dirty="0"/>
              <a:t>забезпечення участі України у доопрацюванні Другого додаткового протоколу до Конвенції про кіберзлочинність щодо вироблення заходів та гарантій для вдосконалення міжнародної співпраці між правоохоронними та судовими органами, а також між органами влади та постачальниками послуг в інших державах </a:t>
            </a:r>
          </a:p>
          <a:p>
            <a:pPr algn="just">
              <a:buFontTx/>
              <a:buChar char="-"/>
            </a:pPr>
            <a:r>
              <a:rPr lang="uk-UA" sz="2900" noProof="0" dirty="0"/>
              <a:t>розширення шляхом діалогу з міжнародними партнерами доступу правоохоронних органів України до ресурсів Європейського центру боротьби з кіберзлочинністю, до телекомунікаційної системи Інтерполу І-24/7</a:t>
            </a:r>
          </a:p>
          <a:p>
            <a:pPr algn="just">
              <a:buFontTx/>
              <a:buChar char="-"/>
            </a:pPr>
            <a:r>
              <a:rPr lang="uk-UA" sz="2900" noProof="0" dirty="0"/>
              <a:t>продовження співробітництва з Агентством Європейського Союзу з питань мережевої та інформаційної безпеки, зокрема з питань скоординованого розкриття вразливостей та імплементації Директиви Європейського Парламенту і Ради (ЄС) </a:t>
            </a:r>
            <a:r>
              <a:rPr lang="uk-UA" sz="2900" u="sng" noProof="0" dirty="0">
                <a:solidFill>
                  <a:schemeClr val="tx2">
                    <a:lumMod val="60000"/>
                    <a:lumOff val="40000"/>
                  </a:schemeClr>
                </a:solidFill>
                <a:hlinkClick r:id="rId4">
                  <a:extLst>
                    <a:ext uri="{A12FA001-AC4F-418D-AE19-62706E023703}">
                      <ahyp:hlinkClr xmlns:ahyp="http://schemas.microsoft.com/office/drawing/2018/hyperlinkcolor" val="tx"/>
                    </a:ext>
                  </a:extLst>
                </a:hlinkClick>
              </a:rPr>
              <a:t>2016/1148</a:t>
            </a:r>
            <a:r>
              <a:rPr lang="uk-UA" sz="2900" noProof="0" dirty="0"/>
              <a:t> від 6 липня 2016 року про заходи для високого спільного рівня безпеки мережевих та інформаційних систем на території Союзу як елементу євроінтеграції України</a:t>
            </a:r>
            <a:endParaRPr lang="uk-UA" sz="2900" b="1" noProof="0" dirty="0">
              <a:solidFill>
                <a:srgbClr val="0070C0"/>
              </a:solidFill>
            </a:endParaRPr>
          </a:p>
        </p:txBody>
      </p:sp>
      <p:grpSp>
        <p:nvGrpSpPr>
          <p:cNvPr id="41" name="Group 40">
            <a:extLst>
              <a:ext uri="{FF2B5EF4-FFF2-40B4-BE49-F238E27FC236}">
                <a16:creationId xmlns:a16="http://schemas.microsoft.com/office/drawing/2014/main" id="{64373766-84E8-4F9E-CB33-E2A79D6243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42" name="Freeform 32">
              <a:extLst>
                <a:ext uri="{FF2B5EF4-FFF2-40B4-BE49-F238E27FC236}">
                  <a16:creationId xmlns:a16="http://schemas.microsoft.com/office/drawing/2014/main" id="{E1F812F1-BE28-0462-5323-8CB697A480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3" name="Freeform 33">
              <a:extLst>
                <a:ext uri="{FF2B5EF4-FFF2-40B4-BE49-F238E27FC236}">
                  <a16:creationId xmlns:a16="http://schemas.microsoft.com/office/drawing/2014/main" id="{72037EB8-59A1-F5D6-A158-509DB6F1756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4" name="Freeform 34">
              <a:extLst>
                <a:ext uri="{FF2B5EF4-FFF2-40B4-BE49-F238E27FC236}">
                  <a16:creationId xmlns:a16="http://schemas.microsoft.com/office/drawing/2014/main" id="{639DDE2D-8048-EB1D-4422-B1BF7C9A937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5" name="Freeform 35">
              <a:extLst>
                <a:ext uri="{FF2B5EF4-FFF2-40B4-BE49-F238E27FC236}">
                  <a16:creationId xmlns:a16="http://schemas.microsoft.com/office/drawing/2014/main" id="{FFB5B981-92EC-5445-F36D-60AE080957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6" name="Freeform 36">
              <a:extLst>
                <a:ext uri="{FF2B5EF4-FFF2-40B4-BE49-F238E27FC236}">
                  <a16:creationId xmlns:a16="http://schemas.microsoft.com/office/drawing/2014/main" id="{38463AE3-5C19-D630-0196-99A41B227F2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7" name="Freeform 37">
              <a:extLst>
                <a:ext uri="{FF2B5EF4-FFF2-40B4-BE49-F238E27FC236}">
                  <a16:creationId xmlns:a16="http://schemas.microsoft.com/office/drawing/2014/main" id="{A32DE19A-03F3-C77D-A924-8E2F30350E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8" name="Freeform 38">
              <a:extLst>
                <a:ext uri="{FF2B5EF4-FFF2-40B4-BE49-F238E27FC236}">
                  <a16:creationId xmlns:a16="http://schemas.microsoft.com/office/drawing/2014/main" id="{588BC852-966E-B604-B0C2-59346A4887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9" name="Freeform 39">
              <a:extLst>
                <a:ext uri="{FF2B5EF4-FFF2-40B4-BE49-F238E27FC236}">
                  <a16:creationId xmlns:a16="http://schemas.microsoft.com/office/drawing/2014/main" id="{9E854208-7163-3265-86E6-7F8E382F89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50" name="Freeform 40">
              <a:extLst>
                <a:ext uri="{FF2B5EF4-FFF2-40B4-BE49-F238E27FC236}">
                  <a16:creationId xmlns:a16="http://schemas.microsoft.com/office/drawing/2014/main" id="{F1ACCB59-4495-8714-B676-DD7DDA75CB5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51" name="Rectangle 41">
              <a:extLst>
                <a:ext uri="{FF2B5EF4-FFF2-40B4-BE49-F238E27FC236}">
                  <a16:creationId xmlns:a16="http://schemas.microsoft.com/office/drawing/2014/main" id="{7FBC6FC8-802D-0438-806F-E6A06D189A0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uk-UA" noProof="0" dirty="0"/>
            </a:p>
          </p:txBody>
        </p:sp>
      </p:grpSp>
    </p:spTree>
    <p:extLst>
      <p:ext uri="{BB962C8B-B14F-4D97-AF65-F5344CB8AC3E}">
        <p14:creationId xmlns:p14="http://schemas.microsoft.com/office/powerpoint/2010/main" val="1560899420"/>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a:extLst>
            <a:ext uri="{FF2B5EF4-FFF2-40B4-BE49-F238E27FC236}">
              <a16:creationId xmlns:a16="http://schemas.microsoft.com/office/drawing/2014/main" id="{C1E23D23-13EC-9972-2652-85C7ACD8AAF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3C87163-F6B6-E823-E04E-461C5C3DF3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noProof="0" dirty="0"/>
          </a:p>
        </p:txBody>
      </p:sp>
      <p:pic>
        <p:nvPicPr>
          <p:cNvPr id="10" name="Picture 2">
            <a:extLst>
              <a:ext uri="{FF2B5EF4-FFF2-40B4-BE49-F238E27FC236}">
                <a16:creationId xmlns:a16="http://schemas.microsoft.com/office/drawing/2014/main" id="{304FA558-EFBA-4535-2BE2-5D44B405EC1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grpSp>
        <p:nvGrpSpPr>
          <p:cNvPr id="12" name="Group 11">
            <a:extLst>
              <a:ext uri="{FF2B5EF4-FFF2-40B4-BE49-F238E27FC236}">
                <a16:creationId xmlns:a16="http://schemas.microsoft.com/office/drawing/2014/main" id="{FBE8C477-3043-7806-AA27-E7A1751894A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13" name="Rectangle 5">
              <a:extLst>
                <a:ext uri="{FF2B5EF4-FFF2-40B4-BE49-F238E27FC236}">
                  <a16:creationId xmlns:a16="http://schemas.microsoft.com/office/drawing/2014/main" id="{3CE7C6CA-9432-6201-F8D0-7FDD58D42CFD}"/>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14" name="Freeform 6">
              <a:extLst>
                <a:ext uri="{FF2B5EF4-FFF2-40B4-BE49-F238E27FC236}">
                  <a16:creationId xmlns:a16="http://schemas.microsoft.com/office/drawing/2014/main" id="{D9F4F73C-1F26-8286-D16A-3731B2F6E7F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5" name="Freeform 7">
              <a:extLst>
                <a:ext uri="{FF2B5EF4-FFF2-40B4-BE49-F238E27FC236}">
                  <a16:creationId xmlns:a16="http://schemas.microsoft.com/office/drawing/2014/main" id="{029F16FB-7591-0622-1D9F-BAD223CAAB0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6" name="Freeform 8">
              <a:extLst>
                <a:ext uri="{FF2B5EF4-FFF2-40B4-BE49-F238E27FC236}">
                  <a16:creationId xmlns:a16="http://schemas.microsoft.com/office/drawing/2014/main" id="{F0464765-21A3-98BF-2068-C212C0E23D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7" name="Freeform 9">
              <a:extLst>
                <a:ext uri="{FF2B5EF4-FFF2-40B4-BE49-F238E27FC236}">
                  <a16:creationId xmlns:a16="http://schemas.microsoft.com/office/drawing/2014/main" id="{A616E22F-73FE-D052-CC46-7D37818740F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8" name="Freeform 10">
              <a:extLst>
                <a:ext uri="{FF2B5EF4-FFF2-40B4-BE49-F238E27FC236}">
                  <a16:creationId xmlns:a16="http://schemas.microsoft.com/office/drawing/2014/main" id="{E1DE09CD-48DA-80A5-0CA1-F0665EA8AE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9" name="Freeform 11">
              <a:extLst>
                <a:ext uri="{FF2B5EF4-FFF2-40B4-BE49-F238E27FC236}">
                  <a16:creationId xmlns:a16="http://schemas.microsoft.com/office/drawing/2014/main" id="{9513F5CD-1975-0918-93CF-C1FF67FCCB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0" name="Freeform 12">
              <a:extLst>
                <a:ext uri="{FF2B5EF4-FFF2-40B4-BE49-F238E27FC236}">
                  <a16:creationId xmlns:a16="http://schemas.microsoft.com/office/drawing/2014/main" id="{F083BBA2-9D5F-031B-3961-44DD1184480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1" name="Freeform 13">
              <a:extLst>
                <a:ext uri="{FF2B5EF4-FFF2-40B4-BE49-F238E27FC236}">
                  <a16:creationId xmlns:a16="http://schemas.microsoft.com/office/drawing/2014/main" id="{5E408B1C-DFD9-4A4B-49A4-A96D291D87A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2" name="Freeform 14">
              <a:extLst>
                <a:ext uri="{FF2B5EF4-FFF2-40B4-BE49-F238E27FC236}">
                  <a16:creationId xmlns:a16="http://schemas.microsoft.com/office/drawing/2014/main" id="{9FBD96A1-E57F-1536-656C-D82FBA9D38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3" name="Freeform 15">
              <a:extLst>
                <a:ext uri="{FF2B5EF4-FFF2-40B4-BE49-F238E27FC236}">
                  <a16:creationId xmlns:a16="http://schemas.microsoft.com/office/drawing/2014/main" id="{1BB4C337-C023-A533-5081-A0ED6DD2B64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4" name="Line 16">
              <a:extLst>
                <a:ext uri="{FF2B5EF4-FFF2-40B4-BE49-F238E27FC236}">
                  <a16:creationId xmlns:a16="http://schemas.microsoft.com/office/drawing/2014/main" id="{80705EC2-6FEC-C9FB-0B13-348B3B98C9C8}"/>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uk-UA" noProof="0" dirty="0"/>
            </a:p>
          </p:txBody>
        </p:sp>
        <p:sp>
          <p:nvSpPr>
            <p:cNvPr id="25" name="Freeform 17">
              <a:extLst>
                <a:ext uri="{FF2B5EF4-FFF2-40B4-BE49-F238E27FC236}">
                  <a16:creationId xmlns:a16="http://schemas.microsoft.com/office/drawing/2014/main" id="{328EBB87-865B-CFBF-80C0-A1D74016EA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6" name="Freeform 18">
              <a:extLst>
                <a:ext uri="{FF2B5EF4-FFF2-40B4-BE49-F238E27FC236}">
                  <a16:creationId xmlns:a16="http://schemas.microsoft.com/office/drawing/2014/main" id="{5FE63C80-96BB-98A0-276A-C6B104BBD3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7" name="Freeform 19">
              <a:extLst>
                <a:ext uri="{FF2B5EF4-FFF2-40B4-BE49-F238E27FC236}">
                  <a16:creationId xmlns:a16="http://schemas.microsoft.com/office/drawing/2014/main" id="{44E8B892-9B1E-653A-C7A0-E2645C91DC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8" name="Freeform 20">
              <a:extLst>
                <a:ext uri="{FF2B5EF4-FFF2-40B4-BE49-F238E27FC236}">
                  <a16:creationId xmlns:a16="http://schemas.microsoft.com/office/drawing/2014/main" id="{8BF901B3-BEF0-8314-2BDE-2DE57AFCD36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9" name="Rectangle 21">
              <a:extLst>
                <a:ext uri="{FF2B5EF4-FFF2-40B4-BE49-F238E27FC236}">
                  <a16:creationId xmlns:a16="http://schemas.microsoft.com/office/drawing/2014/main" id="{95C48757-9F4B-07CD-72F4-9906A0501429}"/>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30" name="Freeform 22">
              <a:extLst>
                <a:ext uri="{FF2B5EF4-FFF2-40B4-BE49-F238E27FC236}">
                  <a16:creationId xmlns:a16="http://schemas.microsoft.com/office/drawing/2014/main" id="{46960E89-D315-ACD2-1CA7-C41F66EFEA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1" name="Freeform 23">
              <a:extLst>
                <a:ext uri="{FF2B5EF4-FFF2-40B4-BE49-F238E27FC236}">
                  <a16:creationId xmlns:a16="http://schemas.microsoft.com/office/drawing/2014/main" id="{8CA90C32-E90E-69E0-93C9-CFF47C98779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2" name="Freeform 24">
              <a:extLst>
                <a:ext uri="{FF2B5EF4-FFF2-40B4-BE49-F238E27FC236}">
                  <a16:creationId xmlns:a16="http://schemas.microsoft.com/office/drawing/2014/main" id="{FD0AE3E0-2CAB-E1E2-C273-3303D8D829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3" name="Freeform 25">
              <a:extLst>
                <a:ext uri="{FF2B5EF4-FFF2-40B4-BE49-F238E27FC236}">
                  <a16:creationId xmlns:a16="http://schemas.microsoft.com/office/drawing/2014/main" id="{8357436D-B7A0-C5B1-1908-2101904E3A9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4" name="Freeform 26">
              <a:extLst>
                <a:ext uri="{FF2B5EF4-FFF2-40B4-BE49-F238E27FC236}">
                  <a16:creationId xmlns:a16="http://schemas.microsoft.com/office/drawing/2014/main" id="{331451DA-6804-793D-B61A-3E99D0CC14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5" name="Freeform 27">
              <a:extLst>
                <a:ext uri="{FF2B5EF4-FFF2-40B4-BE49-F238E27FC236}">
                  <a16:creationId xmlns:a16="http://schemas.microsoft.com/office/drawing/2014/main" id="{DA1F6E87-CE88-6785-DBFD-F47A016B9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6" name="Freeform 28">
              <a:extLst>
                <a:ext uri="{FF2B5EF4-FFF2-40B4-BE49-F238E27FC236}">
                  <a16:creationId xmlns:a16="http://schemas.microsoft.com/office/drawing/2014/main" id="{BF890DEF-8E15-902C-1BE7-586EBEFCBD0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7" name="Freeform 29">
              <a:extLst>
                <a:ext uri="{FF2B5EF4-FFF2-40B4-BE49-F238E27FC236}">
                  <a16:creationId xmlns:a16="http://schemas.microsoft.com/office/drawing/2014/main" id="{5C2BAD1D-638C-B86D-AD31-F689F45B394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8" name="Freeform 30">
              <a:extLst>
                <a:ext uri="{FF2B5EF4-FFF2-40B4-BE49-F238E27FC236}">
                  <a16:creationId xmlns:a16="http://schemas.microsoft.com/office/drawing/2014/main" id="{F48A148F-1B41-BEAE-041D-7F145C658A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9" name="Freeform 31">
              <a:extLst>
                <a:ext uri="{FF2B5EF4-FFF2-40B4-BE49-F238E27FC236}">
                  <a16:creationId xmlns:a16="http://schemas.microsoft.com/office/drawing/2014/main" id="{0507066A-ACB0-5CB0-DB33-BF3706C2071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grpSp>
      <p:sp>
        <p:nvSpPr>
          <p:cNvPr id="3" name="Content Placeholder 2">
            <a:extLst>
              <a:ext uri="{FF2B5EF4-FFF2-40B4-BE49-F238E27FC236}">
                <a16:creationId xmlns:a16="http://schemas.microsoft.com/office/drawing/2014/main" id="{DF441F40-FA8A-4DA5-D4F0-06664DB1D362}"/>
              </a:ext>
            </a:extLst>
          </p:cNvPr>
          <p:cNvSpPr>
            <a:spLocks noGrp="1"/>
          </p:cNvSpPr>
          <p:nvPr>
            <p:ph idx="1"/>
          </p:nvPr>
        </p:nvSpPr>
        <p:spPr>
          <a:xfrm>
            <a:off x="1206500" y="912813"/>
            <a:ext cx="9840911" cy="4878388"/>
          </a:xfrm>
        </p:spPr>
        <p:txBody>
          <a:bodyPr anchor="t">
            <a:normAutofit fontScale="70000" lnSpcReduction="20000"/>
          </a:bodyPr>
          <a:lstStyle/>
          <a:p>
            <a:pPr marL="0" indent="0" algn="just">
              <a:buNone/>
            </a:pPr>
            <a:r>
              <a:rPr lang="uk-UA" sz="2900" i="1" noProof="0" dirty="0"/>
              <a:t>Шляхи досягнення </a:t>
            </a:r>
            <a:r>
              <a:rPr lang="uk-UA" sz="2900" noProof="0" dirty="0"/>
              <a:t>Цілі В.3. Стратегії</a:t>
            </a:r>
          </a:p>
          <a:p>
            <a:pPr marL="0" indent="0" algn="just">
              <a:buNone/>
            </a:pPr>
            <a:r>
              <a:rPr lang="uk-UA" noProof="0" dirty="0"/>
              <a:t>поглиблення співпраці з Міжнародним союзом електрозв'язку у сферах </a:t>
            </a:r>
            <a:r>
              <a:rPr lang="uk-UA" noProof="0" dirty="0" err="1"/>
              <a:t>кібербезпеки</a:t>
            </a:r>
            <a:r>
              <a:rPr lang="uk-UA" noProof="0" dirty="0"/>
              <a:t> та електронних комунікацій, зокрема з питань стандартизації у цих сферах</a:t>
            </a:r>
          </a:p>
          <a:p>
            <a:pPr algn="just">
              <a:buFontTx/>
              <a:buChar char="-"/>
            </a:pPr>
            <a:r>
              <a:rPr lang="uk-UA" noProof="0" dirty="0"/>
              <a:t>поглиблення співпраці з міжнародними організаціями у сфері захисту дітей від сексуального онлайн-насильства</a:t>
            </a:r>
          </a:p>
          <a:p>
            <a:pPr algn="just">
              <a:buFontTx/>
              <a:buChar char="-"/>
            </a:pPr>
            <a:r>
              <a:rPr lang="uk-UA" noProof="0" dirty="0"/>
              <a:t>продовження практики проведення двосторонніх </a:t>
            </a:r>
            <a:r>
              <a:rPr lang="uk-UA" noProof="0" dirty="0" err="1"/>
              <a:t>кібердіалогів</a:t>
            </a:r>
            <a:r>
              <a:rPr lang="uk-UA" noProof="0" dirty="0"/>
              <a:t> з державами-партнерами з метою обміну передовим досвідом у сфері </a:t>
            </a:r>
            <a:r>
              <a:rPr lang="uk-UA" noProof="0" dirty="0" err="1"/>
              <a:t>кібербезпеки</a:t>
            </a:r>
            <a:r>
              <a:rPr lang="uk-UA" noProof="0" dirty="0"/>
              <a:t>, інформацією про </a:t>
            </a:r>
            <a:r>
              <a:rPr lang="uk-UA" noProof="0" dirty="0" err="1"/>
              <a:t>кіберзагрози</a:t>
            </a:r>
            <a:r>
              <a:rPr lang="uk-UA" noProof="0" dirty="0"/>
              <a:t>, розвитку комунікації між заінтересованими державними органами України та іноземних держав, розширення кола держав-партнерів, з якими проводяться </a:t>
            </a:r>
            <a:r>
              <a:rPr lang="uk-UA" noProof="0" dirty="0" err="1"/>
              <a:t>кібердіалоги</a:t>
            </a:r>
            <a:r>
              <a:rPr lang="uk-UA" noProof="0" dirty="0"/>
              <a:t>, ініціювання питання щодо укладення двосторонніх договорів про співпрацю у сфері </a:t>
            </a:r>
            <a:r>
              <a:rPr lang="uk-UA" noProof="0" dirty="0" err="1"/>
              <a:t>кіберпезпеки</a:t>
            </a:r>
            <a:endParaRPr lang="uk-UA" noProof="0" dirty="0"/>
          </a:p>
          <a:p>
            <a:pPr algn="just">
              <a:buFontTx/>
              <a:buChar char="-"/>
            </a:pPr>
            <a:r>
              <a:rPr lang="uk-UA" noProof="0" dirty="0"/>
              <a:t>створення постійно діючої робочої групи з питань взаємодії із провідними IT-компаніями, світовими провайдерами цифрових послуг, соціальними мережами з метою протидії гібридним загрозам, поширенню дезінформації, можливості застосування санкцій відповідно до законів України</a:t>
            </a:r>
          </a:p>
          <a:p>
            <a:pPr algn="just">
              <a:buFontTx/>
              <a:buChar char="-"/>
            </a:pPr>
            <a:r>
              <a:rPr lang="uk-UA" noProof="0" dirty="0"/>
              <a:t>визначення та затвердження переліку пріоритетних напрямів залучення міжнародної технічної допомоги у сфері </a:t>
            </a:r>
            <a:r>
              <a:rPr lang="uk-UA" noProof="0" dirty="0" err="1"/>
              <a:t>кібербезпеки</a:t>
            </a:r>
            <a:r>
              <a:rPr lang="uk-UA" noProof="0" dirty="0"/>
              <a:t> України</a:t>
            </a:r>
            <a:endParaRPr lang="uk-UA" sz="2900" b="1" noProof="0" dirty="0">
              <a:solidFill>
                <a:srgbClr val="0070C0"/>
              </a:solidFill>
            </a:endParaRPr>
          </a:p>
        </p:txBody>
      </p:sp>
      <p:grpSp>
        <p:nvGrpSpPr>
          <p:cNvPr id="41" name="Group 40">
            <a:extLst>
              <a:ext uri="{FF2B5EF4-FFF2-40B4-BE49-F238E27FC236}">
                <a16:creationId xmlns:a16="http://schemas.microsoft.com/office/drawing/2014/main" id="{F0E9711A-7FDF-2408-5B35-BE2BBFC8166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42" name="Freeform 32">
              <a:extLst>
                <a:ext uri="{FF2B5EF4-FFF2-40B4-BE49-F238E27FC236}">
                  <a16:creationId xmlns:a16="http://schemas.microsoft.com/office/drawing/2014/main" id="{34C4C2E4-32A2-BEBB-F125-559280FDEB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3" name="Freeform 33">
              <a:extLst>
                <a:ext uri="{FF2B5EF4-FFF2-40B4-BE49-F238E27FC236}">
                  <a16:creationId xmlns:a16="http://schemas.microsoft.com/office/drawing/2014/main" id="{EF6B8946-B21C-D4C2-CE90-8AF8BF90343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4" name="Freeform 34">
              <a:extLst>
                <a:ext uri="{FF2B5EF4-FFF2-40B4-BE49-F238E27FC236}">
                  <a16:creationId xmlns:a16="http://schemas.microsoft.com/office/drawing/2014/main" id="{FA8C269E-E6F0-0033-6CEE-8CFAA755993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5" name="Freeform 35">
              <a:extLst>
                <a:ext uri="{FF2B5EF4-FFF2-40B4-BE49-F238E27FC236}">
                  <a16:creationId xmlns:a16="http://schemas.microsoft.com/office/drawing/2014/main" id="{053A0397-4F0F-8365-759F-96CB169222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6" name="Freeform 36">
              <a:extLst>
                <a:ext uri="{FF2B5EF4-FFF2-40B4-BE49-F238E27FC236}">
                  <a16:creationId xmlns:a16="http://schemas.microsoft.com/office/drawing/2014/main" id="{2D975167-4987-D82C-C776-418B86A88B5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7" name="Freeform 37">
              <a:extLst>
                <a:ext uri="{FF2B5EF4-FFF2-40B4-BE49-F238E27FC236}">
                  <a16:creationId xmlns:a16="http://schemas.microsoft.com/office/drawing/2014/main" id="{E86F9FC9-982B-54E4-D414-1ED20B9EF7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8" name="Freeform 38">
              <a:extLst>
                <a:ext uri="{FF2B5EF4-FFF2-40B4-BE49-F238E27FC236}">
                  <a16:creationId xmlns:a16="http://schemas.microsoft.com/office/drawing/2014/main" id="{0EF89F3F-80AA-D696-8F92-2E4080DEDFB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9" name="Freeform 39">
              <a:extLst>
                <a:ext uri="{FF2B5EF4-FFF2-40B4-BE49-F238E27FC236}">
                  <a16:creationId xmlns:a16="http://schemas.microsoft.com/office/drawing/2014/main" id="{012535CD-B044-A540-3804-F0BAE10E37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50" name="Freeform 40">
              <a:extLst>
                <a:ext uri="{FF2B5EF4-FFF2-40B4-BE49-F238E27FC236}">
                  <a16:creationId xmlns:a16="http://schemas.microsoft.com/office/drawing/2014/main" id="{729995AB-77F5-BCC9-FF6A-3B64CC109AC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51" name="Rectangle 41">
              <a:extLst>
                <a:ext uri="{FF2B5EF4-FFF2-40B4-BE49-F238E27FC236}">
                  <a16:creationId xmlns:a16="http://schemas.microsoft.com/office/drawing/2014/main" id="{8344EE85-8C3F-5440-AC37-312A9F691502}"/>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grpSp>
    </p:spTree>
    <p:extLst>
      <p:ext uri="{BB962C8B-B14F-4D97-AF65-F5344CB8AC3E}">
        <p14:creationId xmlns:p14="http://schemas.microsoft.com/office/powerpoint/2010/main" val="3599179969"/>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a:extLst>
            <a:ext uri="{FF2B5EF4-FFF2-40B4-BE49-F238E27FC236}">
              <a16:creationId xmlns:a16="http://schemas.microsoft.com/office/drawing/2014/main" id="{80A96324-C54B-574A-9B2B-CBB96A35786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B2FB4D1-BF76-628A-6B96-E2388A2BBA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noProof="0" dirty="0"/>
          </a:p>
        </p:txBody>
      </p:sp>
      <p:pic>
        <p:nvPicPr>
          <p:cNvPr id="10" name="Picture 2">
            <a:extLst>
              <a:ext uri="{FF2B5EF4-FFF2-40B4-BE49-F238E27FC236}">
                <a16:creationId xmlns:a16="http://schemas.microsoft.com/office/drawing/2014/main" id="{B1FB0174-9929-25FA-AD3A-AEC3E9A807E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 xmlns:a16="http://schemas.microsoft.com/office/drawing/2014/main" xmlns:p14="http://schemas.microsoft.com/office/powerpoint/2010/main" xmlns:a14="http://schemas.microsoft.com/office/drawing/2010/main">
                <a:solidFill>
                  <a:srgbClr val="FFFFFF"/>
                </a:solidFill>
              </a14:hiddenFill>
            </a:ext>
          </a:extLst>
        </p:spPr>
      </p:pic>
      <p:grpSp>
        <p:nvGrpSpPr>
          <p:cNvPr id="12" name="Group 11">
            <a:extLst>
              <a:ext uri="{FF2B5EF4-FFF2-40B4-BE49-F238E27FC236}">
                <a16:creationId xmlns:a16="http://schemas.microsoft.com/office/drawing/2014/main" id="{16671A58-351B-DB18-92F8-E4AC122FBC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13" name="Rectangle 5">
              <a:extLst>
                <a:ext uri="{FF2B5EF4-FFF2-40B4-BE49-F238E27FC236}">
                  <a16:creationId xmlns:a16="http://schemas.microsoft.com/office/drawing/2014/main" id="{9D0DC85C-C08C-FA42-F22D-C3DE2334534B}"/>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uk-UA" noProof="0" dirty="0"/>
            </a:p>
          </p:txBody>
        </p:sp>
        <p:sp>
          <p:nvSpPr>
            <p:cNvPr id="14" name="Freeform 6">
              <a:extLst>
                <a:ext uri="{FF2B5EF4-FFF2-40B4-BE49-F238E27FC236}">
                  <a16:creationId xmlns:a16="http://schemas.microsoft.com/office/drawing/2014/main" id="{3FD5AA2F-C398-6306-D94B-AA44C573964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5" name="Freeform 7">
              <a:extLst>
                <a:ext uri="{FF2B5EF4-FFF2-40B4-BE49-F238E27FC236}">
                  <a16:creationId xmlns:a16="http://schemas.microsoft.com/office/drawing/2014/main" id="{0CEF2303-D549-5E59-06F8-C64F5AE929B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6" name="Freeform 8">
              <a:extLst>
                <a:ext uri="{FF2B5EF4-FFF2-40B4-BE49-F238E27FC236}">
                  <a16:creationId xmlns:a16="http://schemas.microsoft.com/office/drawing/2014/main" id="{05DD5F4E-94C7-9995-DB00-E0B676A3B9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7" name="Freeform 9">
              <a:extLst>
                <a:ext uri="{FF2B5EF4-FFF2-40B4-BE49-F238E27FC236}">
                  <a16:creationId xmlns:a16="http://schemas.microsoft.com/office/drawing/2014/main" id="{28DD3614-6E20-18CC-84CB-DC2B5DA54CB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8" name="Freeform 10">
              <a:extLst>
                <a:ext uri="{FF2B5EF4-FFF2-40B4-BE49-F238E27FC236}">
                  <a16:creationId xmlns:a16="http://schemas.microsoft.com/office/drawing/2014/main" id="{844CB2FB-2E76-2381-3CE2-1E5642FE74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9" name="Freeform 11">
              <a:extLst>
                <a:ext uri="{FF2B5EF4-FFF2-40B4-BE49-F238E27FC236}">
                  <a16:creationId xmlns:a16="http://schemas.microsoft.com/office/drawing/2014/main" id="{9240450E-BFFB-FFE4-2C74-25F1056A0B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0" name="Freeform 12">
              <a:extLst>
                <a:ext uri="{FF2B5EF4-FFF2-40B4-BE49-F238E27FC236}">
                  <a16:creationId xmlns:a16="http://schemas.microsoft.com/office/drawing/2014/main" id="{91186C3C-1DF6-F178-1FAB-2A218324794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1" name="Freeform 13">
              <a:extLst>
                <a:ext uri="{FF2B5EF4-FFF2-40B4-BE49-F238E27FC236}">
                  <a16:creationId xmlns:a16="http://schemas.microsoft.com/office/drawing/2014/main" id="{6F5D2B41-0AAB-36D9-4343-716BA4214CD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2" name="Freeform 14">
              <a:extLst>
                <a:ext uri="{FF2B5EF4-FFF2-40B4-BE49-F238E27FC236}">
                  <a16:creationId xmlns:a16="http://schemas.microsoft.com/office/drawing/2014/main" id="{D421F704-DD93-DEE1-2FBB-73E22DC022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3" name="Freeform 15">
              <a:extLst>
                <a:ext uri="{FF2B5EF4-FFF2-40B4-BE49-F238E27FC236}">
                  <a16:creationId xmlns:a16="http://schemas.microsoft.com/office/drawing/2014/main" id="{F2517841-BBE4-5647-1F69-B92B256B9C4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4" name="Line 16">
              <a:extLst>
                <a:ext uri="{FF2B5EF4-FFF2-40B4-BE49-F238E27FC236}">
                  <a16:creationId xmlns:a16="http://schemas.microsoft.com/office/drawing/2014/main" id="{57064E35-D8B9-9348-77BB-E282604EBC2C}"/>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uk-UA" noProof="0" dirty="0"/>
            </a:p>
          </p:txBody>
        </p:sp>
        <p:sp>
          <p:nvSpPr>
            <p:cNvPr id="25" name="Freeform 17">
              <a:extLst>
                <a:ext uri="{FF2B5EF4-FFF2-40B4-BE49-F238E27FC236}">
                  <a16:creationId xmlns:a16="http://schemas.microsoft.com/office/drawing/2014/main" id="{3E68EC31-E461-7F4C-00E1-5893278A3E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6" name="Freeform 18">
              <a:extLst>
                <a:ext uri="{FF2B5EF4-FFF2-40B4-BE49-F238E27FC236}">
                  <a16:creationId xmlns:a16="http://schemas.microsoft.com/office/drawing/2014/main" id="{D4C14777-D585-CF22-ECD0-A55BFED368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7" name="Freeform 19">
              <a:extLst>
                <a:ext uri="{FF2B5EF4-FFF2-40B4-BE49-F238E27FC236}">
                  <a16:creationId xmlns:a16="http://schemas.microsoft.com/office/drawing/2014/main" id="{87EF26D2-7E91-52A4-A1C7-BB8238F105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8" name="Freeform 20">
              <a:extLst>
                <a:ext uri="{FF2B5EF4-FFF2-40B4-BE49-F238E27FC236}">
                  <a16:creationId xmlns:a16="http://schemas.microsoft.com/office/drawing/2014/main" id="{0424B0D4-7DAD-E5C9-D3BB-E77FD552B2C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9" name="Rectangle 21">
              <a:extLst>
                <a:ext uri="{FF2B5EF4-FFF2-40B4-BE49-F238E27FC236}">
                  <a16:creationId xmlns:a16="http://schemas.microsoft.com/office/drawing/2014/main" id="{65E61383-AA05-9FA5-CA41-6F8F7C1213C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uk-UA" noProof="0" dirty="0"/>
            </a:p>
          </p:txBody>
        </p:sp>
        <p:sp>
          <p:nvSpPr>
            <p:cNvPr id="30" name="Freeform 22">
              <a:extLst>
                <a:ext uri="{FF2B5EF4-FFF2-40B4-BE49-F238E27FC236}">
                  <a16:creationId xmlns:a16="http://schemas.microsoft.com/office/drawing/2014/main" id="{26AD8E8C-7071-0198-B728-1B7227DCF9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1" name="Freeform 23">
              <a:extLst>
                <a:ext uri="{FF2B5EF4-FFF2-40B4-BE49-F238E27FC236}">
                  <a16:creationId xmlns:a16="http://schemas.microsoft.com/office/drawing/2014/main" id="{B2B14D53-6B3E-FC6E-483A-101383F18B1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2" name="Freeform 24">
              <a:extLst>
                <a:ext uri="{FF2B5EF4-FFF2-40B4-BE49-F238E27FC236}">
                  <a16:creationId xmlns:a16="http://schemas.microsoft.com/office/drawing/2014/main" id="{F92F2889-C8D6-FE91-63B5-9787B9DED8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3" name="Freeform 25">
              <a:extLst>
                <a:ext uri="{FF2B5EF4-FFF2-40B4-BE49-F238E27FC236}">
                  <a16:creationId xmlns:a16="http://schemas.microsoft.com/office/drawing/2014/main" id="{7E5CAC58-15D3-A6F6-14CE-C1AD75C0A96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4" name="Freeform 26">
              <a:extLst>
                <a:ext uri="{FF2B5EF4-FFF2-40B4-BE49-F238E27FC236}">
                  <a16:creationId xmlns:a16="http://schemas.microsoft.com/office/drawing/2014/main" id="{388F3F8C-22D2-49DB-036F-FE4C86046B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5" name="Freeform 27">
              <a:extLst>
                <a:ext uri="{FF2B5EF4-FFF2-40B4-BE49-F238E27FC236}">
                  <a16:creationId xmlns:a16="http://schemas.microsoft.com/office/drawing/2014/main" id="{7C25DFE1-3512-080B-5835-D775EC4138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6" name="Freeform 28">
              <a:extLst>
                <a:ext uri="{FF2B5EF4-FFF2-40B4-BE49-F238E27FC236}">
                  <a16:creationId xmlns:a16="http://schemas.microsoft.com/office/drawing/2014/main" id="{0EE410F8-F392-2A3D-BB1F-DE400D50DCC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7" name="Freeform 29">
              <a:extLst>
                <a:ext uri="{FF2B5EF4-FFF2-40B4-BE49-F238E27FC236}">
                  <a16:creationId xmlns:a16="http://schemas.microsoft.com/office/drawing/2014/main" id="{CEA03292-206E-2E73-7DBD-BE5192CF017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8" name="Freeform 30">
              <a:extLst>
                <a:ext uri="{FF2B5EF4-FFF2-40B4-BE49-F238E27FC236}">
                  <a16:creationId xmlns:a16="http://schemas.microsoft.com/office/drawing/2014/main" id="{9048744E-1E44-710A-9409-1F4388595C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9" name="Freeform 31">
              <a:extLst>
                <a:ext uri="{FF2B5EF4-FFF2-40B4-BE49-F238E27FC236}">
                  <a16:creationId xmlns:a16="http://schemas.microsoft.com/office/drawing/2014/main" id="{5265A807-7964-5CA7-68E9-218C5479214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grpSp>
      <p:grpSp>
        <p:nvGrpSpPr>
          <p:cNvPr id="41" name="Group 40">
            <a:extLst>
              <a:ext uri="{FF2B5EF4-FFF2-40B4-BE49-F238E27FC236}">
                <a16:creationId xmlns:a16="http://schemas.microsoft.com/office/drawing/2014/main" id="{5696AECD-683F-20DF-9727-B6F61A5D30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42" name="Freeform 32">
              <a:extLst>
                <a:ext uri="{FF2B5EF4-FFF2-40B4-BE49-F238E27FC236}">
                  <a16:creationId xmlns:a16="http://schemas.microsoft.com/office/drawing/2014/main" id="{9B2D3988-D73B-A790-5908-700DB2991F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3" name="Freeform 33">
              <a:extLst>
                <a:ext uri="{FF2B5EF4-FFF2-40B4-BE49-F238E27FC236}">
                  <a16:creationId xmlns:a16="http://schemas.microsoft.com/office/drawing/2014/main" id="{24BCBB0A-1D6D-9D77-8D92-6DCE5860F72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4" name="Freeform 34">
              <a:extLst>
                <a:ext uri="{FF2B5EF4-FFF2-40B4-BE49-F238E27FC236}">
                  <a16:creationId xmlns:a16="http://schemas.microsoft.com/office/drawing/2014/main" id="{67A4D30E-3C48-6303-7D0F-05382E107FF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5" name="Freeform 35">
              <a:extLst>
                <a:ext uri="{FF2B5EF4-FFF2-40B4-BE49-F238E27FC236}">
                  <a16:creationId xmlns:a16="http://schemas.microsoft.com/office/drawing/2014/main" id="{C4B7A510-F71A-175E-2B7B-2DA6D8AE38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6" name="Freeform 36">
              <a:extLst>
                <a:ext uri="{FF2B5EF4-FFF2-40B4-BE49-F238E27FC236}">
                  <a16:creationId xmlns:a16="http://schemas.microsoft.com/office/drawing/2014/main" id="{D2A54E91-547B-720F-FCB3-712362951DD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7" name="Freeform 37">
              <a:extLst>
                <a:ext uri="{FF2B5EF4-FFF2-40B4-BE49-F238E27FC236}">
                  <a16:creationId xmlns:a16="http://schemas.microsoft.com/office/drawing/2014/main" id="{E46E2AFE-7EBC-5E8C-A732-C6DDFE6E2C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8" name="Freeform 38">
              <a:extLst>
                <a:ext uri="{FF2B5EF4-FFF2-40B4-BE49-F238E27FC236}">
                  <a16:creationId xmlns:a16="http://schemas.microsoft.com/office/drawing/2014/main" id="{EC4E6F11-00B9-0144-F70F-5C5AF716549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9" name="Freeform 39">
              <a:extLst>
                <a:ext uri="{FF2B5EF4-FFF2-40B4-BE49-F238E27FC236}">
                  <a16:creationId xmlns:a16="http://schemas.microsoft.com/office/drawing/2014/main" id="{12CA8B93-1CE3-6013-9B8F-3C8B917D67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50" name="Freeform 40">
              <a:extLst>
                <a:ext uri="{FF2B5EF4-FFF2-40B4-BE49-F238E27FC236}">
                  <a16:creationId xmlns:a16="http://schemas.microsoft.com/office/drawing/2014/main" id="{21895927-FD34-AB62-E9C3-CC832BDB1F8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51" name="Rectangle 41">
              <a:extLst>
                <a:ext uri="{FF2B5EF4-FFF2-40B4-BE49-F238E27FC236}">
                  <a16:creationId xmlns:a16="http://schemas.microsoft.com/office/drawing/2014/main" id="{EFAB5B74-EA94-8B80-6A41-8884581BA147}"/>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uk-UA" noProof="0" dirty="0"/>
            </a:p>
          </p:txBody>
        </p:sp>
      </p:grpSp>
      <p:sp>
        <p:nvSpPr>
          <p:cNvPr id="4" name="Content Placeholder 3">
            <a:extLst>
              <a:ext uri="{FF2B5EF4-FFF2-40B4-BE49-F238E27FC236}">
                <a16:creationId xmlns:a16="http://schemas.microsoft.com/office/drawing/2014/main" id="{26B23479-B1B2-5559-EEE6-C3E3F50810ED}"/>
              </a:ext>
            </a:extLst>
          </p:cNvPr>
          <p:cNvSpPr>
            <a:spLocks noGrp="1"/>
          </p:cNvSpPr>
          <p:nvPr>
            <p:ph idx="1"/>
          </p:nvPr>
        </p:nvSpPr>
        <p:spPr>
          <a:xfrm>
            <a:off x="1141412" y="903288"/>
            <a:ext cx="9905999" cy="4887913"/>
          </a:xfrm>
        </p:spPr>
        <p:txBody>
          <a:bodyPr>
            <a:normAutofit fontScale="62500" lnSpcReduction="20000"/>
          </a:bodyPr>
          <a:lstStyle/>
          <a:p>
            <a:pPr marL="0" indent="0">
              <a:buNone/>
            </a:pPr>
            <a:r>
              <a:rPr lang="uk-UA" b="1" noProof="0" dirty="0"/>
              <a:t>Напрями зовнішньополітичної діяльності України у сфері </a:t>
            </a:r>
            <a:r>
              <a:rPr lang="uk-UA" b="1" noProof="0" dirty="0" err="1"/>
              <a:t>кібербезпеки</a:t>
            </a:r>
            <a:endParaRPr lang="uk-UA" b="1" noProof="0" dirty="0"/>
          </a:p>
          <a:p>
            <a:pPr algn="just">
              <a:buFontTx/>
              <a:buChar char="-"/>
            </a:pPr>
            <a:r>
              <a:rPr lang="uk-UA" sz="2000" noProof="0" dirty="0"/>
              <a:t>Україна у сфері </a:t>
            </a:r>
            <a:r>
              <a:rPr lang="uk-UA" sz="2000" noProof="0" dirty="0" err="1"/>
              <a:t>кібербезпеки</a:t>
            </a:r>
            <a:r>
              <a:rPr lang="uk-UA" sz="2000" noProof="0" dirty="0"/>
              <a:t> забезпечить поглиблення євроінтеграційних процесів шляхом уніфікації підходів, методів і засобів забезпечення </a:t>
            </a:r>
            <a:r>
              <a:rPr lang="uk-UA" sz="2000" noProof="0" dirty="0" err="1"/>
              <a:t>кібербезпеки</a:t>
            </a:r>
            <a:r>
              <a:rPr lang="uk-UA" sz="2000" noProof="0" dirty="0"/>
              <a:t> з усталеними практиками ЄС і НАТО, вжиття інших узгоджених із ключовими іноземними партнерами заходів, спрямованих на посилення </a:t>
            </a:r>
            <a:r>
              <a:rPr lang="uk-UA" sz="2000" noProof="0" dirty="0" err="1"/>
              <a:t>кіберстійкості</a:t>
            </a:r>
            <a:r>
              <a:rPr lang="uk-UA" sz="2000" noProof="0" dirty="0"/>
              <a:t> України, розвиток </a:t>
            </a:r>
            <a:r>
              <a:rPr lang="uk-UA" sz="2000" noProof="0" dirty="0" err="1"/>
              <a:t>спроможностей</a:t>
            </a:r>
            <a:r>
              <a:rPr lang="uk-UA" sz="2000" noProof="0" dirty="0"/>
              <a:t> національної системи </a:t>
            </a:r>
            <a:r>
              <a:rPr lang="uk-UA" sz="2000" noProof="0" dirty="0" err="1"/>
              <a:t>кібербезпеки</a:t>
            </a:r>
            <a:r>
              <a:rPr lang="uk-UA" sz="2000" noProof="0" dirty="0"/>
              <a:t> та захист національних інтересів у кіберпросторі;</a:t>
            </a:r>
          </a:p>
          <a:p>
            <a:pPr algn="just">
              <a:buFontTx/>
              <a:buChar char="-"/>
            </a:pPr>
            <a:r>
              <a:rPr lang="uk-UA" sz="2000" noProof="0" dirty="0"/>
              <a:t>країна приділятиме особливу увагу спільній з партнерами протидії міжнародному </a:t>
            </a:r>
            <a:r>
              <a:rPr lang="uk-UA" noProof="0" dirty="0"/>
              <a:t>тероризму, виявленню, попередженню і припиненню злочинів проти миру і безпеки людства, іншим протиправним діям, що порушують міжнародний правопорядок та інтереси демократичної світової спільноти, розвиватиме на договірній основі з партнерськими спецслужбами держав - членів ЄС і держав - членів НАТО взаємовигідний обмін інформацією та досвідом щодо забезпечення національної безпеки у кіберпросторі, використовуватиме кращі світові практики, активно здійснюватиме інші спільні заходи, що сприятимуть зміцненню наукової, матеріально-технічної бази та кадрового потенціалу у сфері </a:t>
            </a:r>
            <a:r>
              <a:rPr lang="uk-UA" noProof="0" dirty="0" err="1"/>
              <a:t>кібербезпеки</a:t>
            </a:r>
            <a:endParaRPr lang="uk-UA" noProof="0" dirty="0"/>
          </a:p>
          <a:p>
            <a:pPr algn="just">
              <a:buFontTx/>
              <a:buChar char="-"/>
            </a:pPr>
            <a:r>
              <a:rPr lang="uk-UA" noProof="0" dirty="0"/>
              <a:t>країна продовжить активну участь у міжнародному діалозі з питань відповідальної поведінки держав у кіберпросторі на основі дотримання принципів міжнародного права, Статуту ОО, а також норм, правил та принципів відповідальної поведінки держави. Це потребуватиме більшої координації та консолідації заінтересованих сторін на міжнародних форумах, в яких Україна буде не лише учасником, а й ініціатором та організатором</a:t>
            </a:r>
          </a:p>
          <a:p>
            <a:pPr algn="just">
              <a:buFontTx/>
              <a:buChar char="-"/>
            </a:pPr>
            <a:endParaRPr lang="uk-UA" sz="1600" noProof="0" dirty="0"/>
          </a:p>
          <a:p>
            <a:pPr marL="0" indent="0" algn="just">
              <a:buNone/>
            </a:pPr>
            <a:endParaRPr lang="uk-UA" sz="1600" b="1" noProof="0" dirty="0"/>
          </a:p>
        </p:txBody>
      </p:sp>
    </p:spTree>
    <p:extLst>
      <p:ext uri="{BB962C8B-B14F-4D97-AF65-F5344CB8AC3E}">
        <p14:creationId xmlns:p14="http://schemas.microsoft.com/office/powerpoint/2010/main" val="1224746472"/>
      </p:ext>
    </p:extLst>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a:extLst>
            <a:ext uri="{FF2B5EF4-FFF2-40B4-BE49-F238E27FC236}">
              <a16:creationId xmlns:a16="http://schemas.microsoft.com/office/drawing/2014/main" id="{7CDA687C-B1FD-28C1-59F5-181668A24D2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1C0C99C-180E-DC28-3B9F-A582F3F02C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noProof="0" dirty="0"/>
          </a:p>
        </p:txBody>
      </p:sp>
      <p:pic>
        <p:nvPicPr>
          <p:cNvPr id="10" name="Picture 2">
            <a:extLst>
              <a:ext uri="{FF2B5EF4-FFF2-40B4-BE49-F238E27FC236}">
                <a16:creationId xmlns:a16="http://schemas.microsoft.com/office/drawing/2014/main" id="{D9A705D4-9088-9E1D-ADA7-D8AED5678A1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grpSp>
        <p:nvGrpSpPr>
          <p:cNvPr id="12" name="Group 11">
            <a:extLst>
              <a:ext uri="{FF2B5EF4-FFF2-40B4-BE49-F238E27FC236}">
                <a16:creationId xmlns:a16="http://schemas.microsoft.com/office/drawing/2014/main" id="{3F32873D-1B3D-CFAC-E902-BFA34D67AFD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13" name="Rectangle 5">
              <a:extLst>
                <a:ext uri="{FF2B5EF4-FFF2-40B4-BE49-F238E27FC236}">
                  <a16:creationId xmlns:a16="http://schemas.microsoft.com/office/drawing/2014/main" id="{53CA832D-BBF5-FD8C-E10F-2EB8EE30EFC4}"/>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14" name="Freeform 6">
              <a:extLst>
                <a:ext uri="{FF2B5EF4-FFF2-40B4-BE49-F238E27FC236}">
                  <a16:creationId xmlns:a16="http://schemas.microsoft.com/office/drawing/2014/main" id="{70AD7DD2-E81E-25DB-56B8-AB96A072242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5" name="Freeform 7">
              <a:extLst>
                <a:ext uri="{FF2B5EF4-FFF2-40B4-BE49-F238E27FC236}">
                  <a16:creationId xmlns:a16="http://schemas.microsoft.com/office/drawing/2014/main" id="{8E10B90A-48DB-9FF0-F90E-BDD12A88450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6" name="Freeform 8">
              <a:extLst>
                <a:ext uri="{FF2B5EF4-FFF2-40B4-BE49-F238E27FC236}">
                  <a16:creationId xmlns:a16="http://schemas.microsoft.com/office/drawing/2014/main" id="{57C47340-647F-2E6E-F621-3778F67F02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7" name="Freeform 9">
              <a:extLst>
                <a:ext uri="{FF2B5EF4-FFF2-40B4-BE49-F238E27FC236}">
                  <a16:creationId xmlns:a16="http://schemas.microsoft.com/office/drawing/2014/main" id="{C84BD728-67FF-C7AF-3DEF-D2E9E332972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8" name="Freeform 10">
              <a:extLst>
                <a:ext uri="{FF2B5EF4-FFF2-40B4-BE49-F238E27FC236}">
                  <a16:creationId xmlns:a16="http://schemas.microsoft.com/office/drawing/2014/main" id="{6D28A7CE-1122-9D86-2B8D-2242B64712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9" name="Freeform 11">
              <a:extLst>
                <a:ext uri="{FF2B5EF4-FFF2-40B4-BE49-F238E27FC236}">
                  <a16:creationId xmlns:a16="http://schemas.microsoft.com/office/drawing/2014/main" id="{441EB123-B33E-6D14-7F73-603E6D95ED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0" name="Freeform 12">
              <a:extLst>
                <a:ext uri="{FF2B5EF4-FFF2-40B4-BE49-F238E27FC236}">
                  <a16:creationId xmlns:a16="http://schemas.microsoft.com/office/drawing/2014/main" id="{75E8559D-B9E4-812B-34F7-64BBC3CC45D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1" name="Freeform 13">
              <a:extLst>
                <a:ext uri="{FF2B5EF4-FFF2-40B4-BE49-F238E27FC236}">
                  <a16:creationId xmlns:a16="http://schemas.microsoft.com/office/drawing/2014/main" id="{97197DD1-B273-0F02-82F5-CEAEABBCE20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2" name="Freeform 14">
              <a:extLst>
                <a:ext uri="{FF2B5EF4-FFF2-40B4-BE49-F238E27FC236}">
                  <a16:creationId xmlns:a16="http://schemas.microsoft.com/office/drawing/2014/main" id="{23588988-E8F1-3EAD-554F-8564C4E49E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3" name="Freeform 15">
              <a:extLst>
                <a:ext uri="{FF2B5EF4-FFF2-40B4-BE49-F238E27FC236}">
                  <a16:creationId xmlns:a16="http://schemas.microsoft.com/office/drawing/2014/main" id="{67BC2171-2542-1702-FE63-DEAC37B2FD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4" name="Line 16">
              <a:extLst>
                <a:ext uri="{FF2B5EF4-FFF2-40B4-BE49-F238E27FC236}">
                  <a16:creationId xmlns:a16="http://schemas.microsoft.com/office/drawing/2014/main" id="{B5C5A90E-3131-9C13-812B-7128CEF7E324}"/>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uk-UA" noProof="0" dirty="0"/>
            </a:p>
          </p:txBody>
        </p:sp>
        <p:sp>
          <p:nvSpPr>
            <p:cNvPr id="25" name="Freeform 17">
              <a:extLst>
                <a:ext uri="{FF2B5EF4-FFF2-40B4-BE49-F238E27FC236}">
                  <a16:creationId xmlns:a16="http://schemas.microsoft.com/office/drawing/2014/main" id="{87EFCF7B-E18A-BA05-718B-70D9193039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6" name="Freeform 18">
              <a:extLst>
                <a:ext uri="{FF2B5EF4-FFF2-40B4-BE49-F238E27FC236}">
                  <a16:creationId xmlns:a16="http://schemas.microsoft.com/office/drawing/2014/main" id="{DE75CB95-487E-9353-5819-F0CC330119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7" name="Freeform 19">
              <a:extLst>
                <a:ext uri="{FF2B5EF4-FFF2-40B4-BE49-F238E27FC236}">
                  <a16:creationId xmlns:a16="http://schemas.microsoft.com/office/drawing/2014/main" id="{615DEA86-1104-E690-98C9-3F9DDB4C8E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8" name="Freeform 20">
              <a:extLst>
                <a:ext uri="{FF2B5EF4-FFF2-40B4-BE49-F238E27FC236}">
                  <a16:creationId xmlns:a16="http://schemas.microsoft.com/office/drawing/2014/main" id="{D754911D-5441-EF33-1D43-5734F10806D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9" name="Rectangle 21">
              <a:extLst>
                <a:ext uri="{FF2B5EF4-FFF2-40B4-BE49-F238E27FC236}">
                  <a16:creationId xmlns:a16="http://schemas.microsoft.com/office/drawing/2014/main" id="{47F22D96-75D5-54C5-86CD-BFFB3C384A3B}"/>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30" name="Freeform 22">
              <a:extLst>
                <a:ext uri="{FF2B5EF4-FFF2-40B4-BE49-F238E27FC236}">
                  <a16:creationId xmlns:a16="http://schemas.microsoft.com/office/drawing/2014/main" id="{34A28EAD-5D34-3730-3A39-B3DE7253E3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1" name="Freeform 23">
              <a:extLst>
                <a:ext uri="{FF2B5EF4-FFF2-40B4-BE49-F238E27FC236}">
                  <a16:creationId xmlns:a16="http://schemas.microsoft.com/office/drawing/2014/main" id="{E5BC263F-A312-B127-1CD7-8E87DE6171D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2" name="Freeform 24">
              <a:extLst>
                <a:ext uri="{FF2B5EF4-FFF2-40B4-BE49-F238E27FC236}">
                  <a16:creationId xmlns:a16="http://schemas.microsoft.com/office/drawing/2014/main" id="{C1FE19F8-7A17-B27F-C95A-0D5231B0E7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3" name="Freeform 25">
              <a:extLst>
                <a:ext uri="{FF2B5EF4-FFF2-40B4-BE49-F238E27FC236}">
                  <a16:creationId xmlns:a16="http://schemas.microsoft.com/office/drawing/2014/main" id="{05A5DEE6-86B4-2C73-AF02-1CA9FB8FA27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4" name="Freeform 26">
              <a:extLst>
                <a:ext uri="{FF2B5EF4-FFF2-40B4-BE49-F238E27FC236}">
                  <a16:creationId xmlns:a16="http://schemas.microsoft.com/office/drawing/2014/main" id="{450BD87A-63BB-49FA-6DC8-02B13B40D5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5" name="Freeform 27">
              <a:extLst>
                <a:ext uri="{FF2B5EF4-FFF2-40B4-BE49-F238E27FC236}">
                  <a16:creationId xmlns:a16="http://schemas.microsoft.com/office/drawing/2014/main" id="{05408357-8A62-1158-E658-D6D57829E5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6" name="Freeform 28">
              <a:extLst>
                <a:ext uri="{FF2B5EF4-FFF2-40B4-BE49-F238E27FC236}">
                  <a16:creationId xmlns:a16="http://schemas.microsoft.com/office/drawing/2014/main" id="{39ED8F47-F6C8-43E7-C338-C164614C1C7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7" name="Freeform 29">
              <a:extLst>
                <a:ext uri="{FF2B5EF4-FFF2-40B4-BE49-F238E27FC236}">
                  <a16:creationId xmlns:a16="http://schemas.microsoft.com/office/drawing/2014/main" id="{80F311C5-8377-EB7B-A897-CA33508E5ED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8" name="Freeform 30">
              <a:extLst>
                <a:ext uri="{FF2B5EF4-FFF2-40B4-BE49-F238E27FC236}">
                  <a16:creationId xmlns:a16="http://schemas.microsoft.com/office/drawing/2014/main" id="{160E98DA-748C-74C0-291C-CD3EE19103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9" name="Freeform 31">
              <a:extLst>
                <a:ext uri="{FF2B5EF4-FFF2-40B4-BE49-F238E27FC236}">
                  <a16:creationId xmlns:a16="http://schemas.microsoft.com/office/drawing/2014/main" id="{69D2016B-61F4-5376-EA1C-9037DFC6702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grpSp>
      <p:grpSp>
        <p:nvGrpSpPr>
          <p:cNvPr id="41" name="Group 40">
            <a:extLst>
              <a:ext uri="{FF2B5EF4-FFF2-40B4-BE49-F238E27FC236}">
                <a16:creationId xmlns:a16="http://schemas.microsoft.com/office/drawing/2014/main" id="{2F70275D-76EC-C36A-1696-21EBF6BFC0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42" name="Freeform 32">
              <a:extLst>
                <a:ext uri="{FF2B5EF4-FFF2-40B4-BE49-F238E27FC236}">
                  <a16:creationId xmlns:a16="http://schemas.microsoft.com/office/drawing/2014/main" id="{94DA8A8F-2E83-FD20-F580-5C9E1BC3F8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3" name="Freeform 33">
              <a:extLst>
                <a:ext uri="{FF2B5EF4-FFF2-40B4-BE49-F238E27FC236}">
                  <a16:creationId xmlns:a16="http://schemas.microsoft.com/office/drawing/2014/main" id="{126ED192-7005-8AAD-6CD3-79ED47B52D7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4" name="Freeform 34">
              <a:extLst>
                <a:ext uri="{FF2B5EF4-FFF2-40B4-BE49-F238E27FC236}">
                  <a16:creationId xmlns:a16="http://schemas.microsoft.com/office/drawing/2014/main" id="{5E00185F-80C0-12F0-1CBA-6A54273360F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5" name="Freeform 35">
              <a:extLst>
                <a:ext uri="{FF2B5EF4-FFF2-40B4-BE49-F238E27FC236}">
                  <a16:creationId xmlns:a16="http://schemas.microsoft.com/office/drawing/2014/main" id="{A9F901AB-6B4C-F288-059E-D0A7B4AA1C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6" name="Freeform 36">
              <a:extLst>
                <a:ext uri="{FF2B5EF4-FFF2-40B4-BE49-F238E27FC236}">
                  <a16:creationId xmlns:a16="http://schemas.microsoft.com/office/drawing/2014/main" id="{9EAE2EBE-1B6F-4BD3-0754-D00F8643C33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7" name="Freeform 37">
              <a:extLst>
                <a:ext uri="{FF2B5EF4-FFF2-40B4-BE49-F238E27FC236}">
                  <a16:creationId xmlns:a16="http://schemas.microsoft.com/office/drawing/2014/main" id="{C0B33658-A2F5-DEFA-BED7-CE4797FC45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8" name="Freeform 38">
              <a:extLst>
                <a:ext uri="{FF2B5EF4-FFF2-40B4-BE49-F238E27FC236}">
                  <a16:creationId xmlns:a16="http://schemas.microsoft.com/office/drawing/2014/main" id="{65613552-A56F-F1ED-6B6D-3882E44E681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9" name="Freeform 39">
              <a:extLst>
                <a:ext uri="{FF2B5EF4-FFF2-40B4-BE49-F238E27FC236}">
                  <a16:creationId xmlns:a16="http://schemas.microsoft.com/office/drawing/2014/main" id="{AD51F95D-2E4A-BFFA-313B-97EC5E4594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50" name="Freeform 40">
              <a:extLst>
                <a:ext uri="{FF2B5EF4-FFF2-40B4-BE49-F238E27FC236}">
                  <a16:creationId xmlns:a16="http://schemas.microsoft.com/office/drawing/2014/main" id="{DA711862-B6F2-0CBD-7A8B-CDBA23B14C5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51" name="Rectangle 41">
              <a:extLst>
                <a:ext uri="{FF2B5EF4-FFF2-40B4-BE49-F238E27FC236}">
                  <a16:creationId xmlns:a16="http://schemas.microsoft.com/office/drawing/2014/main" id="{1BBEF07E-CF67-C40E-3298-2B775676155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grpSp>
      <p:sp>
        <p:nvSpPr>
          <p:cNvPr id="4" name="Content Placeholder 3">
            <a:extLst>
              <a:ext uri="{FF2B5EF4-FFF2-40B4-BE49-F238E27FC236}">
                <a16:creationId xmlns:a16="http://schemas.microsoft.com/office/drawing/2014/main" id="{66070189-B92B-A255-B078-A585E1FB560C}"/>
              </a:ext>
            </a:extLst>
          </p:cNvPr>
          <p:cNvSpPr>
            <a:spLocks noGrp="1"/>
          </p:cNvSpPr>
          <p:nvPr>
            <p:ph idx="1"/>
          </p:nvPr>
        </p:nvSpPr>
        <p:spPr>
          <a:xfrm>
            <a:off x="1141412" y="903288"/>
            <a:ext cx="9905999" cy="4887913"/>
          </a:xfrm>
        </p:spPr>
        <p:txBody>
          <a:bodyPr>
            <a:normAutofit fontScale="85000" lnSpcReduction="20000"/>
          </a:bodyPr>
          <a:lstStyle/>
          <a:p>
            <a:pPr algn="just">
              <a:buFontTx/>
              <a:buChar char="-"/>
            </a:pPr>
            <a:r>
              <a:rPr lang="uk-UA" sz="2100" dirty="0"/>
              <a:t>Є</a:t>
            </a:r>
            <a:r>
              <a:rPr lang="uk-UA" sz="2100" noProof="0" dirty="0" err="1"/>
              <a:t>вропол</a:t>
            </a:r>
            <a:r>
              <a:rPr lang="uk-UA" sz="2100" noProof="0" dirty="0"/>
              <a:t> та </a:t>
            </a:r>
            <a:r>
              <a:rPr lang="uk-UA" sz="2100" dirty="0"/>
              <a:t>Є</a:t>
            </a:r>
            <a:r>
              <a:rPr lang="uk-UA" sz="2100" noProof="0" dirty="0" err="1"/>
              <a:t>вропейський</a:t>
            </a:r>
            <a:r>
              <a:rPr lang="uk-UA" sz="2100" noProof="0" dirty="0"/>
              <a:t> центр боротьби з кіберзлочинністю координують заходи проти кіберзлочинності в Європейському союзі - </a:t>
            </a:r>
            <a:r>
              <a:rPr lang="en-US" sz="2100" b="1" dirty="0"/>
              <a:t>European Cybercrime Centre - EC3</a:t>
            </a:r>
            <a:endParaRPr lang="uk-UA" sz="2100" noProof="0" dirty="0"/>
          </a:p>
          <a:p>
            <a:pPr algn="just">
              <a:buFontTx/>
              <a:buChar char="-"/>
            </a:pPr>
            <a:r>
              <a:rPr lang="uk-UA" sz="2100" noProof="0" dirty="0"/>
              <a:t>Центр існує в структурі </a:t>
            </a:r>
            <a:r>
              <a:rPr lang="uk-UA" sz="2100" dirty="0"/>
              <a:t>Євро</a:t>
            </a:r>
            <a:r>
              <a:rPr lang="uk-UA" sz="2100" noProof="0" dirty="0"/>
              <a:t>полу для посилення взаємодії між </a:t>
            </a:r>
            <a:r>
              <a:rPr lang="uk-UA" sz="2100" noProof="0" dirty="0" err="1"/>
              <a:t>кіберпідрозділами</a:t>
            </a:r>
            <a:r>
              <a:rPr lang="uk-UA" sz="2100" noProof="0" dirty="0"/>
              <a:t>  різних країн. </a:t>
            </a:r>
            <a:r>
              <a:rPr lang="uk-UA" sz="2100" dirty="0"/>
              <a:t>З моменту заснування в 2013 році </a:t>
            </a:r>
            <a:r>
              <a:rPr lang="en-US" sz="2100" dirty="0"/>
              <a:t>EC3 </a:t>
            </a:r>
            <a:r>
              <a:rPr lang="uk-UA" sz="2100" dirty="0"/>
              <a:t>зробив значний внесок у боротьбу з кіберзлочинністю та брав участь у багатьох резонансних операціях і сотнях операцій підтримки.</a:t>
            </a:r>
            <a:r>
              <a:rPr lang="en-US" sz="2100" dirty="0"/>
              <a:t> </a:t>
            </a:r>
            <a:r>
              <a:rPr lang="uk-UA" sz="2100" dirty="0"/>
              <a:t>Створені керівником </a:t>
            </a:r>
            <a:r>
              <a:rPr lang="en-US" sz="2100" dirty="0"/>
              <a:t>EC3 </a:t>
            </a:r>
            <a:r>
              <a:rPr lang="uk-UA" sz="2100" dirty="0"/>
              <a:t>та підпорядковані йому, спеціальні консультативні групи були створені з метою сприяння тіснішій співпраці з провідними партнерами, що не належать до правоохоронних органів. Вони допомагають зміцнити практичну співпрацю між правоохоронними органами та ключовими сферами, такими як безпека в Інтернеті, телекомунікації та фінансові послуги.</a:t>
            </a:r>
            <a:r>
              <a:rPr lang="en-US" sz="2100" dirty="0"/>
              <a:t> </a:t>
            </a:r>
            <a:r>
              <a:rPr lang="en-US" sz="2100" dirty="0">
                <a:hlinkClick r:id="rId4"/>
              </a:rPr>
              <a:t>https://youtu.be/h1twekIArC8</a:t>
            </a:r>
            <a:r>
              <a:rPr lang="en-US" sz="2100" dirty="0"/>
              <a:t> </a:t>
            </a:r>
            <a:r>
              <a:rPr lang="en-US" sz="2100" b="1" dirty="0" err="1"/>
              <a:t>CyberEast</a:t>
            </a:r>
            <a:r>
              <a:rPr lang="en-US" sz="2100" b="1" dirty="0"/>
              <a:t>+ – </a:t>
            </a:r>
            <a:r>
              <a:rPr lang="uk-UA" sz="2100" dirty="0"/>
              <a:t>спільний  </a:t>
            </a:r>
            <a:r>
              <a:rPr lang="uk-UA" sz="2100" dirty="0" err="1"/>
              <a:t>прєкт</a:t>
            </a:r>
            <a:r>
              <a:rPr lang="uk-UA" sz="2100" dirty="0"/>
              <a:t> </a:t>
            </a:r>
            <a:r>
              <a:rPr lang="uk-UA" sz="2100" dirty="0" err="1"/>
              <a:t>Європейского</a:t>
            </a:r>
            <a:r>
              <a:rPr lang="uk-UA" sz="2100" dirty="0"/>
              <a:t> союзу та ради  Європи в рамках інструменту «Східне сусідство» для країн Україна, Молдова, Грузія, </a:t>
            </a:r>
            <a:r>
              <a:rPr lang="uk-UA" sz="2100" dirty="0" err="1"/>
              <a:t>Арменія</a:t>
            </a:r>
            <a:r>
              <a:rPr lang="uk-UA" sz="2100" dirty="0"/>
              <a:t> та Азербайджан. 3,5 млн. </a:t>
            </a:r>
            <a:r>
              <a:rPr lang="uk-UA" sz="2100" b="1" dirty="0"/>
              <a:t>євро</a:t>
            </a:r>
            <a:r>
              <a:rPr lang="en-US" sz="2100" b="1" dirty="0"/>
              <a:t>https://</a:t>
            </a:r>
            <a:r>
              <a:rPr lang="en-US" sz="2100" b="1" dirty="0" err="1"/>
              <a:t>eufordigital.eu</a:t>
            </a:r>
            <a:r>
              <a:rPr lang="en-US" sz="2100" b="1" dirty="0"/>
              <a:t>/</a:t>
            </a:r>
            <a:r>
              <a:rPr lang="en-US" sz="2100" b="1" dirty="0" err="1"/>
              <a:t>ru</a:t>
            </a:r>
            <a:r>
              <a:rPr lang="en-US" sz="2100" b="1" dirty="0"/>
              <a:t>/discover-</a:t>
            </a:r>
            <a:r>
              <a:rPr lang="en-US" sz="2100" b="1" dirty="0" err="1"/>
              <a:t>eu</a:t>
            </a:r>
            <a:r>
              <a:rPr lang="en-US" sz="2100" b="1" dirty="0"/>
              <a:t>/</a:t>
            </a:r>
            <a:r>
              <a:rPr lang="en-US" sz="2100" b="1" dirty="0" err="1"/>
              <a:t>cybereast</a:t>
            </a:r>
            <a:r>
              <a:rPr lang="en-US" sz="2100" b="1" dirty="0"/>
              <a:t>/</a:t>
            </a:r>
            <a:r>
              <a:rPr lang="uk-UA" sz="2100" b="1" dirty="0"/>
              <a:t>. </a:t>
            </a:r>
          </a:p>
          <a:p>
            <a:pPr algn="just">
              <a:buFontTx/>
              <a:buChar char="-"/>
            </a:pPr>
            <a:r>
              <a:rPr lang="uk-UA" sz="2100" dirty="0" err="1"/>
              <a:t>Проєкт</a:t>
            </a:r>
            <a:r>
              <a:rPr lang="uk-UA" sz="2100" dirty="0"/>
              <a:t> реалізується в таких сферах як: сильна законодавча база та виконання положень </a:t>
            </a:r>
            <a:r>
              <a:rPr lang="uk-UA" sz="2100" dirty="0" err="1"/>
              <a:t>Будапешської</a:t>
            </a:r>
            <a:r>
              <a:rPr lang="uk-UA" sz="2100" dirty="0"/>
              <a:t> конвенції, електронних доказів з метою розслідування, притягнення винних осіб до відповідальності та винесення </a:t>
            </a:r>
            <a:r>
              <a:rPr lang="uk-UA" sz="2100" dirty="0" err="1"/>
              <a:t>вироків</a:t>
            </a:r>
            <a:r>
              <a:rPr lang="uk-UA" sz="2100" dirty="0"/>
              <a:t> тощо. Приклади співпраці </a:t>
            </a:r>
            <a:r>
              <a:rPr lang="en-US" sz="2100" dirty="0"/>
              <a:t>https://</a:t>
            </a:r>
            <a:r>
              <a:rPr lang="en-US" sz="2100" dirty="0" err="1"/>
              <a:t>eufordigital.eu</a:t>
            </a:r>
            <a:r>
              <a:rPr lang="en-US" sz="2100" dirty="0"/>
              <a:t>/</a:t>
            </a:r>
            <a:r>
              <a:rPr lang="en-US" sz="2100" dirty="0" err="1"/>
              <a:t>ru</a:t>
            </a:r>
            <a:r>
              <a:rPr lang="en-US" sz="2100" dirty="0"/>
              <a:t>/ukraine-critical-it-equipment-donated-to-odesa-war-crimes-prosecutors/</a:t>
            </a:r>
            <a:endParaRPr lang="uk-UA" sz="2100" dirty="0"/>
          </a:p>
          <a:p>
            <a:pPr algn="just">
              <a:buFontTx/>
              <a:buChar char="-"/>
            </a:pPr>
            <a:endParaRPr lang="uk-UA" sz="2000" noProof="0" dirty="0"/>
          </a:p>
          <a:p>
            <a:pPr marL="0" indent="0" algn="just">
              <a:buNone/>
            </a:pPr>
            <a:endParaRPr lang="uk-UA" sz="1600" b="1" noProof="0" dirty="0"/>
          </a:p>
        </p:txBody>
      </p:sp>
    </p:spTree>
    <p:extLst>
      <p:ext uri="{BB962C8B-B14F-4D97-AF65-F5344CB8AC3E}">
        <p14:creationId xmlns:p14="http://schemas.microsoft.com/office/powerpoint/2010/main" val="624441704"/>
      </p:ext>
    </p:extLst>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3">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a:extLst>
            <a:ext uri="{FF2B5EF4-FFF2-40B4-BE49-F238E27FC236}">
              <a16:creationId xmlns:a16="http://schemas.microsoft.com/office/drawing/2014/main" id="{AC0DFBA7-5009-59CF-2E60-A11B4D69B3DD}"/>
            </a:ext>
          </a:extLst>
        </p:cNvPr>
        <p:cNvGrpSpPr/>
        <p:nvPr/>
      </p:nvGrpSpPr>
      <p:grpSpPr>
        <a:xfrm>
          <a:off x="0" y="0"/>
          <a:ext cx="0" cy="0"/>
          <a:chOff x="0" y="0"/>
          <a:chExt cx="0" cy="0"/>
        </a:xfrm>
      </p:grpSpPr>
      <p:sp>
        <p:nvSpPr>
          <p:cNvPr id="4" name="Content Placeholder 3">
            <a:extLst>
              <a:ext uri="{FF2B5EF4-FFF2-40B4-BE49-F238E27FC236}">
                <a16:creationId xmlns:a16="http://schemas.microsoft.com/office/drawing/2014/main" id="{2D57E769-C10A-0786-FACA-F6DB9BBFCE0A}"/>
              </a:ext>
            </a:extLst>
          </p:cNvPr>
          <p:cNvSpPr>
            <a:spLocks noGrp="1"/>
          </p:cNvSpPr>
          <p:nvPr>
            <p:ph idx="1"/>
          </p:nvPr>
        </p:nvSpPr>
        <p:spPr>
          <a:xfrm>
            <a:off x="1141411" y="773723"/>
            <a:ext cx="9887660" cy="5017478"/>
          </a:xfrm>
        </p:spPr>
        <p:txBody>
          <a:bodyPr anchor="t">
            <a:normAutofit fontScale="92500" lnSpcReduction="20000"/>
          </a:bodyPr>
          <a:lstStyle/>
          <a:p>
            <a:pPr marL="0" indent="0" algn="ctr">
              <a:buNone/>
            </a:pPr>
            <a:r>
              <a:rPr lang="uk-UA" sz="2000" b="1" noProof="0" dirty="0">
                <a:solidFill>
                  <a:schemeClr val="bg1"/>
                </a:solidFill>
              </a:rPr>
              <a:t>5. Суб’єкти формування та реалізації кримінально-правової політики щодо запобігання </a:t>
            </a:r>
            <a:r>
              <a:rPr lang="uk-UA" sz="2000" b="1" noProof="0" dirty="0" err="1">
                <a:solidFill>
                  <a:schemeClr val="bg1"/>
                </a:solidFill>
              </a:rPr>
              <a:t>кіберзлочинам</a:t>
            </a:r>
            <a:endParaRPr lang="uk-UA" sz="2000" b="1" noProof="0" dirty="0">
              <a:solidFill>
                <a:schemeClr val="bg1"/>
              </a:solidFill>
            </a:endParaRPr>
          </a:p>
          <a:p>
            <a:pPr marL="0" indent="0">
              <a:buNone/>
            </a:pPr>
            <a:endParaRPr lang="uk-UA" sz="2000" b="1" noProof="0" dirty="0"/>
          </a:p>
          <a:p>
            <a:pPr marL="0" indent="0" algn="just">
              <a:buNone/>
            </a:pPr>
            <a:r>
              <a:rPr lang="uk-UA" sz="2100" b="1" noProof="0" dirty="0">
                <a:solidFill>
                  <a:schemeClr val="bg1"/>
                </a:solidFill>
              </a:rPr>
              <a:t>Суб’єкти формування політики: </a:t>
            </a:r>
          </a:p>
          <a:p>
            <a:pPr marL="0" indent="0" algn="just">
              <a:buNone/>
            </a:pPr>
            <a:r>
              <a:rPr lang="uk-UA" sz="2100" b="1" noProof="0" dirty="0">
                <a:solidFill>
                  <a:schemeClr val="accent3"/>
                </a:solidFill>
              </a:rPr>
              <a:t>Верховна рада України </a:t>
            </a:r>
            <a:r>
              <a:rPr lang="uk-UA" sz="2100" noProof="0" dirty="0">
                <a:solidFill>
                  <a:schemeClr val="bg1"/>
                </a:solidFill>
              </a:rPr>
              <a:t>(ВРУ) - ЗУ «Про національну безпеку України», ЗУ «Про основні засади  забезпечення </a:t>
            </a:r>
            <a:r>
              <a:rPr lang="uk-UA" sz="2100" noProof="0" dirty="0" err="1">
                <a:solidFill>
                  <a:schemeClr val="bg1"/>
                </a:solidFill>
              </a:rPr>
              <a:t>кібербезпеки</a:t>
            </a:r>
            <a:r>
              <a:rPr lang="uk-UA" sz="2100" noProof="0" dirty="0">
                <a:solidFill>
                  <a:schemeClr val="bg1"/>
                </a:solidFill>
              </a:rPr>
              <a:t> в Україні», закони України, що визначають організаційно-правовий статус та повноваження державних та правоохоронних органів в сфері виявлення, протидії, розслідування </a:t>
            </a:r>
            <a:r>
              <a:rPr lang="uk-UA" sz="2100" noProof="0" dirty="0" err="1">
                <a:solidFill>
                  <a:schemeClr val="bg1"/>
                </a:solidFill>
              </a:rPr>
              <a:t>кіберзлочинів</a:t>
            </a:r>
            <a:r>
              <a:rPr lang="uk-UA" sz="2100" noProof="0" dirty="0">
                <a:solidFill>
                  <a:schemeClr val="bg1"/>
                </a:solidFill>
              </a:rPr>
              <a:t> тощо.</a:t>
            </a:r>
          </a:p>
          <a:p>
            <a:pPr marL="0" indent="0" algn="just">
              <a:buNone/>
            </a:pPr>
            <a:r>
              <a:rPr lang="uk-UA" sz="2100" b="1" noProof="0" dirty="0">
                <a:solidFill>
                  <a:schemeClr val="accent3"/>
                </a:solidFill>
              </a:rPr>
              <a:t>Рада національної безпеки і оборони України – </a:t>
            </a:r>
            <a:r>
              <a:rPr lang="uk-UA" sz="2100" noProof="0" dirty="0">
                <a:solidFill>
                  <a:schemeClr val="bg1"/>
                </a:solidFill>
              </a:rPr>
              <a:t>Стратегія</a:t>
            </a:r>
            <a:r>
              <a:rPr lang="uk-UA" sz="2100" b="1" noProof="0" dirty="0">
                <a:solidFill>
                  <a:schemeClr val="bg1"/>
                </a:solidFill>
              </a:rPr>
              <a:t> </a:t>
            </a:r>
            <a:r>
              <a:rPr lang="uk-UA" sz="2100" b="1" noProof="0" dirty="0">
                <a:solidFill>
                  <a:schemeClr val="accent3"/>
                </a:solidFill>
              </a:rPr>
              <a:t>  </a:t>
            </a:r>
            <a:r>
              <a:rPr lang="uk-UA" sz="2100" noProof="0" dirty="0" err="1">
                <a:solidFill>
                  <a:schemeClr val="bg1"/>
                </a:solidFill>
              </a:rPr>
              <a:t>кібербезпеки</a:t>
            </a:r>
            <a:r>
              <a:rPr lang="uk-UA" sz="2100" noProof="0" dirty="0">
                <a:solidFill>
                  <a:schemeClr val="bg1"/>
                </a:solidFill>
              </a:rPr>
              <a:t> України</a:t>
            </a:r>
          </a:p>
          <a:p>
            <a:pPr marL="0" indent="0" algn="just">
              <a:buNone/>
            </a:pPr>
            <a:r>
              <a:rPr lang="uk-UA" sz="2100" b="1" noProof="0" dirty="0">
                <a:solidFill>
                  <a:schemeClr val="accent3">
                    <a:lumMod val="75000"/>
                  </a:schemeClr>
                </a:solidFill>
              </a:rPr>
              <a:t>Президент України </a:t>
            </a:r>
            <a:r>
              <a:rPr lang="uk-UA" sz="2100" noProof="0" dirty="0">
                <a:solidFill>
                  <a:schemeClr val="bg1"/>
                </a:solidFill>
              </a:rPr>
              <a:t>– укази </a:t>
            </a:r>
          </a:p>
          <a:p>
            <a:pPr marL="0" indent="0" algn="just">
              <a:buNone/>
            </a:pPr>
            <a:r>
              <a:rPr lang="uk-UA" sz="2100" b="1" noProof="0" dirty="0">
                <a:solidFill>
                  <a:schemeClr val="bg1"/>
                </a:solidFill>
              </a:rPr>
              <a:t>Суб’єкти реалізації: </a:t>
            </a:r>
            <a:r>
              <a:rPr lang="uk-UA" sz="2100" noProof="0" dirty="0">
                <a:solidFill>
                  <a:schemeClr val="bg1"/>
                </a:solidFill>
              </a:rPr>
              <a:t>Державна служба спеціального зв’язку та захисту інформації України, Національна поліція України (Департамент </a:t>
            </a:r>
            <a:r>
              <a:rPr lang="uk-UA" sz="2100" noProof="0" dirty="0" err="1">
                <a:solidFill>
                  <a:schemeClr val="bg1"/>
                </a:solidFill>
              </a:rPr>
              <a:t>кіберполіції</a:t>
            </a:r>
            <a:r>
              <a:rPr lang="uk-UA" sz="2100" noProof="0" dirty="0">
                <a:solidFill>
                  <a:schemeClr val="bg1"/>
                </a:solidFill>
              </a:rPr>
              <a:t>, Служба Безпеки України (СБУ), Міністерство оборони України та Генеральний штаб Збройних сил України, Головне управління розвідки (ГУР), Національний банк України </a:t>
            </a:r>
          </a:p>
        </p:txBody>
      </p:sp>
    </p:spTree>
    <p:extLst>
      <p:ext uri="{BB962C8B-B14F-4D97-AF65-F5344CB8AC3E}">
        <p14:creationId xmlns:p14="http://schemas.microsoft.com/office/powerpoint/2010/main" val="2871892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a:extLst>
            <a:ext uri="{FF2B5EF4-FFF2-40B4-BE49-F238E27FC236}">
              <a16:creationId xmlns:a16="http://schemas.microsoft.com/office/drawing/2014/main" id="{04FEBA67-A784-75F1-D8B5-07B2AE7BA3B5}"/>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9B448F0-DA06-4165-AB5F-4330A20E06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2">
            <a:extLst>
              <a:ext uri="{FF2B5EF4-FFF2-40B4-BE49-F238E27FC236}">
                <a16:creationId xmlns:a16="http://schemas.microsoft.com/office/drawing/2014/main" id="{92D83638-A467-411A-9C31-FE9A111CD88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 xmlns:a16="http://schemas.microsoft.com/office/drawing/2014/main" xmlns:p14="http://schemas.microsoft.com/office/powerpoint/2010/main" xmlns:a14="http://schemas.microsoft.com/office/drawing/2010/main">
                <a:solidFill>
                  <a:srgbClr val="FFFFFF"/>
                </a:solidFill>
              </a14:hiddenFill>
            </a:ext>
          </a:extLst>
        </p:spPr>
      </p:pic>
      <p:grpSp>
        <p:nvGrpSpPr>
          <p:cNvPr id="13" name="Group 12">
            <a:extLst>
              <a:ext uri="{FF2B5EF4-FFF2-40B4-BE49-F238E27FC236}">
                <a16:creationId xmlns:a16="http://schemas.microsoft.com/office/drawing/2014/main" id="{2576BCDF-119F-4EB5-83D7-ED823C93EB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14" name="Rectangle 5">
              <a:extLst>
                <a:ext uri="{FF2B5EF4-FFF2-40B4-BE49-F238E27FC236}">
                  <a16:creationId xmlns:a16="http://schemas.microsoft.com/office/drawing/2014/main" id="{43D63E8F-FD8A-4CE3-B7C9-3E9E2B66B5FD}"/>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en-UA"/>
            </a:p>
          </p:txBody>
        </p:sp>
        <p:sp>
          <p:nvSpPr>
            <p:cNvPr id="15" name="Freeform 6">
              <a:extLst>
                <a:ext uri="{FF2B5EF4-FFF2-40B4-BE49-F238E27FC236}">
                  <a16:creationId xmlns:a16="http://schemas.microsoft.com/office/drawing/2014/main" id="{D107D890-1831-46D8-90FB-F2FC0B28841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16" name="Freeform 7">
              <a:extLst>
                <a:ext uri="{FF2B5EF4-FFF2-40B4-BE49-F238E27FC236}">
                  <a16:creationId xmlns:a16="http://schemas.microsoft.com/office/drawing/2014/main" id="{02440904-A4EC-4F72-8E22-AAF4D9DB5C1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17" name="Freeform 8">
              <a:extLst>
                <a:ext uri="{FF2B5EF4-FFF2-40B4-BE49-F238E27FC236}">
                  <a16:creationId xmlns:a16="http://schemas.microsoft.com/office/drawing/2014/main" id="{625E9C1F-1569-416B-A85C-FA14348722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18" name="Freeform 9">
              <a:extLst>
                <a:ext uri="{FF2B5EF4-FFF2-40B4-BE49-F238E27FC236}">
                  <a16:creationId xmlns:a16="http://schemas.microsoft.com/office/drawing/2014/main" id="{3A186C77-43BF-4B1B-8170-48944F30575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19" name="Freeform 10">
              <a:extLst>
                <a:ext uri="{FF2B5EF4-FFF2-40B4-BE49-F238E27FC236}">
                  <a16:creationId xmlns:a16="http://schemas.microsoft.com/office/drawing/2014/main" id="{FA8D72C1-8526-44B4-9333-5E0057ECC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20" name="Freeform 11">
              <a:extLst>
                <a:ext uri="{FF2B5EF4-FFF2-40B4-BE49-F238E27FC236}">
                  <a16:creationId xmlns:a16="http://schemas.microsoft.com/office/drawing/2014/main" id="{790E4BA0-9C47-48B6-AA4A-8FC22DA954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21" name="Freeform 12">
              <a:extLst>
                <a:ext uri="{FF2B5EF4-FFF2-40B4-BE49-F238E27FC236}">
                  <a16:creationId xmlns:a16="http://schemas.microsoft.com/office/drawing/2014/main" id="{FD051475-431F-4B9D-94C6-7B49A69582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22" name="Freeform 13">
              <a:extLst>
                <a:ext uri="{FF2B5EF4-FFF2-40B4-BE49-F238E27FC236}">
                  <a16:creationId xmlns:a16="http://schemas.microsoft.com/office/drawing/2014/main" id="{82255D2F-85A1-4A19-8BC4-EB2715F36CC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23" name="Freeform 14">
              <a:extLst>
                <a:ext uri="{FF2B5EF4-FFF2-40B4-BE49-F238E27FC236}">
                  <a16:creationId xmlns:a16="http://schemas.microsoft.com/office/drawing/2014/main" id="{EBC3A004-9794-4EFA-83F0-989248797C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24" name="Freeform 15">
              <a:extLst>
                <a:ext uri="{FF2B5EF4-FFF2-40B4-BE49-F238E27FC236}">
                  <a16:creationId xmlns:a16="http://schemas.microsoft.com/office/drawing/2014/main" id="{6EFD9FC3-E11A-44E3-BCAC-A07F3C601F2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25" name="Line 16">
              <a:extLst>
                <a:ext uri="{FF2B5EF4-FFF2-40B4-BE49-F238E27FC236}">
                  <a16:creationId xmlns:a16="http://schemas.microsoft.com/office/drawing/2014/main" id="{AB6AB6F7-6592-4028-B349-1C0E53A29CDC}"/>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n-UA"/>
            </a:p>
          </p:txBody>
        </p:sp>
        <p:sp>
          <p:nvSpPr>
            <p:cNvPr id="26" name="Freeform 17">
              <a:extLst>
                <a:ext uri="{FF2B5EF4-FFF2-40B4-BE49-F238E27FC236}">
                  <a16:creationId xmlns:a16="http://schemas.microsoft.com/office/drawing/2014/main" id="{6C2415E6-F914-4C11-B48B-4910AA6CA6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27" name="Freeform 18">
              <a:extLst>
                <a:ext uri="{FF2B5EF4-FFF2-40B4-BE49-F238E27FC236}">
                  <a16:creationId xmlns:a16="http://schemas.microsoft.com/office/drawing/2014/main" id="{2412013C-072A-489E-851A-CFEF91A9A6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28" name="Freeform 19">
              <a:extLst>
                <a:ext uri="{FF2B5EF4-FFF2-40B4-BE49-F238E27FC236}">
                  <a16:creationId xmlns:a16="http://schemas.microsoft.com/office/drawing/2014/main" id="{DE93DF9F-296F-4DE4-8813-D8C04DE4CF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29" name="Freeform 20">
              <a:extLst>
                <a:ext uri="{FF2B5EF4-FFF2-40B4-BE49-F238E27FC236}">
                  <a16:creationId xmlns:a16="http://schemas.microsoft.com/office/drawing/2014/main" id="{F440D966-5030-460C-9916-BF9B9154218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30" name="Rectangle 21">
              <a:extLst>
                <a:ext uri="{FF2B5EF4-FFF2-40B4-BE49-F238E27FC236}">
                  <a16:creationId xmlns:a16="http://schemas.microsoft.com/office/drawing/2014/main" id="{1EFE245D-BA05-4F4D-A6E8-40739F48E769}"/>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en-UA"/>
            </a:p>
          </p:txBody>
        </p:sp>
        <p:sp>
          <p:nvSpPr>
            <p:cNvPr id="31" name="Freeform 22">
              <a:extLst>
                <a:ext uri="{FF2B5EF4-FFF2-40B4-BE49-F238E27FC236}">
                  <a16:creationId xmlns:a16="http://schemas.microsoft.com/office/drawing/2014/main" id="{ED67811C-F735-441C-98A6-2517EC099A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32" name="Freeform 23">
              <a:extLst>
                <a:ext uri="{FF2B5EF4-FFF2-40B4-BE49-F238E27FC236}">
                  <a16:creationId xmlns:a16="http://schemas.microsoft.com/office/drawing/2014/main" id="{3070FC44-32F9-470F-A131-868F3F1DB72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33" name="Freeform 24">
              <a:extLst>
                <a:ext uri="{FF2B5EF4-FFF2-40B4-BE49-F238E27FC236}">
                  <a16:creationId xmlns:a16="http://schemas.microsoft.com/office/drawing/2014/main" id="{95FB52C7-C779-4E3F-978C-4595FEF868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34" name="Freeform 25">
              <a:extLst>
                <a:ext uri="{FF2B5EF4-FFF2-40B4-BE49-F238E27FC236}">
                  <a16:creationId xmlns:a16="http://schemas.microsoft.com/office/drawing/2014/main" id="{D4EB1759-62AC-4B24-9DC6-E4F8737E898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35" name="Freeform 26">
              <a:extLst>
                <a:ext uri="{FF2B5EF4-FFF2-40B4-BE49-F238E27FC236}">
                  <a16:creationId xmlns:a16="http://schemas.microsoft.com/office/drawing/2014/main" id="{7BF6FB39-864B-4F58-86E8-790E16FB3C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36" name="Freeform 27">
              <a:extLst>
                <a:ext uri="{FF2B5EF4-FFF2-40B4-BE49-F238E27FC236}">
                  <a16:creationId xmlns:a16="http://schemas.microsoft.com/office/drawing/2014/main" id="{5FE4FA46-B51C-43DA-87FC-2644ED117A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37" name="Freeform 28">
              <a:extLst>
                <a:ext uri="{FF2B5EF4-FFF2-40B4-BE49-F238E27FC236}">
                  <a16:creationId xmlns:a16="http://schemas.microsoft.com/office/drawing/2014/main" id="{25DD1322-2D3A-4E7B-B23B-B4F96E02C29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38" name="Freeform 29">
              <a:extLst>
                <a:ext uri="{FF2B5EF4-FFF2-40B4-BE49-F238E27FC236}">
                  <a16:creationId xmlns:a16="http://schemas.microsoft.com/office/drawing/2014/main" id="{6E4FFBEB-52BB-494D-AD99-A0F072AB6F3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39" name="Freeform 30">
              <a:extLst>
                <a:ext uri="{FF2B5EF4-FFF2-40B4-BE49-F238E27FC236}">
                  <a16:creationId xmlns:a16="http://schemas.microsoft.com/office/drawing/2014/main" id="{7DE92406-3F65-4333-BAAA-A9A7B5AEE9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40" name="Freeform 31">
              <a:extLst>
                <a:ext uri="{FF2B5EF4-FFF2-40B4-BE49-F238E27FC236}">
                  <a16:creationId xmlns:a16="http://schemas.microsoft.com/office/drawing/2014/main" id="{B8B0FFC4-D1BB-4BB9-A224-BB78BFD3380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grpSp>
      <p:sp>
        <p:nvSpPr>
          <p:cNvPr id="4" name="Content Placeholder 3">
            <a:extLst>
              <a:ext uri="{FF2B5EF4-FFF2-40B4-BE49-F238E27FC236}">
                <a16:creationId xmlns:a16="http://schemas.microsoft.com/office/drawing/2014/main" id="{71E875CC-D0E9-8361-5DE3-2BED570403A3}"/>
              </a:ext>
            </a:extLst>
          </p:cNvPr>
          <p:cNvSpPr>
            <a:spLocks noGrp="1"/>
          </p:cNvSpPr>
          <p:nvPr>
            <p:ph idx="1"/>
          </p:nvPr>
        </p:nvSpPr>
        <p:spPr>
          <a:xfrm>
            <a:off x="1206500" y="-428016"/>
            <a:ext cx="10277475" cy="6219218"/>
          </a:xfrm>
        </p:spPr>
        <p:txBody>
          <a:bodyPr anchor="t">
            <a:normAutofit fontScale="62500" lnSpcReduction="20000"/>
          </a:bodyPr>
          <a:lstStyle/>
          <a:p>
            <a:pPr marL="0" indent="0" algn="ctr">
              <a:buNone/>
            </a:pPr>
            <a:r>
              <a:rPr lang="uk-UA" b="1" dirty="0"/>
              <a:t>Рекомендована література:</a:t>
            </a:r>
          </a:p>
          <a:p>
            <a:r>
              <a:rPr lang="en-UA" dirty="0"/>
              <a:t>Про Стратегію кібербезпеки України</a:t>
            </a:r>
            <a:r>
              <a:rPr lang="uk-UA" dirty="0"/>
              <a:t>: </a:t>
            </a:r>
            <a:r>
              <a:rPr lang="en-UA" dirty="0"/>
              <a:t> URL : рішення Ради національної безпеки і оборони України від 14 травня 2021 року</a:t>
            </a:r>
            <a:r>
              <a:rPr lang="uk-UA" dirty="0"/>
              <a:t>.</a:t>
            </a:r>
            <a:r>
              <a:rPr lang="en-UA" dirty="0"/>
              <a:t> URL: </a:t>
            </a:r>
            <a:r>
              <a:rPr lang="en-UA" u="sng" dirty="0">
                <a:hlinkClick r:id="rId4"/>
              </a:rPr>
              <a:t>https://zakon.rada.gov.ua/laws/show/447/2021#Text</a:t>
            </a:r>
            <a:r>
              <a:rPr lang="en-UA" dirty="0"/>
              <a:t> </a:t>
            </a:r>
          </a:p>
          <a:p>
            <a:r>
              <a:rPr lang="en-UA" dirty="0"/>
              <a:t>3. Про інформацію: Закон України від 02.10.1992 р. URL: </a:t>
            </a:r>
            <a:r>
              <a:rPr lang="en-UA" u="sng" dirty="0">
                <a:hlinkClick r:id="rId5"/>
              </a:rPr>
              <a:t>https://zakon.rada.gov.ua/laws/show/2657-12#Text</a:t>
            </a:r>
            <a:r>
              <a:rPr lang="en-UA" dirty="0"/>
              <a:t> </a:t>
            </a:r>
          </a:p>
          <a:p>
            <a:r>
              <a:rPr lang="en-UA" dirty="0"/>
              <a:t>4. Про захист персональних даних: Закон України від 01.06.2010 р. № 2297-VI URL : </a:t>
            </a:r>
            <a:r>
              <a:rPr lang="en-UA" u="sng" dirty="0">
                <a:hlinkClick r:id="rId6"/>
              </a:rPr>
              <a:t>https://zakon.rada.gov.ua/laws/show/2297-17</a:t>
            </a:r>
            <a:r>
              <a:rPr lang="en-UA" dirty="0"/>
              <a:t> </a:t>
            </a:r>
          </a:p>
          <a:p>
            <a:r>
              <a:rPr lang="en-UA" dirty="0"/>
              <a:t>5. Про електронні довірчі послуги</a:t>
            </a:r>
            <a:r>
              <a:rPr lang="uk-UA" dirty="0"/>
              <a:t>:</a:t>
            </a:r>
            <a:r>
              <a:rPr lang="en-UA" dirty="0"/>
              <a:t> Закон України від 05.10.2017 р. № 2155-VIII URL: </a:t>
            </a:r>
            <a:r>
              <a:rPr lang="en-UA" u="sng" dirty="0">
                <a:hlinkClick r:id="rId7"/>
              </a:rPr>
              <a:t>https://zakon.rada.gov.ua/laws/show/2155-19#Text</a:t>
            </a:r>
            <a:r>
              <a:rPr lang="en-UA" dirty="0"/>
              <a:t>. </a:t>
            </a:r>
          </a:p>
          <a:p>
            <a:r>
              <a:rPr lang="en-UA" dirty="0"/>
              <a:t>6. Про основні засади забезпечення кібербезпеки України: Закон України від 05.10.2017 р. № 2163-VIII</a:t>
            </a:r>
            <a:r>
              <a:rPr lang="uk-UA" dirty="0"/>
              <a:t>.</a:t>
            </a:r>
            <a:r>
              <a:rPr lang="en-UA" dirty="0"/>
              <a:t> URL : </a:t>
            </a:r>
            <a:r>
              <a:rPr lang="en-UA" u="sng" dirty="0">
                <a:hlinkClick r:id="rId8"/>
              </a:rPr>
              <a:t>https://zakon.rada.gov.ua/laws/show/2163-19#Text</a:t>
            </a:r>
            <a:r>
              <a:rPr lang="en-UA" dirty="0"/>
              <a:t> </a:t>
            </a:r>
          </a:p>
          <a:p>
            <a:r>
              <a:rPr lang="en-UA" dirty="0"/>
              <a:t>7. Про національну безпеку України: Закон України від 21.06.2018 р. № 2469-VIII URL : https://zakon.rada.gov.ua/laws/show/2469- 19#Text </a:t>
            </a:r>
            <a:endParaRPr lang="uk-UA" dirty="0"/>
          </a:p>
          <a:p>
            <a:r>
              <a:rPr lang="uk-UA" dirty="0"/>
              <a:t>8.Загальні вимоги до </a:t>
            </a:r>
            <a:r>
              <a:rPr lang="uk-UA" dirty="0" err="1"/>
              <a:t>кіберзахисту</a:t>
            </a:r>
            <a:r>
              <a:rPr lang="uk-UA" dirty="0"/>
              <a:t> об</a:t>
            </a:r>
            <a:r>
              <a:rPr lang="en-US" dirty="0"/>
              <a:t>’</a:t>
            </a:r>
            <a:r>
              <a:rPr lang="uk-UA" dirty="0" err="1"/>
              <a:t>єктів</a:t>
            </a:r>
            <a:r>
              <a:rPr lang="uk-UA" dirty="0"/>
              <a:t> критичної інфраструктури. Затверджені постановою КМ України від 19 червня 2019 року. № 518. </a:t>
            </a:r>
            <a:r>
              <a:rPr lang="en-UA" dirty="0"/>
              <a:t>URL:</a:t>
            </a:r>
          </a:p>
          <a:p>
            <a:pPr marL="0" indent="0">
              <a:buNone/>
            </a:pPr>
            <a:r>
              <a:rPr lang="uk-UA" dirty="0"/>
              <a:t>9. </a:t>
            </a:r>
            <a:r>
              <a:rPr lang="en-UA" dirty="0"/>
              <a:t>Положення про Департамент кіберполіції Національної поліції України, затверджене наказом Національної поліції України № 85 : від 10.11.2015, в редакції наказу Національної поліції України від 07 листопада 2019 року № 1136 «Про внесення змін до Положення про Департамент кіберполіції Національної поліції України». К. : Національна поліція України, 2019. 11 с</a:t>
            </a:r>
            <a:r>
              <a:rPr lang="uk-UA" dirty="0"/>
              <a:t>.</a:t>
            </a:r>
            <a:endParaRPr lang="en-UA" dirty="0"/>
          </a:p>
          <a:p>
            <a:r>
              <a:rPr lang="uk-UA" dirty="0"/>
              <a:t>10. Про загрози </a:t>
            </a:r>
            <a:r>
              <a:rPr lang="uk-UA" dirty="0" err="1"/>
              <a:t>кібербезпеці</a:t>
            </a:r>
            <a:r>
              <a:rPr lang="uk-UA" dirty="0"/>
              <a:t> держави та невідкладні заходи з їх нейтралізації: Рішення РНБО від 29 грудня 2016 року. Офіційний сайт Верховної Ради України. URL: </a:t>
            </a:r>
            <a:r>
              <a:rPr lang="uk-UA" dirty="0" err="1"/>
              <a:t>https</a:t>
            </a:r>
            <a:r>
              <a:rPr lang="uk-UA" dirty="0"/>
              <a:t>://</a:t>
            </a:r>
            <a:r>
              <a:rPr lang="uk-UA" dirty="0" err="1"/>
              <a:t>zakon.rada.gov.ua</a:t>
            </a:r>
            <a:r>
              <a:rPr lang="uk-UA" dirty="0"/>
              <a:t>/</a:t>
            </a:r>
            <a:r>
              <a:rPr lang="uk-UA" dirty="0" err="1"/>
              <a:t>laws</a:t>
            </a:r>
            <a:r>
              <a:rPr lang="uk-UA" dirty="0"/>
              <a:t>/</a:t>
            </a:r>
            <a:r>
              <a:rPr lang="uk-UA" dirty="0" err="1"/>
              <a:t>show</a:t>
            </a:r>
            <a:r>
              <a:rPr lang="uk-UA" dirty="0"/>
              <a:t>/n0015525-16#Text</a:t>
            </a:r>
            <a:endParaRPr lang="en-UA" dirty="0"/>
          </a:p>
          <a:p>
            <a:endParaRPr lang="en-UA" dirty="0"/>
          </a:p>
          <a:p>
            <a:pPr marL="0" indent="0" algn="just">
              <a:buNone/>
            </a:pPr>
            <a:endParaRPr lang="uk-UA" sz="1400" b="1" dirty="0"/>
          </a:p>
          <a:p>
            <a:pPr marL="0" indent="0" algn="ctr">
              <a:buNone/>
            </a:pPr>
            <a:endParaRPr lang="uk-UA" b="1" dirty="0"/>
          </a:p>
          <a:p>
            <a:pPr marL="0" indent="0" algn="ctr">
              <a:buNone/>
            </a:pPr>
            <a:endParaRPr lang="uk-UA" b="1" noProof="0" dirty="0"/>
          </a:p>
        </p:txBody>
      </p:sp>
      <p:grpSp>
        <p:nvGrpSpPr>
          <p:cNvPr id="42" name="Group 41">
            <a:extLst>
              <a:ext uri="{FF2B5EF4-FFF2-40B4-BE49-F238E27FC236}">
                <a16:creationId xmlns:a16="http://schemas.microsoft.com/office/drawing/2014/main" id="{8DB4BB99-C854-45F9-BED1-63D15E3A24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43" name="Freeform 32">
              <a:extLst>
                <a:ext uri="{FF2B5EF4-FFF2-40B4-BE49-F238E27FC236}">
                  <a16:creationId xmlns:a16="http://schemas.microsoft.com/office/drawing/2014/main" id="{5D1CCC4C-284C-4BF6-97D9-D974674634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44" name="Freeform 33">
              <a:extLst>
                <a:ext uri="{FF2B5EF4-FFF2-40B4-BE49-F238E27FC236}">
                  <a16:creationId xmlns:a16="http://schemas.microsoft.com/office/drawing/2014/main" id="{35D82D1B-EB09-4028-9107-D60B547C7B4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45" name="Freeform 34">
              <a:extLst>
                <a:ext uri="{FF2B5EF4-FFF2-40B4-BE49-F238E27FC236}">
                  <a16:creationId xmlns:a16="http://schemas.microsoft.com/office/drawing/2014/main" id="{1389EE93-8059-437E-8507-7557AD68FB1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46" name="Freeform 35">
              <a:extLst>
                <a:ext uri="{FF2B5EF4-FFF2-40B4-BE49-F238E27FC236}">
                  <a16:creationId xmlns:a16="http://schemas.microsoft.com/office/drawing/2014/main" id="{377C05DC-75FF-4426-A34F-DBF0C7E7BE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47" name="Freeform 36">
              <a:extLst>
                <a:ext uri="{FF2B5EF4-FFF2-40B4-BE49-F238E27FC236}">
                  <a16:creationId xmlns:a16="http://schemas.microsoft.com/office/drawing/2014/main" id="{03D385C8-866D-437D-91B1-2E3ECDD88E5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48" name="Freeform 37">
              <a:extLst>
                <a:ext uri="{FF2B5EF4-FFF2-40B4-BE49-F238E27FC236}">
                  <a16:creationId xmlns:a16="http://schemas.microsoft.com/office/drawing/2014/main" id="{3F649CBB-748F-4C79-A14F-C531C40B08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49" name="Freeform 38">
              <a:extLst>
                <a:ext uri="{FF2B5EF4-FFF2-40B4-BE49-F238E27FC236}">
                  <a16:creationId xmlns:a16="http://schemas.microsoft.com/office/drawing/2014/main" id="{7F4622C0-84AF-41F1-9128-FE73CADD36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50" name="Freeform 39">
              <a:extLst>
                <a:ext uri="{FF2B5EF4-FFF2-40B4-BE49-F238E27FC236}">
                  <a16:creationId xmlns:a16="http://schemas.microsoft.com/office/drawing/2014/main" id="{CC6F29C1-A471-4CDE-8C21-E4B15C5EF4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51" name="Freeform 40">
              <a:extLst>
                <a:ext uri="{FF2B5EF4-FFF2-40B4-BE49-F238E27FC236}">
                  <a16:creationId xmlns:a16="http://schemas.microsoft.com/office/drawing/2014/main" id="{67F5B7DA-86C7-4AE0-96B6-D7F5AA51E21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en-UA"/>
            </a:p>
          </p:txBody>
        </p:sp>
        <p:sp>
          <p:nvSpPr>
            <p:cNvPr id="52" name="Rectangle 41">
              <a:extLst>
                <a:ext uri="{FF2B5EF4-FFF2-40B4-BE49-F238E27FC236}">
                  <a16:creationId xmlns:a16="http://schemas.microsoft.com/office/drawing/2014/main" id="{0FA481E3-0439-484A-AC9B-19D58B98E49F}"/>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en-UA"/>
            </a:p>
          </p:txBody>
        </p:sp>
      </p:grpSp>
    </p:spTree>
    <p:extLst>
      <p:ext uri="{BB962C8B-B14F-4D97-AF65-F5344CB8AC3E}">
        <p14:creationId xmlns:p14="http://schemas.microsoft.com/office/powerpoint/2010/main" val="1549626636"/>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a:extLst>
            <a:ext uri="{FF2B5EF4-FFF2-40B4-BE49-F238E27FC236}">
              <a16:creationId xmlns:a16="http://schemas.microsoft.com/office/drawing/2014/main" id="{D12A9754-0ECE-BC1A-9F90-196BC80FAF1C}"/>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FC55C33-BD09-3096-748C-1F5BDC77CD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2">
            <a:extLst>
              <a:ext uri="{FF2B5EF4-FFF2-40B4-BE49-F238E27FC236}">
                <a16:creationId xmlns:a16="http://schemas.microsoft.com/office/drawing/2014/main" id="{B0A63EEE-CE4F-2A48-089F-0F3D7AC4565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grpSp>
        <p:nvGrpSpPr>
          <p:cNvPr id="13" name="Group 12">
            <a:extLst>
              <a:ext uri="{FF2B5EF4-FFF2-40B4-BE49-F238E27FC236}">
                <a16:creationId xmlns:a16="http://schemas.microsoft.com/office/drawing/2014/main" id="{7505A99D-261C-830F-DCD7-12C4D68493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14" name="Rectangle 5">
              <a:extLst>
                <a:ext uri="{FF2B5EF4-FFF2-40B4-BE49-F238E27FC236}">
                  <a16:creationId xmlns:a16="http://schemas.microsoft.com/office/drawing/2014/main" id="{FF293AE5-25F9-DA5D-0354-608F397FD73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n-UA"/>
            </a:p>
          </p:txBody>
        </p:sp>
        <p:sp>
          <p:nvSpPr>
            <p:cNvPr id="15" name="Freeform 6">
              <a:extLst>
                <a:ext uri="{FF2B5EF4-FFF2-40B4-BE49-F238E27FC236}">
                  <a16:creationId xmlns:a16="http://schemas.microsoft.com/office/drawing/2014/main" id="{59F34406-D83F-AAB5-A642-16A03C29A8B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16" name="Freeform 7">
              <a:extLst>
                <a:ext uri="{FF2B5EF4-FFF2-40B4-BE49-F238E27FC236}">
                  <a16:creationId xmlns:a16="http://schemas.microsoft.com/office/drawing/2014/main" id="{5636412E-FA22-1902-134C-6E47EE828EA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17" name="Freeform 8">
              <a:extLst>
                <a:ext uri="{FF2B5EF4-FFF2-40B4-BE49-F238E27FC236}">
                  <a16:creationId xmlns:a16="http://schemas.microsoft.com/office/drawing/2014/main" id="{11BD339B-32D6-1FAB-3400-A3D692871E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18" name="Freeform 9">
              <a:extLst>
                <a:ext uri="{FF2B5EF4-FFF2-40B4-BE49-F238E27FC236}">
                  <a16:creationId xmlns:a16="http://schemas.microsoft.com/office/drawing/2014/main" id="{8C42B4F3-F7E9-7800-A54B-63DE9A672E5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19" name="Freeform 10">
              <a:extLst>
                <a:ext uri="{FF2B5EF4-FFF2-40B4-BE49-F238E27FC236}">
                  <a16:creationId xmlns:a16="http://schemas.microsoft.com/office/drawing/2014/main" id="{22E8B006-BEAB-725E-894A-81CE3FB776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20" name="Freeform 11">
              <a:extLst>
                <a:ext uri="{FF2B5EF4-FFF2-40B4-BE49-F238E27FC236}">
                  <a16:creationId xmlns:a16="http://schemas.microsoft.com/office/drawing/2014/main" id="{7F4BA34F-1211-2332-8409-CCCB9B11F2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21" name="Freeform 12">
              <a:extLst>
                <a:ext uri="{FF2B5EF4-FFF2-40B4-BE49-F238E27FC236}">
                  <a16:creationId xmlns:a16="http://schemas.microsoft.com/office/drawing/2014/main" id="{D1749980-1558-3B0C-D0E7-59D05959CDB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22" name="Freeform 13">
              <a:extLst>
                <a:ext uri="{FF2B5EF4-FFF2-40B4-BE49-F238E27FC236}">
                  <a16:creationId xmlns:a16="http://schemas.microsoft.com/office/drawing/2014/main" id="{7153EE4D-5920-A20E-5539-2B78F7E3BD3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23" name="Freeform 14">
              <a:extLst>
                <a:ext uri="{FF2B5EF4-FFF2-40B4-BE49-F238E27FC236}">
                  <a16:creationId xmlns:a16="http://schemas.microsoft.com/office/drawing/2014/main" id="{EC181DD2-E393-8F53-6B2C-77660A220B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24" name="Freeform 15">
              <a:extLst>
                <a:ext uri="{FF2B5EF4-FFF2-40B4-BE49-F238E27FC236}">
                  <a16:creationId xmlns:a16="http://schemas.microsoft.com/office/drawing/2014/main" id="{9F52C121-9BBA-8236-35D7-414A2B1A18C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25" name="Line 16">
              <a:extLst>
                <a:ext uri="{FF2B5EF4-FFF2-40B4-BE49-F238E27FC236}">
                  <a16:creationId xmlns:a16="http://schemas.microsoft.com/office/drawing/2014/main" id="{A80B0793-EEFB-BF80-BAFC-C835EDE76C73}"/>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n-UA"/>
            </a:p>
          </p:txBody>
        </p:sp>
        <p:sp>
          <p:nvSpPr>
            <p:cNvPr id="26" name="Freeform 17">
              <a:extLst>
                <a:ext uri="{FF2B5EF4-FFF2-40B4-BE49-F238E27FC236}">
                  <a16:creationId xmlns:a16="http://schemas.microsoft.com/office/drawing/2014/main" id="{9C0E006D-C184-7921-8940-C78BBF89C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27" name="Freeform 18">
              <a:extLst>
                <a:ext uri="{FF2B5EF4-FFF2-40B4-BE49-F238E27FC236}">
                  <a16:creationId xmlns:a16="http://schemas.microsoft.com/office/drawing/2014/main" id="{C6299754-ED4C-97AE-91C5-54568B2E6E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28" name="Freeform 19">
              <a:extLst>
                <a:ext uri="{FF2B5EF4-FFF2-40B4-BE49-F238E27FC236}">
                  <a16:creationId xmlns:a16="http://schemas.microsoft.com/office/drawing/2014/main" id="{30EFBF7D-AFFC-8FEC-38AE-3812A0ECCD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29" name="Freeform 20">
              <a:extLst>
                <a:ext uri="{FF2B5EF4-FFF2-40B4-BE49-F238E27FC236}">
                  <a16:creationId xmlns:a16="http://schemas.microsoft.com/office/drawing/2014/main" id="{20B7F76E-3C87-0295-5661-0F0B3353CC2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30" name="Rectangle 21">
              <a:extLst>
                <a:ext uri="{FF2B5EF4-FFF2-40B4-BE49-F238E27FC236}">
                  <a16:creationId xmlns:a16="http://schemas.microsoft.com/office/drawing/2014/main" id="{950F87FF-F16A-CC19-0327-C1D2AFC3714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n-UA"/>
            </a:p>
          </p:txBody>
        </p:sp>
        <p:sp>
          <p:nvSpPr>
            <p:cNvPr id="31" name="Freeform 22">
              <a:extLst>
                <a:ext uri="{FF2B5EF4-FFF2-40B4-BE49-F238E27FC236}">
                  <a16:creationId xmlns:a16="http://schemas.microsoft.com/office/drawing/2014/main" id="{7FE7C2A4-A1B8-C39E-D70F-9B90EE3CF5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32" name="Freeform 23">
              <a:extLst>
                <a:ext uri="{FF2B5EF4-FFF2-40B4-BE49-F238E27FC236}">
                  <a16:creationId xmlns:a16="http://schemas.microsoft.com/office/drawing/2014/main" id="{C5A149D3-3436-116D-006B-CEF934BC914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33" name="Freeform 24">
              <a:extLst>
                <a:ext uri="{FF2B5EF4-FFF2-40B4-BE49-F238E27FC236}">
                  <a16:creationId xmlns:a16="http://schemas.microsoft.com/office/drawing/2014/main" id="{CB164234-6722-4918-7F5A-1F56427081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34" name="Freeform 25">
              <a:extLst>
                <a:ext uri="{FF2B5EF4-FFF2-40B4-BE49-F238E27FC236}">
                  <a16:creationId xmlns:a16="http://schemas.microsoft.com/office/drawing/2014/main" id="{05DC2C1E-4FEF-FECB-2E27-29D435F96A8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35" name="Freeform 26">
              <a:extLst>
                <a:ext uri="{FF2B5EF4-FFF2-40B4-BE49-F238E27FC236}">
                  <a16:creationId xmlns:a16="http://schemas.microsoft.com/office/drawing/2014/main" id="{E2180A7C-61C7-6BD0-6BC3-57531A5BAA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36" name="Freeform 27">
              <a:extLst>
                <a:ext uri="{FF2B5EF4-FFF2-40B4-BE49-F238E27FC236}">
                  <a16:creationId xmlns:a16="http://schemas.microsoft.com/office/drawing/2014/main" id="{132984BD-83DE-5094-077E-CC4A3AE801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37" name="Freeform 28">
              <a:extLst>
                <a:ext uri="{FF2B5EF4-FFF2-40B4-BE49-F238E27FC236}">
                  <a16:creationId xmlns:a16="http://schemas.microsoft.com/office/drawing/2014/main" id="{CE4988E8-26A0-E3AF-56AD-07CE886D9B4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38" name="Freeform 29">
              <a:extLst>
                <a:ext uri="{FF2B5EF4-FFF2-40B4-BE49-F238E27FC236}">
                  <a16:creationId xmlns:a16="http://schemas.microsoft.com/office/drawing/2014/main" id="{B2C7577F-A9D9-C0FC-D9BB-ECC967041FE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39" name="Freeform 30">
              <a:extLst>
                <a:ext uri="{FF2B5EF4-FFF2-40B4-BE49-F238E27FC236}">
                  <a16:creationId xmlns:a16="http://schemas.microsoft.com/office/drawing/2014/main" id="{F22568D1-6842-D245-4BBB-5E99A85A7F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40" name="Freeform 31">
              <a:extLst>
                <a:ext uri="{FF2B5EF4-FFF2-40B4-BE49-F238E27FC236}">
                  <a16:creationId xmlns:a16="http://schemas.microsoft.com/office/drawing/2014/main" id="{C4650679-6EF5-DA30-0894-25EBBA22B29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grpSp>
      <p:sp>
        <p:nvSpPr>
          <p:cNvPr id="4" name="Content Placeholder 3">
            <a:extLst>
              <a:ext uri="{FF2B5EF4-FFF2-40B4-BE49-F238E27FC236}">
                <a16:creationId xmlns:a16="http://schemas.microsoft.com/office/drawing/2014/main" id="{A1EC64AB-1382-4BA6-56EE-0899CF8D54D3}"/>
              </a:ext>
            </a:extLst>
          </p:cNvPr>
          <p:cNvSpPr>
            <a:spLocks noGrp="1"/>
          </p:cNvSpPr>
          <p:nvPr>
            <p:ph idx="1"/>
          </p:nvPr>
        </p:nvSpPr>
        <p:spPr>
          <a:xfrm>
            <a:off x="1206500" y="-428016"/>
            <a:ext cx="10277475" cy="6219218"/>
          </a:xfrm>
        </p:spPr>
        <p:txBody>
          <a:bodyPr anchor="t">
            <a:normAutofit fontScale="85000" lnSpcReduction="10000"/>
          </a:bodyPr>
          <a:lstStyle/>
          <a:p>
            <a:pPr marL="0" indent="0" algn="ctr">
              <a:buNone/>
            </a:pPr>
            <a:r>
              <a:rPr lang="uk-UA" b="1" dirty="0"/>
              <a:t>Рекомендована література:</a:t>
            </a:r>
          </a:p>
          <a:p>
            <a:r>
              <a:rPr lang="uk-UA" dirty="0"/>
              <a:t>Бєлкін Л.М., Юринець Ю.Л., Бєлкін М.Л., Криволап Є.В. Співвідношення понять «інформаційна безпека», «безпека інформації», «</a:t>
            </a:r>
            <a:r>
              <a:rPr lang="uk-UA" dirty="0" err="1"/>
              <a:t>кібербезпека</a:t>
            </a:r>
            <a:r>
              <a:rPr lang="uk-UA" dirty="0"/>
              <a:t>» в контексті безпекових стратегій України 2020–2021 років. </a:t>
            </a:r>
            <a:r>
              <a:rPr lang="uk-UA" i="1" dirty="0" err="1"/>
              <a:t>Scientific</a:t>
            </a:r>
            <a:r>
              <a:rPr lang="uk-UA" i="1" dirty="0"/>
              <a:t> Works </a:t>
            </a:r>
            <a:r>
              <a:rPr lang="uk-UA" i="1" dirty="0" err="1"/>
              <a:t>of</a:t>
            </a:r>
            <a:r>
              <a:rPr lang="uk-UA" i="1" dirty="0"/>
              <a:t> </a:t>
            </a:r>
            <a:r>
              <a:rPr lang="uk-UA" i="1" dirty="0" err="1"/>
              <a:t>National</a:t>
            </a:r>
            <a:r>
              <a:rPr lang="uk-UA" i="1" dirty="0"/>
              <a:t> </a:t>
            </a:r>
            <a:r>
              <a:rPr lang="uk-UA" i="1" dirty="0" err="1"/>
              <a:t>Aviation</a:t>
            </a:r>
            <a:r>
              <a:rPr lang="uk-UA" i="1" dirty="0"/>
              <a:t> </a:t>
            </a:r>
            <a:r>
              <a:rPr lang="uk-UA" i="1" dirty="0" err="1"/>
              <a:t>University</a:t>
            </a:r>
            <a:r>
              <a:rPr lang="uk-UA" i="1" dirty="0"/>
              <a:t>. </a:t>
            </a:r>
            <a:r>
              <a:rPr lang="uk-UA" i="1" dirty="0" err="1"/>
              <a:t>Series</a:t>
            </a:r>
            <a:r>
              <a:rPr lang="uk-UA" i="1" dirty="0"/>
              <a:t>: </a:t>
            </a:r>
            <a:r>
              <a:rPr lang="uk-UA" i="1" dirty="0" err="1"/>
              <a:t>Law</a:t>
            </a:r>
            <a:r>
              <a:rPr lang="uk-UA" i="1" dirty="0"/>
              <a:t> </a:t>
            </a:r>
            <a:r>
              <a:rPr lang="uk-UA" i="1" dirty="0" err="1"/>
              <a:t>Journal</a:t>
            </a:r>
            <a:r>
              <a:rPr lang="uk-UA" i="1" dirty="0"/>
              <a:t> «</a:t>
            </a:r>
            <a:r>
              <a:rPr lang="uk-UA" i="1" dirty="0" err="1"/>
              <a:t>Air</a:t>
            </a:r>
            <a:r>
              <a:rPr lang="uk-UA" i="1" dirty="0"/>
              <a:t> </a:t>
            </a:r>
            <a:r>
              <a:rPr lang="uk-UA" i="1" dirty="0" err="1"/>
              <a:t>and</a:t>
            </a:r>
            <a:r>
              <a:rPr lang="uk-UA" i="1" dirty="0"/>
              <a:t> </a:t>
            </a:r>
            <a:r>
              <a:rPr lang="uk-UA" i="1" dirty="0" err="1"/>
              <a:t>Space</a:t>
            </a:r>
            <a:r>
              <a:rPr lang="uk-UA" i="1" dirty="0"/>
              <a:t> </a:t>
            </a:r>
            <a:r>
              <a:rPr lang="uk-UA" i="1" dirty="0" err="1"/>
              <a:t>Law</a:t>
            </a:r>
            <a:r>
              <a:rPr lang="uk-UA" i="1" dirty="0"/>
              <a:t>»</a:t>
            </a:r>
            <a:r>
              <a:rPr lang="uk-UA" dirty="0"/>
              <a:t>. 2022. № 3 (64). C. 78–86.</a:t>
            </a:r>
            <a:endParaRPr lang="en-UA" dirty="0"/>
          </a:p>
          <a:p>
            <a:r>
              <a:rPr lang="uk-UA" dirty="0" err="1"/>
              <a:t>Войціховський</a:t>
            </a:r>
            <a:r>
              <a:rPr lang="uk-UA" dirty="0"/>
              <a:t> А.   В.   Міжнародне співробітництво в  боротьбі з  кіберзлочинністю. </a:t>
            </a:r>
            <a:r>
              <a:rPr lang="uk-UA" i="1" dirty="0"/>
              <a:t>Право і  Безпека. </a:t>
            </a:r>
            <a:r>
              <a:rPr lang="uk-UA" dirty="0"/>
              <a:t>2011. №  4. С. 107-112.  </a:t>
            </a:r>
            <a:endParaRPr lang="en-UA" dirty="0"/>
          </a:p>
          <a:p>
            <a:r>
              <a:rPr lang="uk-UA" dirty="0"/>
              <a:t>Забара І. М. Міжнародно-правове регулювання співробітництва держав у   боротьбі з  інформаційною злочинністю. </a:t>
            </a:r>
            <a:r>
              <a:rPr lang="uk-UA" i="1" dirty="0"/>
              <a:t>Часопис Академії адвокатури України</a:t>
            </a:r>
            <a:r>
              <a:rPr lang="uk-UA" dirty="0"/>
              <a:t>. 2012. № 17. C. 1-68.</a:t>
            </a:r>
            <a:endParaRPr lang="en-UA" dirty="0"/>
          </a:p>
          <a:p>
            <a:pPr lvl="0"/>
            <a:r>
              <a:rPr lang="uk-UA" dirty="0"/>
              <a:t>Сироїд Т.  Л.   Діяльність Генеральної Асамблеї ООН у  протидії кіберзлочинності. Актуальна юриспруденція. </a:t>
            </a:r>
            <a:r>
              <a:rPr lang="uk-UA" dirty="0" err="1"/>
              <a:t>зб</a:t>
            </a:r>
            <a:r>
              <a:rPr lang="uk-UA" dirty="0"/>
              <a:t>. матеріалів інтернет-конференції. Київ. 2018. С.77-80.  </a:t>
            </a:r>
            <a:endParaRPr lang="en-UA" dirty="0"/>
          </a:p>
          <a:p>
            <a:pPr lvl="0"/>
            <a:r>
              <a:rPr lang="uk-UA" dirty="0" err="1"/>
              <a:t>Сметаніна</a:t>
            </a:r>
            <a:r>
              <a:rPr lang="uk-UA" dirty="0"/>
              <a:t> </a:t>
            </a:r>
            <a:r>
              <a:rPr lang="uk-UA" dirty="0" err="1"/>
              <a:t>Н</a:t>
            </a:r>
            <a:r>
              <a:rPr lang="uk-UA" dirty="0"/>
              <a:t>. В. Національний і міжнародний досвід визначення та розрахунку ціни кіберзлочинності. </a:t>
            </a:r>
            <a:r>
              <a:rPr lang="uk-UA" i="1" dirty="0"/>
              <a:t>Міжнародні стандарти з </a:t>
            </a:r>
            <a:r>
              <a:rPr lang="uk-UA" i="1" dirty="0" err="1"/>
              <a:t>кібербезпеки</a:t>
            </a:r>
            <a:r>
              <a:rPr lang="uk-UA" i="1" dirty="0"/>
              <a:t> та їх застосування в Україні</a:t>
            </a:r>
            <a:r>
              <a:rPr lang="uk-UA" dirty="0"/>
              <a:t> : матеріали «круглого столу» (м. Харків, 19 квіт. 2016 р.). Харків, 2016. С. 59–61. </a:t>
            </a:r>
            <a:endParaRPr lang="en-UA" dirty="0"/>
          </a:p>
          <a:p>
            <a:endParaRPr lang="en-UA" dirty="0"/>
          </a:p>
          <a:p>
            <a:pPr marL="0" indent="0" algn="just">
              <a:buNone/>
            </a:pPr>
            <a:endParaRPr lang="uk-UA" sz="1400" b="1" dirty="0"/>
          </a:p>
          <a:p>
            <a:pPr marL="0" indent="0" algn="ctr">
              <a:buNone/>
            </a:pPr>
            <a:endParaRPr lang="uk-UA" b="1" dirty="0"/>
          </a:p>
          <a:p>
            <a:pPr marL="0" indent="0" algn="ctr">
              <a:buNone/>
            </a:pPr>
            <a:endParaRPr lang="uk-UA" b="1" noProof="0" dirty="0"/>
          </a:p>
        </p:txBody>
      </p:sp>
      <p:grpSp>
        <p:nvGrpSpPr>
          <p:cNvPr id="42" name="Group 41">
            <a:extLst>
              <a:ext uri="{FF2B5EF4-FFF2-40B4-BE49-F238E27FC236}">
                <a16:creationId xmlns:a16="http://schemas.microsoft.com/office/drawing/2014/main" id="{9C98D696-686C-263A-5687-630AE3CEC7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43" name="Freeform 32">
              <a:extLst>
                <a:ext uri="{FF2B5EF4-FFF2-40B4-BE49-F238E27FC236}">
                  <a16:creationId xmlns:a16="http://schemas.microsoft.com/office/drawing/2014/main" id="{DD03B653-ABB7-3BBA-FA8A-8DF240BC4E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44" name="Freeform 33">
              <a:extLst>
                <a:ext uri="{FF2B5EF4-FFF2-40B4-BE49-F238E27FC236}">
                  <a16:creationId xmlns:a16="http://schemas.microsoft.com/office/drawing/2014/main" id="{16C9F35D-3DCA-79B3-4893-41CF9FEE993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45" name="Freeform 34">
              <a:extLst>
                <a:ext uri="{FF2B5EF4-FFF2-40B4-BE49-F238E27FC236}">
                  <a16:creationId xmlns:a16="http://schemas.microsoft.com/office/drawing/2014/main" id="{20DAC911-DF6C-93CF-53CC-BDB9F63E108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46" name="Freeform 35">
              <a:extLst>
                <a:ext uri="{FF2B5EF4-FFF2-40B4-BE49-F238E27FC236}">
                  <a16:creationId xmlns:a16="http://schemas.microsoft.com/office/drawing/2014/main" id="{1BF00149-5AE9-BB54-87B9-74DC5F59A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47" name="Freeform 36">
              <a:extLst>
                <a:ext uri="{FF2B5EF4-FFF2-40B4-BE49-F238E27FC236}">
                  <a16:creationId xmlns:a16="http://schemas.microsoft.com/office/drawing/2014/main" id="{43DC979B-DDCE-8D9B-2FB2-37303A19671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48" name="Freeform 37">
              <a:extLst>
                <a:ext uri="{FF2B5EF4-FFF2-40B4-BE49-F238E27FC236}">
                  <a16:creationId xmlns:a16="http://schemas.microsoft.com/office/drawing/2014/main" id="{CBC210D6-CA5F-571E-0A6A-424A49FF40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49" name="Freeform 38">
              <a:extLst>
                <a:ext uri="{FF2B5EF4-FFF2-40B4-BE49-F238E27FC236}">
                  <a16:creationId xmlns:a16="http://schemas.microsoft.com/office/drawing/2014/main" id="{C5E9F21B-7310-066F-6D1C-5726B3D4AC6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50" name="Freeform 39">
              <a:extLst>
                <a:ext uri="{FF2B5EF4-FFF2-40B4-BE49-F238E27FC236}">
                  <a16:creationId xmlns:a16="http://schemas.microsoft.com/office/drawing/2014/main" id="{199A24AE-ABC2-6C88-339D-CD1F02706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51" name="Freeform 40">
              <a:extLst>
                <a:ext uri="{FF2B5EF4-FFF2-40B4-BE49-F238E27FC236}">
                  <a16:creationId xmlns:a16="http://schemas.microsoft.com/office/drawing/2014/main" id="{3E21AEF3-9D59-09CF-4FFA-10342888D9F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en-UA"/>
            </a:p>
          </p:txBody>
        </p:sp>
        <p:sp>
          <p:nvSpPr>
            <p:cNvPr id="52" name="Rectangle 41">
              <a:extLst>
                <a:ext uri="{FF2B5EF4-FFF2-40B4-BE49-F238E27FC236}">
                  <a16:creationId xmlns:a16="http://schemas.microsoft.com/office/drawing/2014/main" id="{346C4A7A-2EA8-154F-3BA2-55DC045337D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en-UA"/>
            </a:p>
          </p:txBody>
        </p:sp>
      </p:grpSp>
    </p:spTree>
    <p:extLst>
      <p:ext uri="{BB962C8B-B14F-4D97-AF65-F5344CB8AC3E}">
        <p14:creationId xmlns:p14="http://schemas.microsoft.com/office/powerpoint/2010/main" val="3870413023"/>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B448F0-DA06-4165-AB5F-4330A20E06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noProof="0" dirty="0"/>
          </a:p>
        </p:txBody>
      </p:sp>
      <p:pic>
        <p:nvPicPr>
          <p:cNvPr id="10" name="Picture 2">
            <a:extLst>
              <a:ext uri="{FF2B5EF4-FFF2-40B4-BE49-F238E27FC236}">
                <a16:creationId xmlns:a16="http://schemas.microsoft.com/office/drawing/2014/main" id="{92D83638-A467-411A-9C31-FE9A111CD88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grpSp>
        <p:nvGrpSpPr>
          <p:cNvPr id="12" name="Group 11">
            <a:extLst>
              <a:ext uri="{FF2B5EF4-FFF2-40B4-BE49-F238E27FC236}">
                <a16:creationId xmlns:a16="http://schemas.microsoft.com/office/drawing/2014/main" id="{2576BCDF-119F-4EB5-83D7-ED823C93EB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13" name="Rectangle 5">
              <a:extLst>
                <a:ext uri="{FF2B5EF4-FFF2-40B4-BE49-F238E27FC236}">
                  <a16:creationId xmlns:a16="http://schemas.microsoft.com/office/drawing/2014/main" id="{43D63E8F-FD8A-4CE3-B7C9-3E9E2B66B5FD}"/>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14" name="Freeform 6">
              <a:extLst>
                <a:ext uri="{FF2B5EF4-FFF2-40B4-BE49-F238E27FC236}">
                  <a16:creationId xmlns:a16="http://schemas.microsoft.com/office/drawing/2014/main" id="{D107D890-1831-46D8-90FB-F2FC0B28841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5" name="Freeform 7">
              <a:extLst>
                <a:ext uri="{FF2B5EF4-FFF2-40B4-BE49-F238E27FC236}">
                  <a16:creationId xmlns:a16="http://schemas.microsoft.com/office/drawing/2014/main" id="{02440904-A4EC-4F72-8E22-AAF4D9DB5C1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6" name="Freeform 8">
              <a:extLst>
                <a:ext uri="{FF2B5EF4-FFF2-40B4-BE49-F238E27FC236}">
                  <a16:creationId xmlns:a16="http://schemas.microsoft.com/office/drawing/2014/main" id="{625E9C1F-1569-416B-A85C-FA14348722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7" name="Freeform 9">
              <a:extLst>
                <a:ext uri="{FF2B5EF4-FFF2-40B4-BE49-F238E27FC236}">
                  <a16:creationId xmlns:a16="http://schemas.microsoft.com/office/drawing/2014/main" id="{3A186C77-43BF-4B1B-8170-48944F30575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8" name="Freeform 10">
              <a:extLst>
                <a:ext uri="{FF2B5EF4-FFF2-40B4-BE49-F238E27FC236}">
                  <a16:creationId xmlns:a16="http://schemas.microsoft.com/office/drawing/2014/main" id="{FA8D72C1-8526-44B4-9333-5E0057ECC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9" name="Freeform 11">
              <a:extLst>
                <a:ext uri="{FF2B5EF4-FFF2-40B4-BE49-F238E27FC236}">
                  <a16:creationId xmlns:a16="http://schemas.microsoft.com/office/drawing/2014/main" id="{790E4BA0-9C47-48B6-AA4A-8FC22DA954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0" name="Freeform 12">
              <a:extLst>
                <a:ext uri="{FF2B5EF4-FFF2-40B4-BE49-F238E27FC236}">
                  <a16:creationId xmlns:a16="http://schemas.microsoft.com/office/drawing/2014/main" id="{FD051475-431F-4B9D-94C6-7B49A69582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1" name="Freeform 13">
              <a:extLst>
                <a:ext uri="{FF2B5EF4-FFF2-40B4-BE49-F238E27FC236}">
                  <a16:creationId xmlns:a16="http://schemas.microsoft.com/office/drawing/2014/main" id="{82255D2F-85A1-4A19-8BC4-EB2715F36CC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2" name="Freeform 14">
              <a:extLst>
                <a:ext uri="{FF2B5EF4-FFF2-40B4-BE49-F238E27FC236}">
                  <a16:creationId xmlns:a16="http://schemas.microsoft.com/office/drawing/2014/main" id="{EBC3A004-9794-4EFA-83F0-989248797C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3" name="Freeform 15">
              <a:extLst>
                <a:ext uri="{FF2B5EF4-FFF2-40B4-BE49-F238E27FC236}">
                  <a16:creationId xmlns:a16="http://schemas.microsoft.com/office/drawing/2014/main" id="{6EFD9FC3-E11A-44E3-BCAC-A07F3C601F2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4" name="Line 16">
              <a:extLst>
                <a:ext uri="{FF2B5EF4-FFF2-40B4-BE49-F238E27FC236}">
                  <a16:creationId xmlns:a16="http://schemas.microsoft.com/office/drawing/2014/main" id="{AB6AB6F7-6592-4028-B349-1C0E53A29CDC}"/>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uk-UA" noProof="0" dirty="0"/>
            </a:p>
          </p:txBody>
        </p:sp>
        <p:sp>
          <p:nvSpPr>
            <p:cNvPr id="25" name="Freeform 17">
              <a:extLst>
                <a:ext uri="{FF2B5EF4-FFF2-40B4-BE49-F238E27FC236}">
                  <a16:creationId xmlns:a16="http://schemas.microsoft.com/office/drawing/2014/main" id="{6C2415E6-F914-4C11-B48B-4910AA6CA6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6" name="Freeform 18">
              <a:extLst>
                <a:ext uri="{FF2B5EF4-FFF2-40B4-BE49-F238E27FC236}">
                  <a16:creationId xmlns:a16="http://schemas.microsoft.com/office/drawing/2014/main" id="{2412013C-072A-489E-851A-CFEF91A9A6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7" name="Freeform 19">
              <a:extLst>
                <a:ext uri="{FF2B5EF4-FFF2-40B4-BE49-F238E27FC236}">
                  <a16:creationId xmlns:a16="http://schemas.microsoft.com/office/drawing/2014/main" id="{DE93DF9F-296F-4DE4-8813-D8C04DE4CF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8" name="Freeform 20">
              <a:extLst>
                <a:ext uri="{FF2B5EF4-FFF2-40B4-BE49-F238E27FC236}">
                  <a16:creationId xmlns:a16="http://schemas.microsoft.com/office/drawing/2014/main" id="{F440D966-5030-460C-9916-BF9B9154218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9" name="Rectangle 21">
              <a:extLst>
                <a:ext uri="{FF2B5EF4-FFF2-40B4-BE49-F238E27FC236}">
                  <a16:creationId xmlns:a16="http://schemas.microsoft.com/office/drawing/2014/main" id="{1EFE245D-BA05-4F4D-A6E8-40739F48E769}"/>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30" name="Freeform 22">
              <a:extLst>
                <a:ext uri="{FF2B5EF4-FFF2-40B4-BE49-F238E27FC236}">
                  <a16:creationId xmlns:a16="http://schemas.microsoft.com/office/drawing/2014/main" id="{ED67811C-F735-441C-98A6-2517EC099A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1" name="Freeform 23">
              <a:extLst>
                <a:ext uri="{FF2B5EF4-FFF2-40B4-BE49-F238E27FC236}">
                  <a16:creationId xmlns:a16="http://schemas.microsoft.com/office/drawing/2014/main" id="{3070FC44-32F9-470F-A131-868F3F1DB72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2" name="Freeform 24">
              <a:extLst>
                <a:ext uri="{FF2B5EF4-FFF2-40B4-BE49-F238E27FC236}">
                  <a16:creationId xmlns:a16="http://schemas.microsoft.com/office/drawing/2014/main" id="{95FB52C7-C779-4E3F-978C-4595FEF868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3" name="Freeform 25">
              <a:extLst>
                <a:ext uri="{FF2B5EF4-FFF2-40B4-BE49-F238E27FC236}">
                  <a16:creationId xmlns:a16="http://schemas.microsoft.com/office/drawing/2014/main" id="{D4EB1759-62AC-4B24-9DC6-E4F8737E898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4" name="Freeform 26">
              <a:extLst>
                <a:ext uri="{FF2B5EF4-FFF2-40B4-BE49-F238E27FC236}">
                  <a16:creationId xmlns:a16="http://schemas.microsoft.com/office/drawing/2014/main" id="{7BF6FB39-864B-4F58-86E8-790E16FB3C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5" name="Freeform 27">
              <a:extLst>
                <a:ext uri="{FF2B5EF4-FFF2-40B4-BE49-F238E27FC236}">
                  <a16:creationId xmlns:a16="http://schemas.microsoft.com/office/drawing/2014/main" id="{5FE4FA46-B51C-43DA-87FC-2644ED117A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6" name="Freeform 28">
              <a:extLst>
                <a:ext uri="{FF2B5EF4-FFF2-40B4-BE49-F238E27FC236}">
                  <a16:creationId xmlns:a16="http://schemas.microsoft.com/office/drawing/2014/main" id="{25DD1322-2D3A-4E7B-B23B-B4F96E02C29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7" name="Freeform 29">
              <a:extLst>
                <a:ext uri="{FF2B5EF4-FFF2-40B4-BE49-F238E27FC236}">
                  <a16:creationId xmlns:a16="http://schemas.microsoft.com/office/drawing/2014/main" id="{6E4FFBEB-52BB-494D-AD99-A0F072AB6F3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8" name="Freeform 30">
              <a:extLst>
                <a:ext uri="{FF2B5EF4-FFF2-40B4-BE49-F238E27FC236}">
                  <a16:creationId xmlns:a16="http://schemas.microsoft.com/office/drawing/2014/main" id="{7DE92406-3F65-4333-BAAA-A9A7B5AEE9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9" name="Freeform 31">
              <a:extLst>
                <a:ext uri="{FF2B5EF4-FFF2-40B4-BE49-F238E27FC236}">
                  <a16:creationId xmlns:a16="http://schemas.microsoft.com/office/drawing/2014/main" id="{B8B0FFC4-D1BB-4BB9-A224-BB78BFD3380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grpSp>
      <p:sp>
        <p:nvSpPr>
          <p:cNvPr id="3" name="Content Placeholder 2">
            <a:extLst>
              <a:ext uri="{FF2B5EF4-FFF2-40B4-BE49-F238E27FC236}">
                <a16:creationId xmlns:a16="http://schemas.microsoft.com/office/drawing/2014/main" id="{78756B26-D3C0-BD66-A8D9-7B2CD90249C2}"/>
              </a:ext>
            </a:extLst>
          </p:cNvPr>
          <p:cNvSpPr>
            <a:spLocks noGrp="1"/>
          </p:cNvSpPr>
          <p:nvPr>
            <p:ph idx="1"/>
          </p:nvPr>
        </p:nvSpPr>
        <p:spPr>
          <a:xfrm>
            <a:off x="1206500" y="808892"/>
            <a:ext cx="9840911" cy="5412519"/>
          </a:xfrm>
        </p:spPr>
        <p:txBody>
          <a:bodyPr anchor="t">
            <a:noAutofit/>
          </a:bodyPr>
          <a:lstStyle/>
          <a:p>
            <a:pPr marL="457200" indent="-457200">
              <a:buAutoNum type="arabicPeriod"/>
            </a:pPr>
            <a:r>
              <a:rPr lang="uk-UA" sz="1600" b="1" noProof="0" dirty="0" err="1"/>
              <a:t>Кіберпезпека</a:t>
            </a:r>
            <a:r>
              <a:rPr lang="uk-UA" sz="1600" b="1" noProof="0" dirty="0"/>
              <a:t> як частина національної безпеки України</a:t>
            </a:r>
          </a:p>
          <a:p>
            <a:pPr marL="0" indent="0" algn="just">
              <a:buNone/>
            </a:pPr>
            <a:r>
              <a:rPr lang="uk-UA" sz="1600" b="1" noProof="0" dirty="0"/>
              <a:t>національна безпека України </a:t>
            </a:r>
            <a:r>
              <a:rPr lang="uk-UA" sz="1600" noProof="0" dirty="0"/>
              <a:t>- захищеність державного суверенітету, територіальної цілісності, демократичного конституційного ладу та інших національних інтересів України від реальних та потенційних загроз (ст.1 ЗУ «Про національну безпеку України»;</a:t>
            </a:r>
          </a:p>
          <a:p>
            <a:pPr marL="0" indent="0" algn="just">
              <a:buNone/>
            </a:pPr>
            <a:r>
              <a:rPr lang="uk-UA" sz="1600" b="1" noProof="0" dirty="0"/>
              <a:t>загрози національній безпеці України </a:t>
            </a:r>
            <a:r>
              <a:rPr lang="uk-UA" sz="1600" noProof="0" dirty="0"/>
              <a:t>- явища, тенденції і чинники, що унеможливлюють чи ускладнюють або можуть унеможливити чи ускладнити реалізацію національних інтересів та збереження національних цінностей України;</a:t>
            </a:r>
          </a:p>
          <a:p>
            <a:pPr marL="0" indent="0" algn="just">
              <a:buNone/>
            </a:pPr>
            <a:r>
              <a:rPr lang="uk-UA" sz="1600" noProof="0" dirty="0"/>
              <a:t> </a:t>
            </a:r>
            <a:r>
              <a:rPr lang="uk-UA" sz="1600" b="1" noProof="0" dirty="0"/>
              <a:t>Забезпечення </a:t>
            </a:r>
            <a:r>
              <a:rPr lang="uk-UA" sz="1600" b="1" noProof="0" dirty="0" err="1"/>
              <a:t>кібербезпеки</a:t>
            </a:r>
            <a:r>
              <a:rPr lang="uk-UA" sz="1600" b="1" noProof="0" dirty="0"/>
              <a:t> є одним із пріоритетів у системі національної безпеки України</a:t>
            </a:r>
            <a:r>
              <a:rPr lang="uk-UA" sz="1600" noProof="0" dirty="0"/>
              <a:t>. Реалізація зазначеного пріоритету буде здійснюватися шляхом посилення </a:t>
            </a:r>
            <a:r>
              <a:rPr lang="uk-UA" sz="1600" noProof="0" dirty="0" err="1"/>
              <a:t>спроможностей</a:t>
            </a:r>
            <a:r>
              <a:rPr lang="uk-UA" sz="1600" noProof="0" dirty="0"/>
              <a:t> національної системи </a:t>
            </a:r>
            <a:r>
              <a:rPr lang="uk-UA" sz="1600" noProof="0" dirty="0" err="1"/>
              <a:t>кібербезпеки</a:t>
            </a:r>
            <a:r>
              <a:rPr lang="uk-UA" sz="1600" noProof="0" dirty="0"/>
              <a:t> для протидії </a:t>
            </a:r>
            <a:r>
              <a:rPr lang="uk-UA" sz="1600" noProof="0" dirty="0" err="1"/>
              <a:t>кіберзагрозам</a:t>
            </a:r>
            <a:r>
              <a:rPr lang="uk-UA" sz="1600" noProof="0" dirty="0"/>
              <a:t> у сучасному безпековому середовищі (стратегія </a:t>
            </a:r>
            <a:r>
              <a:rPr lang="uk-UA" sz="1600" noProof="0" dirty="0" err="1"/>
              <a:t>кіберпезпеки</a:t>
            </a:r>
            <a:r>
              <a:rPr lang="uk-UA" sz="1600" noProof="0" dirty="0"/>
              <a:t> України);</a:t>
            </a:r>
          </a:p>
          <a:p>
            <a:pPr marL="0" indent="0" algn="just">
              <a:buNone/>
            </a:pPr>
            <a:r>
              <a:rPr lang="uk-UA" sz="1600" noProof="0" dirty="0"/>
              <a:t>Спрямування державної політики у сферах національної безпеки і оборони на забезпечення воєнної, зовнішньополітичної, державної, економічної, інформаційної, екологічної безпеки, безпеки критичної інфраструктури, </a:t>
            </a:r>
            <a:r>
              <a:rPr lang="uk-UA" sz="1600" b="1" noProof="0" dirty="0"/>
              <a:t>КІБЕРБЕЗПЕКИ УКРАЇНИ </a:t>
            </a:r>
            <a:r>
              <a:rPr lang="uk-UA" sz="1600" noProof="0" dirty="0"/>
              <a:t>та на інші її напрямів визнається одним з принципів державної політики у сферах національної безпеки і оборони (ст. 3 ЗУ «Про національну безпеку України»</a:t>
            </a:r>
          </a:p>
          <a:p>
            <a:pPr marL="0" indent="0">
              <a:buNone/>
            </a:pPr>
            <a:endParaRPr lang="uk-UA" sz="1400" noProof="0" dirty="0"/>
          </a:p>
        </p:txBody>
      </p:sp>
      <p:grpSp>
        <p:nvGrpSpPr>
          <p:cNvPr id="41" name="Group 40">
            <a:extLst>
              <a:ext uri="{FF2B5EF4-FFF2-40B4-BE49-F238E27FC236}">
                <a16:creationId xmlns:a16="http://schemas.microsoft.com/office/drawing/2014/main" id="{8DB4BB99-C854-45F9-BED1-63D15E3A24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42" name="Freeform 32">
              <a:extLst>
                <a:ext uri="{FF2B5EF4-FFF2-40B4-BE49-F238E27FC236}">
                  <a16:creationId xmlns:a16="http://schemas.microsoft.com/office/drawing/2014/main" id="{5D1CCC4C-284C-4BF6-97D9-D974674634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3" name="Freeform 33">
              <a:extLst>
                <a:ext uri="{FF2B5EF4-FFF2-40B4-BE49-F238E27FC236}">
                  <a16:creationId xmlns:a16="http://schemas.microsoft.com/office/drawing/2014/main" id="{35D82D1B-EB09-4028-9107-D60B547C7B4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4" name="Freeform 34">
              <a:extLst>
                <a:ext uri="{FF2B5EF4-FFF2-40B4-BE49-F238E27FC236}">
                  <a16:creationId xmlns:a16="http://schemas.microsoft.com/office/drawing/2014/main" id="{1389EE93-8059-437E-8507-7557AD68FB1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5" name="Freeform 35">
              <a:extLst>
                <a:ext uri="{FF2B5EF4-FFF2-40B4-BE49-F238E27FC236}">
                  <a16:creationId xmlns:a16="http://schemas.microsoft.com/office/drawing/2014/main" id="{377C05DC-75FF-4426-A34F-DBF0C7E7BE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6" name="Freeform 36">
              <a:extLst>
                <a:ext uri="{FF2B5EF4-FFF2-40B4-BE49-F238E27FC236}">
                  <a16:creationId xmlns:a16="http://schemas.microsoft.com/office/drawing/2014/main" id="{03D385C8-866D-437D-91B1-2E3ECDD88E5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7" name="Freeform 37">
              <a:extLst>
                <a:ext uri="{FF2B5EF4-FFF2-40B4-BE49-F238E27FC236}">
                  <a16:creationId xmlns:a16="http://schemas.microsoft.com/office/drawing/2014/main" id="{3F649CBB-748F-4C79-A14F-C531C40B08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8" name="Freeform 38">
              <a:extLst>
                <a:ext uri="{FF2B5EF4-FFF2-40B4-BE49-F238E27FC236}">
                  <a16:creationId xmlns:a16="http://schemas.microsoft.com/office/drawing/2014/main" id="{7F4622C0-84AF-41F1-9128-FE73CADD36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9" name="Freeform 39">
              <a:extLst>
                <a:ext uri="{FF2B5EF4-FFF2-40B4-BE49-F238E27FC236}">
                  <a16:creationId xmlns:a16="http://schemas.microsoft.com/office/drawing/2014/main" id="{CC6F29C1-A471-4CDE-8C21-E4B15C5EF4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50" name="Freeform 40">
              <a:extLst>
                <a:ext uri="{FF2B5EF4-FFF2-40B4-BE49-F238E27FC236}">
                  <a16:creationId xmlns:a16="http://schemas.microsoft.com/office/drawing/2014/main" id="{67F5B7DA-86C7-4AE0-96B6-D7F5AA51E21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51" name="Rectangle 41">
              <a:extLst>
                <a:ext uri="{FF2B5EF4-FFF2-40B4-BE49-F238E27FC236}">
                  <a16:creationId xmlns:a16="http://schemas.microsoft.com/office/drawing/2014/main" id="{0FA481E3-0439-484A-AC9B-19D58B98E49F}"/>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grpSp>
    </p:spTree>
    <p:extLst>
      <p:ext uri="{BB962C8B-B14F-4D97-AF65-F5344CB8AC3E}">
        <p14:creationId xmlns:p14="http://schemas.microsoft.com/office/powerpoint/2010/main" val="268993453"/>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a:extLst>
            <a:ext uri="{FF2B5EF4-FFF2-40B4-BE49-F238E27FC236}">
              <a16:creationId xmlns:a16="http://schemas.microsoft.com/office/drawing/2014/main" id="{866C3F49-B1E5-F292-7495-980B572FC36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664E82A-7DE4-D833-C1CC-3AE5F8EC60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noProof="0" dirty="0"/>
          </a:p>
        </p:txBody>
      </p:sp>
      <p:pic>
        <p:nvPicPr>
          <p:cNvPr id="10" name="Picture 2">
            <a:extLst>
              <a:ext uri="{FF2B5EF4-FFF2-40B4-BE49-F238E27FC236}">
                <a16:creationId xmlns:a16="http://schemas.microsoft.com/office/drawing/2014/main" id="{92C56FA7-8C69-9A05-9238-E7D59D5604E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 xmlns:a16="http://schemas.microsoft.com/office/drawing/2014/main" xmlns:p14="http://schemas.microsoft.com/office/powerpoint/2010/main" xmlns:a14="http://schemas.microsoft.com/office/drawing/2010/main">
                <a:solidFill>
                  <a:srgbClr val="FFFFFF"/>
                </a:solidFill>
              </a14:hiddenFill>
            </a:ext>
          </a:extLst>
        </p:spPr>
      </p:pic>
      <p:grpSp>
        <p:nvGrpSpPr>
          <p:cNvPr id="12" name="Group 11">
            <a:extLst>
              <a:ext uri="{FF2B5EF4-FFF2-40B4-BE49-F238E27FC236}">
                <a16:creationId xmlns:a16="http://schemas.microsoft.com/office/drawing/2014/main" id="{D5D70351-6752-A72E-14D2-4CA8BD81D45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13" name="Rectangle 5">
              <a:extLst>
                <a:ext uri="{FF2B5EF4-FFF2-40B4-BE49-F238E27FC236}">
                  <a16:creationId xmlns:a16="http://schemas.microsoft.com/office/drawing/2014/main" id="{F2A37212-C1AA-9DBF-82E5-E926DFD41578}"/>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uk-UA" noProof="0" dirty="0"/>
            </a:p>
          </p:txBody>
        </p:sp>
        <p:sp>
          <p:nvSpPr>
            <p:cNvPr id="14" name="Freeform 6">
              <a:extLst>
                <a:ext uri="{FF2B5EF4-FFF2-40B4-BE49-F238E27FC236}">
                  <a16:creationId xmlns:a16="http://schemas.microsoft.com/office/drawing/2014/main" id="{9662E48A-5A88-E731-9F2E-0D13EBD3781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5" name="Freeform 7">
              <a:extLst>
                <a:ext uri="{FF2B5EF4-FFF2-40B4-BE49-F238E27FC236}">
                  <a16:creationId xmlns:a16="http://schemas.microsoft.com/office/drawing/2014/main" id="{0D66B4BE-B04C-4C18-618D-27DEE93768B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6" name="Freeform 8">
              <a:extLst>
                <a:ext uri="{FF2B5EF4-FFF2-40B4-BE49-F238E27FC236}">
                  <a16:creationId xmlns:a16="http://schemas.microsoft.com/office/drawing/2014/main" id="{3A964E7E-B051-7460-A3BD-A901A536CE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7" name="Freeform 9">
              <a:extLst>
                <a:ext uri="{FF2B5EF4-FFF2-40B4-BE49-F238E27FC236}">
                  <a16:creationId xmlns:a16="http://schemas.microsoft.com/office/drawing/2014/main" id="{2CE62E1D-59B1-48DB-40A4-BD5418EA2DD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8" name="Freeform 10">
              <a:extLst>
                <a:ext uri="{FF2B5EF4-FFF2-40B4-BE49-F238E27FC236}">
                  <a16:creationId xmlns:a16="http://schemas.microsoft.com/office/drawing/2014/main" id="{BFEF1324-D104-FFFA-D35C-1F1EEE9A1E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9" name="Freeform 11">
              <a:extLst>
                <a:ext uri="{FF2B5EF4-FFF2-40B4-BE49-F238E27FC236}">
                  <a16:creationId xmlns:a16="http://schemas.microsoft.com/office/drawing/2014/main" id="{860AF35F-5B13-4FDA-7346-670F47E69B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0" name="Freeform 12">
              <a:extLst>
                <a:ext uri="{FF2B5EF4-FFF2-40B4-BE49-F238E27FC236}">
                  <a16:creationId xmlns:a16="http://schemas.microsoft.com/office/drawing/2014/main" id="{BD906609-3CF8-DBEB-6032-69446D5E380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1" name="Freeform 13">
              <a:extLst>
                <a:ext uri="{FF2B5EF4-FFF2-40B4-BE49-F238E27FC236}">
                  <a16:creationId xmlns:a16="http://schemas.microsoft.com/office/drawing/2014/main" id="{C5A83B35-2AEB-419C-F993-152D76ED0AB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2" name="Freeform 14">
              <a:extLst>
                <a:ext uri="{FF2B5EF4-FFF2-40B4-BE49-F238E27FC236}">
                  <a16:creationId xmlns:a16="http://schemas.microsoft.com/office/drawing/2014/main" id="{5E4B0F5D-F334-6C5B-C767-6746CCC912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3" name="Freeform 15">
              <a:extLst>
                <a:ext uri="{FF2B5EF4-FFF2-40B4-BE49-F238E27FC236}">
                  <a16:creationId xmlns:a16="http://schemas.microsoft.com/office/drawing/2014/main" id="{42DAAD27-CC50-AF63-104C-311DED46782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4" name="Line 16">
              <a:extLst>
                <a:ext uri="{FF2B5EF4-FFF2-40B4-BE49-F238E27FC236}">
                  <a16:creationId xmlns:a16="http://schemas.microsoft.com/office/drawing/2014/main" id="{FE8A9555-2B91-F5D7-4F81-DFFF7E73587C}"/>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uk-UA" noProof="0" dirty="0"/>
            </a:p>
          </p:txBody>
        </p:sp>
        <p:sp>
          <p:nvSpPr>
            <p:cNvPr id="25" name="Freeform 17">
              <a:extLst>
                <a:ext uri="{FF2B5EF4-FFF2-40B4-BE49-F238E27FC236}">
                  <a16:creationId xmlns:a16="http://schemas.microsoft.com/office/drawing/2014/main" id="{B09A1C9E-423B-56AB-438C-1D3E51077A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6" name="Freeform 18">
              <a:extLst>
                <a:ext uri="{FF2B5EF4-FFF2-40B4-BE49-F238E27FC236}">
                  <a16:creationId xmlns:a16="http://schemas.microsoft.com/office/drawing/2014/main" id="{A451AAC7-E7AF-AE96-107D-68105D140C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7" name="Freeform 19">
              <a:extLst>
                <a:ext uri="{FF2B5EF4-FFF2-40B4-BE49-F238E27FC236}">
                  <a16:creationId xmlns:a16="http://schemas.microsoft.com/office/drawing/2014/main" id="{CD89A30C-47E0-99ED-4EDA-69B90836C7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8" name="Freeform 20">
              <a:extLst>
                <a:ext uri="{FF2B5EF4-FFF2-40B4-BE49-F238E27FC236}">
                  <a16:creationId xmlns:a16="http://schemas.microsoft.com/office/drawing/2014/main" id="{E9EB5399-294C-1F87-6160-80A81583064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9" name="Rectangle 21">
              <a:extLst>
                <a:ext uri="{FF2B5EF4-FFF2-40B4-BE49-F238E27FC236}">
                  <a16:creationId xmlns:a16="http://schemas.microsoft.com/office/drawing/2014/main" id="{1CE5B8EF-A004-2D45-2F9B-5B9381D40CA9}"/>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uk-UA" noProof="0" dirty="0"/>
            </a:p>
          </p:txBody>
        </p:sp>
        <p:sp>
          <p:nvSpPr>
            <p:cNvPr id="30" name="Freeform 22">
              <a:extLst>
                <a:ext uri="{FF2B5EF4-FFF2-40B4-BE49-F238E27FC236}">
                  <a16:creationId xmlns:a16="http://schemas.microsoft.com/office/drawing/2014/main" id="{C37921E0-F519-B004-0678-A27A95BB52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1" name="Freeform 23">
              <a:extLst>
                <a:ext uri="{FF2B5EF4-FFF2-40B4-BE49-F238E27FC236}">
                  <a16:creationId xmlns:a16="http://schemas.microsoft.com/office/drawing/2014/main" id="{BE202270-ED3D-DBF1-B1C2-62AAF91410F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2" name="Freeform 24">
              <a:extLst>
                <a:ext uri="{FF2B5EF4-FFF2-40B4-BE49-F238E27FC236}">
                  <a16:creationId xmlns:a16="http://schemas.microsoft.com/office/drawing/2014/main" id="{DD89B207-DEE4-7392-3A16-3FCF172C7A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3" name="Freeform 25">
              <a:extLst>
                <a:ext uri="{FF2B5EF4-FFF2-40B4-BE49-F238E27FC236}">
                  <a16:creationId xmlns:a16="http://schemas.microsoft.com/office/drawing/2014/main" id="{932B6F5B-8E30-A7A1-12EB-D78854757B2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4" name="Freeform 26">
              <a:extLst>
                <a:ext uri="{FF2B5EF4-FFF2-40B4-BE49-F238E27FC236}">
                  <a16:creationId xmlns:a16="http://schemas.microsoft.com/office/drawing/2014/main" id="{3CE63B4E-A793-7EC2-1997-88B4BD6D30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5" name="Freeform 27">
              <a:extLst>
                <a:ext uri="{FF2B5EF4-FFF2-40B4-BE49-F238E27FC236}">
                  <a16:creationId xmlns:a16="http://schemas.microsoft.com/office/drawing/2014/main" id="{361D5084-3AEA-1084-5714-9C42E501A0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6" name="Freeform 28">
              <a:extLst>
                <a:ext uri="{FF2B5EF4-FFF2-40B4-BE49-F238E27FC236}">
                  <a16:creationId xmlns:a16="http://schemas.microsoft.com/office/drawing/2014/main" id="{EA0046F7-4F65-F504-727F-2220803C56A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7" name="Freeform 29">
              <a:extLst>
                <a:ext uri="{FF2B5EF4-FFF2-40B4-BE49-F238E27FC236}">
                  <a16:creationId xmlns:a16="http://schemas.microsoft.com/office/drawing/2014/main" id="{2C591328-1716-2815-D4B9-DA8AEE9A635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8" name="Freeform 30">
              <a:extLst>
                <a:ext uri="{FF2B5EF4-FFF2-40B4-BE49-F238E27FC236}">
                  <a16:creationId xmlns:a16="http://schemas.microsoft.com/office/drawing/2014/main" id="{87DD47FF-AE7A-0E90-AE3D-398A7154F7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9" name="Freeform 31">
              <a:extLst>
                <a:ext uri="{FF2B5EF4-FFF2-40B4-BE49-F238E27FC236}">
                  <a16:creationId xmlns:a16="http://schemas.microsoft.com/office/drawing/2014/main" id="{B3ECF56A-0FB0-49BE-03D6-7489D0E16D4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grpSp>
      <p:sp>
        <p:nvSpPr>
          <p:cNvPr id="3" name="Content Placeholder 2">
            <a:extLst>
              <a:ext uri="{FF2B5EF4-FFF2-40B4-BE49-F238E27FC236}">
                <a16:creationId xmlns:a16="http://schemas.microsoft.com/office/drawing/2014/main" id="{F41EEE73-D7A6-C41C-8766-D7A002B5D38A}"/>
              </a:ext>
            </a:extLst>
          </p:cNvPr>
          <p:cNvSpPr>
            <a:spLocks noGrp="1"/>
          </p:cNvSpPr>
          <p:nvPr>
            <p:ph idx="1"/>
          </p:nvPr>
        </p:nvSpPr>
        <p:spPr>
          <a:xfrm>
            <a:off x="1206500" y="808892"/>
            <a:ext cx="9840911" cy="5412519"/>
          </a:xfrm>
        </p:spPr>
        <p:txBody>
          <a:bodyPr anchor="t">
            <a:noAutofit/>
          </a:bodyPr>
          <a:lstStyle/>
          <a:p>
            <a:pPr marL="0" indent="0" algn="just">
              <a:buNone/>
            </a:pPr>
            <a:r>
              <a:rPr lang="uk-UA" b="1" noProof="0" dirty="0">
                <a:solidFill>
                  <a:schemeClr val="tx2">
                    <a:lumMod val="60000"/>
                    <a:lumOff val="40000"/>
                  </a:schemeClr>
                </a:solidFill>
              </a:rPr>
              <a:t>Стратегія </a:t>
            </a:r>
            <a:r>
              <a:rPr lang="uk-UA" b="1" noProof="0" dirty="0" err="1">
                <a:solidFill>
                  <a:schemeClr val="tx2">
                    <a:lumMod val="60000"/>
                    <a:lumOff val="40000"/>
                  </a:schemeClr>
                </a:solidFill>
              </a:rPr>
              <a:t>кібербезпеки</a:t>
            </a:r>
            <a:r>
              <a:rPr lang="uk-UA" b="1" noProof="0" dirty="0">
                <a:solidFill>
                  <a:schemeClr val="tx2">
                    <a:lumMod val="60000"/>
                    <a:lumOff val="40000"/>
                  </a:schemeClr>
                </a:solidFill>
              </a:rPr>
              <a:t> </a:t>
            </a:r>
            <a:r>
              <a:rPr lang="uk-UA" sz="2000" noProof="0" dirty="0"/>
              <a:t>є документом довгострокового планування в якому визначаються пріоритети національних інтересів України у сфері </a:t>
            </a:r>
            <a:r>
              <a:rPr lang="uk-UA" sz="2000" u="sng" noProof="0" dirty="0" err="1">
                <a:solidFill>
                  <a:schemeClr val="tx2">
                    <a:lumMod val="60000"/>
                    <a:lumOff val="40000"/>
                  </a:schemeClr>
                </a:solidFill>
              </a:rPr>
              <a:t>кібер</a:t>
            </a:r>
            <a:r>
              <a:rPr lang="uk-UA" sz="2000" noProof="0" dirty="0" err="1">
                <a:solidFill>
                  <a:schemeClr val="tx2">
                    <a:lumMod val="60000"/>
                    <a:lumOff val="40000"/>
                  </a:schemeClr>
                </a:solidFill>
              </a:rPr>
              <a:t>безпеки</a:t>
            </a:r>
            <a:r>
              <a:rPr lang="uk-UA" sz="2000" noProof="0" dirty="0"/>
              <a:t>, наявні та потенційно можливі </a:t>
            </a:r>
            <a:r>
              <a:rPr lang="uk-UA" sz="2000" u="sng" noProof="0" dirty="0" err="1">
                <a:solidFill>
                  <a:srgbClr val="FF0000"/>
                </a:solidFill>
              </a:rPr>
              <a:t>кібер</a:t>
            </a:r>
            <a:r>
              <a:rPr lang="uk-UA" sz="2000" noProof="0" dirty="0" err="1">
                <a:solidFill>
                  <a:srgbClr val="FF0000"/>
                </a:solidFill>
              </a:rPr>
              <a:t>загрози</a:t>
            </a:r>
            <a:r>
              <a:rPr lang="uk-UA" sz="2000" noProof="0" dirty="0"/>
              <a:t> </a:t>
            </a:r>
            <a:r>
              <a:rPr lang="uk-UA" sz="2000" noProof="0" dirty="0" err="1"/>
              <a:t>життєво</a:t>
            </a:r>
            <a:r>
              <a:rPr lang="uk-UA" sz="2000" noProof="0" dirty="0"/>
              <a:t> важливим інтересам людини і громадянина, суспільства та держави в </a:t>
            </a:r>
            <a:r>
              <a:rPr lang="uk-UA" sz="2000" u="sng" noProof="0" dirty="0">
                <a:solidFill>
                  <a:schemeClr val="accent6">
                    <a:lumMod val="75000"/>
                  </a:schemeClr>
                </a:solidFill>
              </a:rPr>
              <a:t>кібер</a:t>
            </a:r>
            <a:r>
              <a:rPr lang="uk-UA" sz="2000" noProof="0" dirty="0">
                <a:solidFill>
                  <a:schemeClr val="accent6">
                    <a:lumMod val="75000"/>
                  </a:schemeClr>
                </a:solidFill>
              </a:rPr>
              <a:t>просторі</a:t>
            </a:r>
            <a:r>
              <a:rPr lang="uk-UA" sz="2000" noProof="0" dirty="0"/>
              <a:t>, пріоритетні напрями, концептуальні підходи до формування та реалізації державної політики щодо безпечного функціонування кіберпростору, його використання в інтересах особи, суспільства і держави, підвищення ефективності основних суб’єктів забезпечення </a:t>
            </a:r>
            <a:r>
              <a:rPr lang="uk-UA" sz="2000" u="sng" noProof="0" dirty="0" err="1"/>
              <a:t>кібер</a:t>
            </a:r>
            <a:r>
              <a:rPr lang="uk-UA" sz="2000" noProof="0" dirty="0" err="1"/>
              <a:t>безпеки</a:t>
            </a:r>
            <a:r>
              <a:rPr lang="uk-UA" sz="2000" noProof="0" dirty="0"/>
              <a:t>, насамперед суб’єктів сектору безпеки і оборони, щодо виконання завдань у </a:t>
            </a:r>
            <a:r>
              <a:rPr lang="uk-UA" sz="2000" u="sng" noProof="0" dirty="0"/>
              <a:t>кібер</a:t>
            </a:r>
            <a:r>
              <a:rPr lang="uk-UA" sz="2000" noProof="0" dirty="0"/>
              <a:t>просторі, а також потреби бюджетного фінансування, достатні для досягнення визначених цілей і виконання передбачених завдань, та основні напрями використання фінансових ресурсів</a:t>
            </a:r>
          </a:p>
        </p:txBody>
      </p:sp>
      <p:grpSp>
        <p:nvGrpSpPr>
          <p:cNvPr id="41" name="Group 40">
            <a:extLst>
              <a:ext uri="{FF2B5EF4-FFF2-40B4-BE49-F238E27FC236}">
                <a16:creationId xmlns:a16="http://schemas.microsoft.com/office/drawing/2014/main" id="{6906B9F4-AEE7-D797-12C2-2358C8A7ECD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42" name="Freeform 32">
              <a:extLst>
                <a:ext uri="{FF2B5EF4-FFF2-40B4-BE49-F238E27FC236}">
                  <a16:creationId xmlns:a16="http://schemas.microsoft.com/office/drawing/2014/main" id="{C999E122-F4AB-A5F8-7FF4-49D3073595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3" name="Freeform 33">
              <a:extLst>
                <a:ext uri="{FF2B5EF4-FFF2-40B4-BE49-F238E27FC236}">
                  <a16:creationId xmlns:a16="http://schemas.microsoft.com/office/drawing/2014/main" id="{E23B94B0-1AF1-42BF-0046-50B16300911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4" name="Freeform 34">
              <a:extLst>
                <a:ext uri="{FF2B5EF4-FFF2-40B4-BE49-F238E27FC236}">
                  <a16:creationId xmlns:a16="http://schemas.microsoft.com/office/drawing/2014/main" id="{D8C20B9C-CF09-1A98-CCAE-77D96BF0D1E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5" name="Freeform 35">
              <a:extLst>
                <a:ext uri="{FF2B5EF4-FFF2-40B4-BE49-F238E27FC236}">
                  <a16:creationId xmlns:a16="http://schemas.microsoft.com/office/drawing/2014/main" id="{7B32409E-6E76-20F3-C10E-59B277D6F7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6" name="Freeform 36">
              <a:extLst>
                <a:ext uri="{FF2B5EF4-FFF2-40B4-BE49-F238E27FC236}">
                  <a16:creationId xmlns:a16="http://schemas.microsoft.com/office/drawing/2014/main" id="{A7AFC829-8F91-9433-1BC4-781824C7065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7" name="Freeform 37">
              <a:extLst>
                <a:ext uri="{FF2B5EF4-FFF2-40B4-BE49-F238E27FC236}">
                  <a16:creationId xmlns:a16="http://schemas.microsoft.com/office/drawing/2014/main" id="{870ECE9A-C2D3-4019-F62F-C5BEBF8548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8" name="Freeform 38">
              <a:extLst>
                <a:ext uri="{FF2B5EF4-FFF2-40B4-BE49-F238E27FC236}">
                  <a16:creationId xmlns:a16="http://schemas.microsoft.com/office/drawing/2014/main" id="{CEFDF56C-887C-D672-3532-F21DBED23F4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9" name="Freeform 39">
              <a:extLst>
                <a:ext uri="{FF2B5EF4-FFF2-40B4-BE49-F238E27FC236}">
                  <a16:creationId xmlns:a16="http://schemas.microsoft.com/office/drawing/2014/main" id="{A6B9B5A7-35A9-9207-790A-DF64CB0618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50" name="Freeform 40">
              <a:extLst>
                <a:ext uri="{FF2B5EF4-FFF2-40B4-BE49-F238E27FC236}">
                  <a16:creationId xmlns:a16="http://schemas.microsoft.com/office/drawing/2014/main" id="{C80AED02-39F4-27AB-203B-9F2854D33E7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51" name="Rectangle 41">
              <a:extLst>
                <a:ext uri="{FF2B5EF4-FFF2-40B4-BE49-F238E27FC236}">
                  <a16:creationId xmlns:a16="http://schemas.microsoft.com/office/drawing/2014/main" id="{581F9E75-A288-B5A5-B0FF-A5BCD91A8FD7}"/>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uk-UA" noProof="0" dirty="0"/>
            </a:p>
          </p:txBody>
        </p:sp>
      </p:grpSp>
    </p:spTree>
    <p:extLst>
      <p:ext uri="{BB962C8B-B14F-4D97-AF65-F5344CB8AC3E}">
        <p14:creationId xmlns:p14="http://schemas.microsoft.com/office/powerpoint/2010/main" val="1214296351"/>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B448F0-DA06-4165-AB5F-4330A20E06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noProof="0" dirty="0"/>
          </a:p>
        </p:txBody>
      </p:sp>
      <p:pic>
        <p:nvPicPr>
          <p:cNvPr id="10" name="Picture 2">
            <a:extLst>
              <a:ext uri="{FF2B5EF4-FFF2-40B4-BE49-F238E27FC236}">
                <a16:creationId xmlns:a16="http://schemas.microsoft.com/office/drawing/2014/main" id="{92D83638-A467-411A-9C31-FE9A111CD88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grpSp>
        <p:nvGrpSpPr>
          <p:cNvPr id="12" name="Group 11">
            <a:extLst>
              <a:ext uri="{FF2B5EF4-FFF2-40B4-BE49-F238E27FC236}">
                <a16:creationId xmlns:a16="http://schemas.microsoft.com/office/drawing/2014/main" id="{2576BCDF-119F-4EB5-83D7-ED823C93EB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13" name="Rectangle 5">
              <a:extLst>
                <a:ext uri="{FF2B5EF4-FFF2-40B4-BE49-F238E27FC236}">
                  <a16:creationId xmlns:a16="http://schemas.microsoft.com/office/drawing/2014/main" id="{43D63E8F-FD8A-4CE3-B7C9-3E9E2B66B5FD}"/>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14" name="Freeform 6">
              <a:extLst>
                <a:ext uri="{FF2B5EF4-FFF2-40B4-BE49-F238E27FC236}">
                  <a16:creationId xmlns:a16="http://schemas.microsoft.com/office/drawing/2014/main" id="{D107D890-1831-46D8-90FB-F2FC0B28841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5" name="Freeform 7">
              <a:extLst>
                <a:ext uri="{FF2B5EF4-FFF2-40B4-BE49-F238E27FC236}">
                  <a16:creationId xmlns:a16="http://schemas.microsoft.com/office/drawing/2014/main" id="{02440904-A4EC-4F72-8E22-AAF4D9DB5C1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6" name="Freeform 8">
              <a:extLst>
                <a:ext uri="{FF2B5EF4-FFF2-40B4-BE49-F238E27FC236}">
                  <a16:creationId xmlns:a16="http://schemas.microsoft.com/office/drawing/2014/main" id="{625E9C1F-1569-416B-A85C-FA14348722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7" name="Freeform 9">
              <a:extLst>
                <a:ext uri="{FF2B5EF4-FFF2-40B4-BE49-F238E27FC236}">
                  <a16:creationId xmlns:a16="http://schemas.microsoft.com/office/drawing/2014/main" id="{3A186C77-43BF-4B1B-8170-48944F30575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8" name="Freeform 10">
              <a:extLst>
                <a:ext uri="{FF2B5EF4-FFF2-40B4-BE49-F238E27FC236}">
                  <a16:creationId xmlns:a16="http://schemas.microsoft.com/office/drawing/2014/main" id="{FA8D72C1-8526-44B4-9333-5E0057ECC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9" name="Freeform 11">
              <a:extLst>
                <a:ext uri="{FF2B5EF4-FFF2-40B4-BE49-F238E27FC236}">
                  <a16:creationId xmlns:a16="http://schemas.microsoft.com/office/drawing/2014/main" id="{790E4BA0-9C47-48B6-AA4A-8FC22DA954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0" name="Freeform 12">
              <a:extLst>
                <a:ext uri="{FF2B5EF4-FFF2-40B4-BE49-F238E27FC236}">
                  <a16:creationId xmlns:a16="http://schemas.microsoft.com/office/drawing/2014/main" id="{FD051475-431F-4B9D-94C6-7B49A69582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1" name="Freeform 13">
              <a:extLst>
                <a:ext uri="{FF2B5EF4-FFF2-40B4-BE49-F238E27FC236}">
                  <a16:creationId xmlns:a16="http://schemas.microsoft.com/office/drawing/2014/main" id="{82255D2F-85A1-4A19-8BC4-EB2715F36CC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2" name="Freeform 14">
              <a:extLst>
                <a:ext uri="{FF2B5EF4-FFF2-40B4-BE49-F238E27FC236}">
                  <a16:creationId xmlns:a16="http://schemas.microsoft.com/office/drawing/2014/main" id="{EBC3A004-9794-4EFA-83F0-989248797C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3" name="Freeform 15">
              <a:extLst>
                <a:ext uri="{FF2B5EF4-FFF2-40B4-BE49-F238E27FC236}">
                  <a16:creationId xmlns:a16="http://schemas.microsoft.com/office/drawing/2014/main" id="{6EFD9FC3-E11A-44E3-BCAC-A07F3C601F2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4" name="Line 16">
              <a:extLst>
                <a:ext uri="{FF2B5EF4-FFF2-40B4-BE49-F238E27FC236}">
                  <a16:creationId xmlns:a16="http://schemas.microsoft.com/office/drawing/2014/main" id="{AB6AB6F7-6592-4028-B349-1C0E53A29CDC}"/>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uk-UA" noProof="0" dirty="0"/>
            </a:p>
          </p:txBody>
        </p:sp>
        <p:sp>
          <p:nvSpPr>
            <p:cNvPr id="25" name="Freeform 17">
              <a:extLst>
                <a:ext uri="{FF2B5EF4-FFF2-40B4-BE49-F238E27FC236}">
                  <a16:creationId xmlns:a16="http://schemas.microsoft.com/office/drawing/2014/main" id="{6C2415E6-F914-4C11-B48B-4910AA6CA6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6" name="Freeform 18">
              <a:extLst>
                <a:ext uri="{FF2B5EF4-FFF2-40B4-BE49-F238E27FC236}">
                  <a16:creationId xmlns:a16="http://schemas.microsoft.com/office/drawing/2014/main" id="{2412013C-072A-489E-851A-CFEF91A9A6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7" name="Freeform 19">
              <a:extLst>
                <a:ext uri="{FF2B5EF4-FFF2-40B4-BE49-F238E27FC236}">
                  <a16:creationId xmlns:a16="http://schemas.microsoft.com/office/drawing/2014/main" id="{DE93DF9F-296F-4DE4-8813-D8C04DE4CF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8" name="Freeform 20">
              <a:extLst>
                <a:ext uri="{FF2B5EF4-FFF2-40B4-BE49-F238E27FC236}">
                  <a16:creationId xmlns:a16="http://schemas.microsoft.com/office/drawing/2014/main" id="{F440D966-5030-460C-9916-BF9B9154218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9" name="Rectangle 21">
              <a:extLst>
                <a:ext uri="{FF2B5EF4-FFF2-40B4-BE49-F238E27FC236}">
                  <a16:creationId xmlns:a16="http://schemas.microsoft.com/office/drawing/2014/main" id="{1EFE245D-BA05-4F4D-A6E8-40739F48E769}"/>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30" name="Freeform 22">
              <a:extLst>
                <a:ext uri="{FF2B5EF4-FFF2-40B4-BE49-F238E27FC236}">
                  <a16:creationId xmlns:a16="http://schemas.microsoft.com/office/drawing/2014/main" id="{ED67811C-F735-441C-98A6-2517EC099A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1" name="Freeform 23">
              <a:extLst>
                <a:ext uri="{FF2B5EF4-FFF2-40B4-BE49-F238E27FC236}">
                  <a16:creationId xmlns:a16="http://schemas.microsoft.com/office/drawing/2014/main" id="{3070FC44-32F9-470F-A131-868F3F1DB72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2" name="Freeform 24">
              <a:extLst>
                <a:ext uri="{FF2B5EF4-FFF2-40B4-BE49-F238E27FC236}">
                  <a16:creationId xmlns:a16="http://schemas.microsoft.com/office/drawing/2014/main" id="{95FB52C7-C779-4E3F-978C-4595FEF868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3" name="Freeform 25">
              <a:extLst>
                <a:ext uri="{FF2B5EF4-FFF2-40B4-BE49-F238E27FC236}">
                  <a16:creationId xmlns:a16="http://schemas.microsoft.com/office/drawing/2014/main" id="{D4EB1759-62AC-4B24-9DC6-E4F8737E898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4" name="Freeform 26">
              <a:extLst>
                <a:ext uri="{FF2B5EF4-FFF2-40B4-BE49-F238E27FC236}">
                  <a16:creationId xmlns:a16="http://schemas.microsoft.com/office/drawing/2014/main" id="{7BF6FB39-864B-4F58-86E8-790E16FB3C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5" name="Freeform 27">
              <a:extLst>
                <a:ext uri="{FF2B5EF4-FFF2-40B4-BE49-F238E27FC236}">
                  <a16:creationId xmlns:a16="http://schemas.microsoft.com/office/drawing/2014/main" id="{5FE4FA46-B51C-43DA-87FC-2644ED117A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6" name="Freeform 28">
              <a:extLst>
                <a:ext uri="{FF2B5EF4-FFF2-40B4-BE49-F238E27FC236}">
                  <a16:creationId xmlns:a16="http://schemas.microsoft.com/office/drawing/2014/main" id="{25DD1322-2D3A-4E7B-B23B-B4F96E02C29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7" name="Freeform 29">
              <a:extLst>
                <a:ext uri="{FF2B5EF4-FFF2-40B4-BE49-F238E27FC236}">
                  <a16:creationId xmlns:a16="http://schemas.microsoft.com/office/drawing/2014/main" id="{6E4FFBEB-52BB-494D-AD99-A0F072AB6F3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8" name="Freeform 30">
              <a:extLst>
                <a:ext uri="{FF2B5EF4-FFF2-40B4-BE49-F238E27FC236}">
                  <a16:creationId xmlns:a16="http://schemas.microsoft.com/office/drawing/2014/main" id="{7DE92406-3F65-4333-BAAA-A9A7B5AEE9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9" name="Freeform 31">
              <a:extLst>
                <a:ext uri="{FF2B5EF4-FFF2-40B4-BE49-F238E27FC236}">
                  <a16:creationId xmlns:a16="http://schemas.microsoft.com/office/drawing/2014/main" id="{B8B0FFC4-D1BB-4BB9-A224-BB78BFD3380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grpSp>
      <p:sp>
        <p:nvSpPr>
          <p:cNvPr id="3" name="Content Placeholder 2">
            <a:extLst>
              <a:ext uri="{FF2B5EF4-FFF2-40B4-BE49-F238E27FC236}">
                <a16:creationId xmlns:a16="http://schemas.microsoft.com/office/drawing/2014/main" id="{FA5F35A9-A282-7C44-8924-315AA0765412}"/>
              </a:ext>
            </a:extLst>
          </p:cNvPr>
          <p:cNvSpPr>
            <a:spLocks noGrp="1"/>
          </p:cNvSpPr>
          <p:nvPr>
            <p:ph idx="1"/>
          </p:nvPr>
        </p:nvSpPr>
        <p:spPr>
          <a:xfrm>
            <a:off x="1206500" y="912813"/>
            <a:ext cx="9840911" cy="4878388"/>
          </a:xfrm>
        </p:spPr>
        <p:txBody>
          <a:bodyPr anchor="t">
            <a:normAutofit fontScale="70000" lnSpcReduction="20000"/>
          </a:bodyPr>
          <a:lstStyle/>
          <a:p>
            <a:pPr marL="0" indent="0">
              <a:buNone/>
            </a:pPr>
            <a:r>
              <a:rPr lang="uk-UA" b="1" noProof="0" dirty="0"/>
              <a:t>Виклики та </a:t>
            </a:r>
            <a:r>
              <a:rPr lang="uk-UA" b="1" noProof="0" dirty="0" err="1"/>
              <a:t>кіберзагрози</a:t>
            </a:r>
            <a:r>
              <a:rPr lang="uk-UA" b="1" noProof="0" dirty="0"/>
              <a:t> загрози в національному кіберпросторі </a:t>
            </a:r>
          </a:p>
          <a:p>
            <a:pPr marL="0" indent="0" algn="just">
              <a:buNone/>
            </a:pPr>
            <a:r>
              <a:rPr lang="uk-UA" sz="2600" b="1" noProof="0" dirty="0"/>
              <a:t>ВИКЛИКИ: </a:t>
            </a:r>
            <a:r>
              <a:rPr lang="uk-UA" sz="2600" noProof="0" dirty="0"/>
              <a:t>активне використання </a:t>
            </a:r>
            <a:r>
              <a:rPr lang="uk-UA" sz="2600" noProof="0" dirty="0" err="1"/>
              <a:t>кіберзасобів</a:t>
            </a:r>
            <a:r>
              <a:rPr lang="uk-UA" sz="2600" noProof="0" dirty="0"/>
              <a:t> у міжнародній конкуренції;</a:t>
            </a:r>
          </a:p>
          <a:p>
            <a:pPr marL="0" indent="0" algn="just">
              <a:buNone/>
            </a:pPr>
            <a:r>
              <a:rPr lang="uk-UA" sz="2600" noProof="0" dirty="0"/>
              <a:t>змагальний характер розвитку засобів </a:t>
            </a:r>
            <a:r>
              <a:rPr lang="uk-UA" sz="2600" noProof="0" dirty="0" err="1"/>
              <a:t>кібербезпеки</a:t>
            </a:r>
            <a:r>
              <a:rPr lang="uk-UA" sz="2600" noProof="0" dirty="0"/>
              <a:t> в умовах швидких прогресуючих змін інформаційно-комунікаційних технологій, зокрема хмарних та квантових обчислень, 5G-мереж, великих даних, Інтернету речей, штучного інтелекту тощо;</a:t>
            </a:r>
          </a:p>
          <a:p>
            <a:pPr marL="0" indent="0" algn="just">
              <a:buNone/>
            </a:pPr>
            <a:r>
              <a:rPr lang="uk-UA" sz="2600" noProof="0" dirty="0"/>
              <a:t>мілітаризація кіберпростору та розвиток </a:t>
            </a:r>
            <a:r>
              <a:rPr lang="uk-UA" sz="2600" noProof="0" dirty="0" err="1"/>
              <a:t>кіберзброї</a:t>
            </a:r>
            <a:r>
              <a:rPr lang="uk-UA" sz="2600" noProof="0" dirty="0"/>
              <a:t>, що дає можливість приховано проводити кібератаки для підтримки бойових дій і </a:t>
            </a:r>
            <a:r>
              <a:rPr lang="uk-UA" sz="2600" noProof="0" dirty="0" err="1"/>
              <a:t>розвідувально</a:t>
            </a:r>
            <a:r>
              <a:rPr lang="uk-UA" sz="2600" noProof="0" dirty="0"/>
              <a:t>-підривної діяльності у кіберпросторі;</a:t>
            </a:r>
          </a:p>
          <a:p>
            <a:pPr marL="0" indent="0" algn="just">
              <a:buNone/>
            </a:pPr>
            <a:r>
              <a:rPr lang="uk-UA" sz="2600" noProof="0" dirty="0"/>
              <a:t>вплив пандемії COVID-19 на економічну діяльність та соціальну поведінку, що спричинив стрімку трансформацію і організацію значного сегмента суспільних відносин у дистанційному режимі з широким використанням електронних сервісів та інформаційно-комунікаційних систем;</a:t>
            </a:r>
          </a:p>
          <a:p>
            <a:pPr marL="0" indent="0" algn="just">
              <a:buNone/>
            </a:pPr>
            <a:r>
              <a:rPr lang="uk-UA" sz="2600" noProof="0" dirty="0"/>
              <a:t>упровадження нових технологій, цифрових послуг та механізмів електронної взаємодії громадян з державою, що здійснюється безсистемно в частині заходів з </a:t>
            </a:r>
            <a:r>
              <a:rPr lang="uk-UA" sz="2600" noProof="0" dirty="0" err="1"/>
              <a:t>кібербезпеки</a:t>
            </a:r>
            <a:r>
              <a:rPr lang="uk-UA" sz="2600" noProof="0" dirty="0"/>
              <a:t> та без належної оцінки ризиків.</a:t>
            </a:r>
            <a:endParaRPr lang="uk-UA" sz="2600" b="1" noProof="0" dirty="0"/>
          </a:p>
          <a:p>
            <a:pPr marL="0" indent="0">
              <a:buNone/>
            </a:pPr>
            <a:endParaRPr lang="uk-UA" b="1" noProof="0" dirty="0"/>
          </a:p>
          <a:p>
            <a:pPr marL="0" indent="0">
              <a:buNone/>
            </a:pPr>
            <a:endParaRPr lang="uk-UA" b="1" noProof="0" dirty="0"/>
          </a:p>
        </p:txBody>
      </p:sp>
      <p:grpSp>
        <p:nvGrpSpPr>
          <p:cNvPr id="41" name="Group 40">
            <a:extLst>
              <a:ext uri="{FF2B5EF4-FFF2-40B4-BE49-F238E27FC236}">
                <a16:creationId xmlns:a16="http://schemas.microsoft.com/office/drawing/2014/main" id="{8DB4BB99-C854-45F9-BED1-63D15E3A24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42" name="Freeform 32">
              <a:extLst>
                <a:ext uri="{FF2B5EF4-FFF2-40B4-BE49-F238E27FC236}">
                  <a16:creationId xmlns:a16="http://schemas.microsoft.com/office/drawing/2014/main" id="{5D1CCC4C-284C-4BF6-97D9-D974674634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3" name="Freeform 33">
              <a:extLst>
                <a:ext uri="{FF2B5EF4-FFF2-40B4-BE49-F238E27FC236}">
                  <a16:creationId xmlns:a16="http://schemas.microsoft.com/office/drawing/2014/main" id="{35D82D1B-EB09-4028-9107-D60B547C7B4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4" name="Freeform 34">
              <a:extLst>
                <a:ext uri="{FF2B5EF4-FFF2-40B4-BE49-F238E27FC236}">
                  <a16:creationId xmlns:a16="http://schemas.microsoft.com/office/drawing/2014/main" id="{1389EE93-8059-437E-8507-7557AD68FB1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5" name="Freeform 35">
              <a:extLst>
                <a:ext uri="{FF2B5EF4-FFF2-40B4-BE49-F238E27FC236}">
                  <a16:creationId xmlns:a16="http://schemas.microsoft.com/office/drawing/2014/main" id="{377C05DC-75FF-4426-A34F-DBF0C7E7BE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6" name="Freeform 36">
              <a:extLst>
                <a:ext uri="{FF2B5EF4-FFF2-40B4-BE49-F238E27FC236}">
                  <a16:creationId xmlns:a16="http://schemas.microsoft.com/office/drawing/2014/main" id="{03D385C8-866D-437D-91B1-2E3ECDD88E5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7" name="Freeform 37">
              <a:extLst>
                <a:ext uri="{FF2B5EF4-FFF2-40B4-BE49-F238E27FC236}">
                  <a16:creationId xmlns:a16="http://schemas.microsoft.com/office/drawing/2014/main" id="{3F649CBB-748F-4C79-A14F-C531C40B08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8" name="Freeform 38">
              <a:extLst>
                <a:ext uri="{FF2B5EF4-FFF2-40B4-BE49-F238E27FC236}">
                  <a16:creationId xmlns:a16="http://schemas.microsoft.com/office/drawing/2014/main" id="{7F4622C0-84AF-41F1-9128-FE73CADD36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9" name="Freeform 39">
              <a:extLst>
                <a:ext uri="{FF2B5EF4-FFF2-40B4-BE49-F238E27FC236}">
                  <a16:creationId xmlns:a16="http://schemas.microsoft.com/office/drawing/2014/main" id="{CC6F29C1-A471-4CDE-8C21-E4B15C5EF4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50" name="Freeform 40">
              <a:extLst>
                <a:ext uri="{FF2B5EF4-FFF2-40B4-BE49-F238E27FC236}">
                  <a16:creationId xmlns:a16="http://schemas.microsoft.com/office/drawing/2014/main" id="{67F5B7DA-86C7-4AE0-96B6-D7F5AA51E21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51" name="Rectangle 41">
              <a:extLst>
                <a:ext uri="{FF2B5EF4-FFF2-40B4-BE49-F238E27FC236}">
                  <a16:creationId xmlns:a16="http://schemas.microsoft.com/office/drawing/2014/main" id="{0FA481E3-0439-484A-AC9B-19D58B98E49F}"/>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grpSp>
    </p:spTree>
    <p:extLst>
      <p:ext uri="{BB962C8B-B14F-4D97-AF65-F5344CB8AC3E}">
        <p14:creationId xmlns:p14="http://schemas.microsoft.com/office/powerpoint/2010/main" val="2587936867"/>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a:extLst>
            <a:ext uri="{FF2B5EF4-FFF2-40B4-BE49-F238E27FC236}">
              <a16:creationId xmlns:a16="http://schemas.microsoft.com/office/drawing/2014/main" id="{B7175661-E900-01D6-73F8-04B3D98FA8E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8F3120D-D95C-39C2-78EA-BF9BC23A72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noProof="0" dirty="0"/>
          </a:p>
        </p:txBody>
      </p:sp>
      <p:pic>
        <p:nvPicPr>
          <p:cNvPr id="10" name="Picture 2">
            <a:extLst>
              <a:ext uri="{FF2B5EF4-FFF2-40B4-BE49-F238E27FC236}">
                <a16:creationId xmlns:a16="http://schemas.microsoft.com/office/drawing/2014/main" id="{EEB02D5C-696B-BA9B-CCBA-A70C5B34B21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 xmlns:a16="http://schemas.microsoft.com/office/drawing/2014/main" xmlns:p14="http://schemas.microsoft.com/office/powerpoint/2010/main" xmlns:a14="http://schemas.microsoft.com/office/drawing/2010/main">
                <a:solidFill>
                  <a:srgbClr val="FFFFFF"/>
                </a:solidFill>
              </a14:hiddenFill>
            </a:ext>
          </a:extLst>
        </p:spPr>
      </p:pic>
      <p:grpSp>
        <p:nvGrpSpPr>
          <p:cNvPr id="12" name="Group 11">
            <a:extLst>
              <a:ext uri="{FF2B5EF4-FFF2-40B4-BE49-F238E27FC236}">
                <a16:creationId xmlns:a16="http://schemas.microsoft.com/office/drawing/2014/main" id="{142D4B6A-8A7B-0B4B-19B2-D2033F03168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13" name="Rectangle 5">
              <a:extLst>
                <a:ext uri="{FF2B5EF4-FFF2-40B4-BE49-F238E27FC236}">
                  <a16:creationId xmlns:a16="http://schemas.microsoft.com/office/drawing/2014/main" id="{2ACF369D-21C9-B98D-AA1A-68F40B75CC2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uk-UA" noProof="0" dirty="0"/>
            </a:p>
          </p:txBody>
        </p:sp>
        <p:sp>
          <p:nvSpPr>
            <p:cNvPr id="14" name="Freeform 6">
              <a:extLst>
                <a:ext uri="{FF2B5EF4-FFF2-40B4-BE49-F238E27FC236}">
                  <a16:creationId xmlns:a16="http://schemas.microsoft.com/office/drawing/2014/main" id="{265FE720-E47B-A40A-6035-496B2ED6A71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5" name="Freeform 7">
              <a:extLst>
                <a:ext uri="{FF2B5EF4-FFF2-40B4-BE49-F238E27FC236}">
                  <a16:creationId xmlns:a16="http://schemas.microsoft.com/office/drawing/2014/main" id="{067BF453-12C0-50C3-0EC4-8F72C6B9EF8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6" name="Freeform 8">
              <a:extLst>
                <a:ext uri="{FF2B5EF4-FFF2-40B4-BE49-F238E27FC236}">
                  <a16:creationId xmlns:a16="http://schemas.microsoft.com/office/drawing/2014/main" id="{0F672E2B-D6DF-248F-630E-DAB2687DF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7" name="Freeform 9">
              <a:extLst>
                <a:ext uri="{FF2B5EF4-FFF2-40B4-BE49-F238E27FC236}">
                  <a16:creationId xmlns:a16="http://schemas.microsoft.com/office/drawing/2014/main" id="{A2C12B53-8538-8819-6BC6-FB339B107D7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8" name="Freeform 10">
              <a:extLst>
                <a:ext uri="{FF2B5EF4-FFF2-40B4-BE49-F238E27FC236}">
                  <a16:creationId xmlns:a16="http://schemas.microsoft.com/office/drawing/2014/main" id="{3342E797-E033-7991-E339-B3963A8D0E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19" name="Freeform 11">
              <a:extLst>
                <a:ext uri="{FF2B5EF4-FFF2-40B4-BE49-F238E27FC236}">
                  <a16:creationId xmlns:a16="http://schemas.microsoft.com/office/drawing/2014/main" id="{0A7D4521-8BFF-E3B8-62B2-C02E242584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0" name="Freeform 12">
              <a:extLst>
                <a:ext uri="{FF2B5EF4-FFF2-40B4-BE49-F238E27FC236}">
                  <a16:creationId xmlns:a16="http://schemas.microsoft.com/office/drawing/2014/main" id="{1F785FF0-DCAB-1014-6B81-0649FF66AF1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1" name="Freeform 13">
              <a:extLst>
                <a:ext uri="{FF2B5EF4-FFF2-40B4-BE49-F238E27FC236}">
                  <a16:creationId xmlns:a16="http://schemas.microsoft.com/office/drawing/2014/main" id="{1C0C18A6-8A39-39D8-F28F-72B303ACFEF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2" name="Freeform 14">
              <a:extLst>
                <a:ext uri="{FF2B5EF4-FFF2-40B4-BE49-F238E27FC236}">
                  <a16:creationId xmlns:a16="http://schemas.microsoft.com/office/drawing/2014/main" id="{2866B695-D31B-34F5-6583-F1BAF9C48A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3" name="Freeform 15">
              <a:extLst>
                <a:ext uri="{FF2B5EF4-FFF2-40B4-BE49-F238E27FC236}">
                  <a16:creationId xmlns:a16="http://schemas.microsoft.com/office/drawing/2014/main" id="{73848E37-8440-D380-9A24-9E4DCC82AA6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4" name="Line 16">
              <a:extLst>
                <a:ext uri="{FF2B5EF4-FFF2-40B4-BE49-F238E27FC236}">
                  <a16:creationId xmlns:a16="http://schemas.microsoft.com/office/drawing/2014/main" id="{34F01C9B-69BF-0440-1079-0E134A18EDBF}"/>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uk-UA" noProof="0" dirty="0"/>
            </a:p>
          </p:txBody>
        </p:sp>
        <p:sp>
          <p:nvSpPr>
            <p:cNvPr id="25" name="Freeform 17">
              <a:extLst>
                <a:ext uri="{FF2B5EF4-FFF2-40B4-BE49-F238E27FC236}">
                  <a16:creationId xmlns:a16="http://schemas.microsoft.com/office/drawing/2014/main" id="{DFCCA55C-DA14-D076-A4E2-33BEDD12B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6" name="Freeform 18">
              <a:extLst>
                <a:ext uri="{FF2B5EF4-FFF2-40B4-BE49-F238E27FC236}">
                  <a16:creationId xmlns:a16="http://schemas.microsoft.com/office/drawing/2014/main" id="{56D65D94-BB4A-881B-7CF8-E995337A00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7" name="Freeform 19">
              <a:extLst>
                <a:ext uri="{FF2B5EF4-FFF2-40B4-BE49-F238E27FC236}">
                  <a16:creationId xmlns:a16="http://schemas.microsoft.com/office/drawing/2014/main" id="{3A780577-411D-D852-30A5-650D9EC8ED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8" name="Freeform 20">
              <a:extLst>
                <a:ext uri="{FF2B5EF4-FFF2-40B4-BE49-F238E27FC236}">
                  <a16:creationId xmlns:a16="http://schemas.microsoft.com/office/drawing/2014/main" id="{99D1325D-3CED-C467-4B7D-EA449C143BA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29" name="Rectangle 21">
              <a:extLst>
                <a:ext uri="{FF2B5EF4-FFF2-40B4-BE49-F238E27FC236}">
                  <a16:creationId xmlns:a16="http://schemas.microsoft.com/office/drawing/2014/main" id="{7D756DD9-33E7-D47A-3499-3DDB1F717B0D}"/>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uk-UA" noProof="0" dirty="0"/>
            </a:p>
          </p:txBody>
        </p:sp>
        <p:sp>
          <p:nvSpPr>
            <p:cNvPr id="30" name="Freeform 22">
              <a:extLst>
                <a:ext uri="{FF2B5EF4-FFF2-40B4-BE49-F238E27FC236}">
                  <a16:creationId xmlns:a16="http://schemas.microsoft.com/office/drawing/2014/main" id="{20D46E80-C793-84CE-0AD4-688627D4B4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1" name="Freeform 23">
              <a:extLst>
                <a:ext uri="{FF2B5EF4-FFF2-40B4-BE49-F238E27FC236}">
                  <a16:creationId xmlns:a16="http://schemas.microsoft.com/office/drawing/2014/main" id="{3AD1C2C3-8867-76A3-8CF1-73681BDADE2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2" name="Freeform 24">
              <a:extLst>
                <a:ext uri="{FF2B5EF4-FFF2-40B4-BE49-F238E27FC236}">
                  <a16:creationId xmlns:a16="http://schemas.microsoft.com/office/drawing/2014/main" id="{A50FEA04-0BBF-F532-8B9D-A0FFD1386F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3" name="Freeform 25">
              <a:extLst>
                <a:ext uri="{FF2B5EF4-FFF2-40B4-BE49-F238E27FC236}">
                  <a16:creationId xmlns:a16="http://schemas.microsoft.com/office/drawing/2014/main" id="{EE97AD52-37D4-3638-3982-2D75FF06144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4" name="Freeform 26">
              <a:extLst>
                <a:ext uri="{FF2B5EF4-FFF2-40B4-BE49-F238E27FC236}">
                  <a16:creationId xmlns:a16="http://schemas.microsoft.com/office/drawing/2014/main" id="{0C7F0FCB-827F-AE92-0CA6-D78F52E790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5" name="Freeform 27">
              <a:extLst>
                <a:ext uri="{FF2B5EF4-FFF2-40B4-BE49-F238E27FC236}">
                  <a16:creationId xmlns:a16="http://schemas.microsoft.com/office/drawing/2014/main" id="{245F6FF1-C6F3-821D-844D-4F7219775B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6" name="Freeform 28">
              <a:extLst>
                <a:ext uri="{FF2B5EF4-FFF2-40B4-BE49-F238E27FC236}">
                  <a16:creationId xmlns:a16="http://schemas.microsoft.com/office/drawing/2014/main" id="{7E4ACF7B-CB07-757D-4BD4-AEDEBB3875A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7" name="Freeform 29">
              <a:extLst>
                <a:ext uri="{FF2B5EF4-FFF2-40B4-BE49-F238E27FC236}">
                  <a16:creationId xmlns:a16="http://schemas.microsoft.com/office/drawing/2014/main" id="{DDECFAF0-49CD-9DF7-2A73-572566A41A1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8" name="Freeform 30">
              <a:extLst>
                <a:ext uri="{FF2B5EF4-FFF2-40B4-BE49-F238E27FC236}">
                  <a16:creationId xmlns:a16="http://schemas.microsoft.com/office/drawing/2014/main" id="{F740FD43-5FA5-FAEE-00DE-E0F69901B2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39" name="Freeform 31">
              <a:extLst>
                <a:ext uri="{FF2B5EF4-FFF2-40B4-BE49-F238E27FC236}">
                  <a16:creationId xmlns:a16="http://schemas.microsoft.com/office/drawing/2014/main" id="{7A864842-EC35-7F7D-8B08-DFBDDDF1BC9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grpSp>
      <p:sp>
        <p:nvSpPr>
          <p:cNvPr id="3" name="Content Placeholder 2">
            <a:extLst>
              <a:ext uri="{FF2B5EF4-FFF2-40B4-BE49-F238E27FC236}">
                <a16:creationId xmlns:a16="http://schemas.microsoft.com/office/drawing/2014/main" id="{FE83E52B-D39C-3FA2-7128-B88AB0C43471}"/>
              </a:ext>
            </a:extLst>
          </p:cNvPr>
          <p:cNvSpPr>
            <a:spLocks noGrp="1"/>
          </p:cNvSpPr>
          <p:nvPr>
            <p:ph idx="1"/>
          </p:nvPr>
        </p:nvSpPr>
        <p:spPr>
          <a:xfrm>
            <a:off x="1206500" y="912813"/>
            <a:ext cx="9840911" cy="4878388"/>
          </a:xfrm>
        </p:spPr>
        <p:txBody>
          <a:bodyPr anchor="t">
            <a:normAutofit fontScale="85000" lnSpcReduction="20000"/>
          </a:bodyPr>
          <a:lstStyle/>
          <a:p>
            <a:pPr marL="0" indent="0">
              <a:buNone/>
            </a:pPr>
            <a:r>
              <a:rPr lang="uk-UA" b="1" noProof="0" dirty="0"/>
              <a:t>Виклики та </a:t>
            </a:r>
            <a:r>
              <a:rPr lang="uk-UA" b="1" noProof="0" dirty="0" err="1"/>
              <a:t>кіберзагрози</a:t>
            </a:r>
            <a:r>
              <a:rPr lang="uk-UA" b="1" noProof="0" dirty="0"/>
              <a:t> загрози в національному кіберпросторі </a:t>
            </a:r>
          </a:p>
          <a:p>
            <a:pPr marL="0" indent="0">
              <a:buNone/>
            </a:pPr>
            <a:r>
              <a:rPr lang="uk-UA" b="1" noProof="0" dirty="0"/>
              <a:t>ЗАГРОЗИ</a:t>
            </a:r>
            <a:r>
              <a:rPr lang="uk-UA" noProof="0" dirty="0"/>
              <a:t> </a:t>
            </a:r>
            <a:r>
              <a:rPr lang="uk-UA" noProof="0" dirty="0" err="1"/>
              <a:t>кібербезпеці</a:t>
            </a:r>
            <a:r>
              <a:rPr lang="uk-UA" noProof="0" dirty="0"/>
              <a:t> України:</a:t>
            </a:r>
            <a:endParaRPr lang="uk-UA" b="1" noProof="0" dirty="0"/>
          </a:p>
          <a:p>
            <a:pPr marL="0" indent="0" algn="just">
              <a:buNone/>
            </a:pPr>
            <a:r>
              <a:rPr lang="uk-UA" sz="1800" b="1" noProof="0" dirty="0">
                <a:solidFill>
                  <a:schemeClr val="accent3"/>
                </a:solidFill>
              </a:rPr>
              <a:t>ГІБРИДНА АГРЕСІЯ РОСІЙСЬКОЇ ФЕДЕРАЦІЇ ПРОТИ УКРАЇНИ У КІБЕРПРОСТОРІ</a:t>
            </a:r>
            <a:r>
              <a:rPr lang="uk-UA" sz="1800" noProof="0" dirty="0"/>
              <a:t>. Держава-агресор невпинно нарощує арсенал </a:t>
            </a:r>
            <a:r>
              <a:rPr lang="uk-UA" sz="1800" noProof="0" dirty="0" err="1"/>
              <a:t>кіберзброї</a:t>
            </a:r>
            <a:r>
              <a:rPr lang="uk-UA" sz="1800" noProof="0" dirty="0"/>
              <a:t> наступального призначення, застосування якої може викликати невиправні, незворотні руйнівні наслідки. Кібератаки Російської Федерації спрямовані, насамперед, на інформаційно-комунікаційні системи державних органів України та об'єкти критичної інформаційної інфраструктури з метою виведення їх з ладу (</a:t>
            </a:r>
            <a:r>
              <a:rPr lang="uk-UA" sz="1800" noProof="0" dirty="0" err="1"/>
              <a:t>кібердиверсія</a:t>
            </a:r>
            <a:r>
              <a:rPr lang="uk-UA" sz="1800" noProof="0" dirty="0"/>
              <a:t>), отримання прихованого доступу і контролю, здійснення розвідувальної та </a:t>
            </a:r>
            <a:r>
              <a:rPr lang="uk-UA" sz="1800" noProof="0" dirty="0" err="1"/>
              <a:t>розвідувально</a:t>
            </a:r>
            <a:r>
              <a:rPr lang="uk-UA" sz="1800" noProof="0" dirty="0"/>
              <a:t>-підривної діяльності. Кібератаки також активно використовуються державою-агресором як елемент спеціальних інформаційних операцій з метою маніпулятивного впливу на населення, втручання у виборчі процеси та дискредитації української державності;</a:t>
            </a:r>
          </a:p>
          <a:p>
            <a:pPr marL="0" indent="0" algn="just">
              <a:buNone/>
            </a:pPr>
            <a:r>
              <a:rPr lang="uk-UA" sz="1800" b="1" noProof="0" dirty="0">
                <a:solidFill>
                  <a:srgbClr val="0070C0"/>
                </a:solidFill>
              </a:rPr>
              <a:t>КІБЕРЗЛОЧИННІСТЬ, </a:t>
            </a:r>
            <a:r>
              <a:rPr lang="uk-UA" sz="1800" noProof="0" dirty="0"/>
              <a:t>що завдає шкоди інформаційним ресурсам, суспільним процесам, особисто громадянам, знижує довіру суспільства до інформаційних технологій та призводить до значних матеріальних втрат. Набуває поширення використання кіберпростору для вчинення злочинів проти основ національної безпеки України, а також кримінальних правопорушень, пов'язаних із легалізацією доходів, одержаних злочинним шляхом, торгівлею людьми, незаконним поводженням зі зброєю, бойовими припасами або вибуховими речовинами, незаконним обігом наркотичних засобів, психотропних речовин, їх аналогів або прекурсорів та інших предметів і речовин, які загрожують життю та здоров'ю людей тощо;</a:t>
            </a:r>
          </a:p>
          <a:p>
            <a:pPr marL="0" indent="0" algn="just">
              <a:buNone/>
            </a:pPr>
            <a:endParaRPr lang="uk-UA" b="1" noProof="0" dirty="0"/>
          </a:p>
        </p:txBody>
      </p:sp>
      <p:grpSp>
        <p:nvGrpSpPr>
          <p:cNvPr id="41" name="Group 40">
            <a:extLst>
              <a:ext uri="{FF2B5EF4-FFF2-40B4-BE49-F238E27FC236}">
                <a16:creationId xmlns:a16="http://schemas.microsoft.com/office/drawing/2014/main" id="{5E431ED5-0027-B3D9-4268-A3F735520A8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42" name="Freeform 32">
              <a:extLst>
                <a:ext uri="{FF2B5EF4-FFF2-40B4-BE49-F238E27FC236}">
                  <a16:creationId xmlns:a16="http://schemas.microsoft.com/office/drawing/2014/main" id="{A00B512A-24A9-49E7-CB6C-45649D8185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3" name="Freeform 33">
              <a:extLst>
                <a:ext uri="{FF2B5EF4-FFF2-40B4-BE49-F238E27FC236}">
                  <a16:creationId xmlns:a16="http://schemas.microsoft.com/office/drawing/2014/main" id="{C4AA8F29-582F-D037-B4EE-1690E6AFE1D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4" name="Freeform 34">
              <a:extLst>
                <a:ext uri="{FF2B5EF4-FFF2-40B4-BE49-F238E27FC236}">
                  <a16:creationId xmlns:a16="http://schemas.microsoft.com/office/drawing/2014/main" id="{2B387FC9-A1B6-D39A-747B-21049A3B252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5" name="Freeform 35">
              <a:extLst>
                <a:ext uri="{FF2B5EF4-FFF2-40B4-BE49-F238E27FC236}">
                  <a16:creationId xmlns:a16="http://schemas.microsoft.com/office/drawing/2014/main" id="{0B8CE6C4-DCF7-689A-C2F5-7E71CEC071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6" name="Freeform 36">
              <a:extLst>
                <a:ext uri="{FF2B5EF4-FFF2-40B4-BE49-F238E27FC236}">
                  <a16:creationId xmlns:a16="http://schemas.microsoft.com/office/drawing/2014/main" id="{5448B71C-5EFA-6318-E2BD-98ACBC409A5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7" name="Freeform 37">
              <a:extLst>
                <a:ext uri="{FF2B5EF4-FFF2-40B4-BE49-F238E27FC236}">
                  <a16:creationId xmlns:a16="http://schemas.microsoft.com/office/drawing/2014/main" id="{C3DCA1FE-FF16-D1CE-E4C9-A805B0335A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8" name="Freeform 38">
              <a:extLst>
                <a:ext uri="{FF2B5EF4-FFF2-40B4-BE49-F238E27FC236}">
                  <a16:creationId xmlns:a16="http://schemas.microsoft.com/office/drawing/2014/main" id="{52C8EBE5-D524-39F5-33D3-C39C08D5193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49" name="Freeform 39">
              <a:extLst>
                <a:ext uri="{FF2B5EF4-FFF2-40B4-BE49-F238E27FC236}">
                  <a16:creationId xmlns:a16="http://schemas.microsoft.com/office/drawing/2014/main" id="{DC5F6FEB-E7A0-B3D0-6E62-2EF8944974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50" name="Freeform 40">
              <a:extLst>
                <a:ext uri="{FF2B5EF4-FFF2-40B4-BE49-F238E27FC236}">
                  <a16:creationId xmlns:a16="http://schemas.microsoft.com/office/drawing/2014/main" id="{27342F8A-B4DC-C850-BAF3-C8CABD250D1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txBody>
            <a:bodyPr/>
            <a:lstStyle/>
            <a:p>
              <a:endParaRPr lang="uk-UA" noProof="0" dirty="0"/>
            </a:p>
          </p:txBody>
        </p:sp>
        <p:sp>
          <p:nvSpPr>
            <p:cNvPr id="51" name="Rectangle 41">
              <a:extLst>
                <a:ext uri="{FF2B5EF4-FFF2-40B4-BE49-F238E27FC236}">
                  <a16:creationId xmlns:a16="http://schemas.microsoft.com/office/drawing/2014/main" id="{0112CB5E-7DD1-F824-51B7-E4615E7BA9D3}"/>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miter lim="800000"/>
                  <a:headEnd/>
                  <a:tailEnd/>
                </a14:hiddenLine>
              </a:ext>
            </a:extLst>
          </p:spPr>
          <p:txBody>
            <a:bodyPr/>
            <a:lstStyle/>
            <a:p>
              <a:endParaRPr lang="uk-UA" noProof="0" dirty="0"/>
            </a:p>
          </p:txBody>
        </p:sp>
      </p:grpSp>
    </p:spTree>
    <p:extLst>
      <p:ext uri="{BB962C8B-B14F-4D97-AF65-F5344CB8AC3E}">
        <p14:creationId xmlns:p14="http://schemas.microsoft.com/office/powerpoint/2010/main" val="3160384753"/>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a:extLst>
            <a:ext uri="{FF2B5EF4-FFF2-40B4-BE49-F238E27FC236}">
              <a16:creationId xmlns:a16="http://schemas.microsoft.com/office/drawing/2014/main" id="{04FA6F55-D98E-C613-233F-D0E71C899ED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7A28D9-2AB8-0179-D145-383BCA8419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noProof="0" dirty="0"/>
          </a:p>
        </p:txBody>
      </p:sp>
      <p:pic>
        <p:nvPicPr>
          <p:cNvPr id="10" name="Picture 2">
            <a:extLst>
              <a:ext uri="{FF2B5EF4-FFF2-40B4-BE49-F238E27FC236}">
                <a16:creationId xmlns:a16="http://schemas.microsoft.com/office/drawing/2014/main" id="{7E2C9AA1-8C41-B76F-8E46-F2F9D2799EA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grpSp>
        <p:nvGrpSpPr>
          <p:cNvPr id="12" name="Group 11">
            <a:extLst>
              <a:ext uri="{FF2B5EF4-FFF2-40B4-BE49-F238E27FC236}">
                <a16:creationId xmlns:a16="http://schemas.microsoft.com/office/drawing/2014/main" id="{0113E058-1A3E-1A72-AB01-120BBF663C2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13" name="Rectangle 5">
              <a:extLst>
                <a:ext uri="{FF2B5EF4-FFF2-40B4-BE49-F238E27FC236}">
                  <a16:creationId xmlns:a16="http://schemas.microsoft.com/office/drawing/2014/main" id="{6ED58290-0108-8768-6D32-F098D72B30C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14" name="Freeform 6">
              <a:extLst>
                <a:ext uri="{FF2B5EF4-FFF2-40B4-BE49-F238E27FC236}">
                  <a16:creationId xmlns:a16="http://schemas.microsoft.com/office/drawing/2014/main" id="{D162CAE7-C0A8-B46E-0844-7B2A03A5B52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5" name="Freeform 7">
              <a:extLst>
                <a:ext uri="{FF2B5EF4-FFF2-40B4-BE49-F238E27FC236}">
                  <a16:creationId xmlns:a16="http://schemas.microsoft.com/office/drawing/2014/main" id="{5953D0D7-D5E0-78DB-26D4-1C204BB2C81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6" name="Freeform 8">
              <a:extLst>
                <a:ext uri="{FF2B5EF4-FFF2-40B4-BE49-F238E27FC236}">
                  <a16:creationId xmlns:a16="http://schemas.microsoft.com/office/drawing/2014/main" id="{D4AFA2C6-721B-31A8-0A00-17C3E1F951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7" name="Freeform 9">
              <a:extLst>
                <a:ext uri="{FF2B5EF4-FFF2-40B4-BE49-F238E27FC236}">
                  <a16:creationId xmlns:a16="http://schemas.microsoft.com/office/drawing/2014/main" id="{1C17111A-D5BA-0F7D-3143-1E6789FF768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8" name="Freeform 10">
              <a:extLst>
                <a:ext uri="{FF2B5EF4-FFF2-40B4-BE49-F238E27FC236}">
                  <a16:creationId xmlns:a16="http://schemas.microsoft.com/office/drawing/2014/main" id="{F01E0DAD-3E81-19AB-8D48-5329B763FE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19" name="Freeform 11">
              <a:extLst>
                <a:ext uri="{FF2B5EF4-FFF2-40B4-BE49-F238E27FC236}">
                  <a16:creationId xmlns:a16="http://schemas.microsoft.com/office/drawing/2014/main" id="{D0DE9CF8-01B8-3A71-9486-D432F8150A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0" name="Freeform 12">
              <a:extLst>
                <a:ext uri="{FF2B5EF4-FFF2-40B4-BE49-F238E27FC236}">
                  <a16:creationId xmlns:a16="http://schemas.microsoft.com/office/drawing/2014/main" id="{2AA427AE-BE51-BFCD-CE33-243E153A56C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1" name="Freeform 13">
              <a:extLst>
                <a:ext uri="{FF2B5EF4-FFF2-40B4-BE49-F238E27FC236}">
                  <a16:creationId xmlns:a16="http://schemas.microsoft.com/office/drawing/2014/main" id="{54F489B7-3EE5-EC9E-9DD2-9AC24A413C1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2" name="Freeform 14">
              <a:extLst>
                <a:ext uri="{FF2B5EF4-FFF2-40B4-BE49-F238E27FC236}">
                  <a16:creationId xmlns:a16="http://schemas.microsoft.com/office/drawing/2014/main" id="{D83C7D23-72DA-64E1-D9DF-5CAFD8DC58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3" name="Freeform 15">
              <a:extLst>
                <a:ext uri="{FF2B5EF4-FFF2-40B4-BE49-F238E27FC236}">
                  <a16:creationId xmlns:a16="http://schemas.microsoft.com/office/drawing/2014/main" id="{2960AE68-D804-4EBA-A0BC-FFC2BE028CB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4" name="Line 16">
              <a:extLst>
                <a:ext uri="{FF2B5EF4-FFF2-40B4-BE49-F238E27FC236}">
                  <a16:creationId xmlns:a16="http://schemas.microsoft.com/office/drawing/2014/main" id="{756D7F55-2FAD-0103-4FE6-2F2923AD03CD}"/>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uk-UA" noProof="0" dirty="0"/>
            </a:p>
          </p:txBody>
        </p:sp>
        <p:sp>
          <p:nvSpPr>
            <p:cNvPr id="25" name="Freeform 17">
              <a:extLst>
                <a:ext uri="{FF2B5EF4-FFF2-40B4-BE49-F238E27FC236}">
                  <a16:creationId xmlns:a16="http://schemas.microsoft.com/office/drawing/2014/main" id="{8D189D0B-DC12-502C-51E6-F6359DFD7B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6" name="Freeform 18">
              <a:extLst>
                <a:ext uri="{FF2B5EF4-FFF2-40B4-BE49-F238E27FC236}">
                  <a16:creationId xmlns:a16="http://schemas.microsoft.com/office/drawing/2014/main" id="{70D1CD7E-254A-7B84-5BE4-66C6CED833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7" name="Freeform 19">
              <a:extLst>
                <a:ext uri="{FF2B5EF4-FFF2-40B4-BE49-F238E27FC236}">
                  <a16:creationId xmlns:a16="http://schemas.microsoft.com/office/drawing/2014/main" id="{D003C611-1D3B-A5C1-9C93-FEB640A852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8" name="Freeform 20">
              <a:extLst>
                <a:ext uri="{FF2B5EF4-FFF2-40B4-BE49-F238E27FC236}">
                  <a16:creationId xmlns:a16="http://schemas.microsoft.com/office/drawing/2014/main" id="{B27A76AA-BF27-3194-7C48-594CC613782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29" name="Rectangle 21">
              <a:extLst>
                <a:ext uri="{FF2B5EF4-FFF2-40B4-BE49-F238E27FC236}">
                  <a16:creationId xmlns:a16="http://schemas.microsoft.com/office/drawing/2014/main" id="{B2F2736F-EA76-E1F6-F60B-BD9631533A8B}"/>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sp>
          <p:nvSpPr>
            <p:cNvPr id="30" name="Freeform 22">
              <a:extLst>
                <a:ext uri="{FF2B5EF4-FFF2-40B4-BE49-F238E27FC236}">
                  <a16:creationId xmlns:a16="http://schemas.microsoft.com/office/drawing/2014/main" id="{992CD284-229B-09B7-74C6-9572463002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1" name="Freeform 23">
              <a:extLst>
                <a:ext uri="{FF2B5EF4-FFF2-40B4-BE49-F238E27FC236}">
                  <a16:creationId xmlns:a16="http://schemas.microsoft.com/office/drawing/2014/main" id="{BAB0942F-D6F3-28D7-C37F-2D0511F360B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2" name="Freeform 24">
              <a:extLst>
                <a:ext uri="{FF2B5EF4-FFF2-40B4-BE49-F238E27FC236}">
                  <a16:creationId xmlns:a16="http://schemas.microsoft.com/office/drawing/2014/main" id="{7D012EDB-5C63-6015-9F52-E7DBE93CC7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3" name="Freeform 25">
              <a:extLst>
                <a:ext uri="{FF2B5EF4-FFF2-40B4-BE49-F238E27FC236}">
                  <a16:creationId xmlns:a16="http://schemas.microsoft.com/office/drawing/2014/main" id="{5D84A927-0DEA-32B3-3E21-0855DF56A80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4" name="Freeform 26">
              <a:extLst>
                <a:ext uri="{FF2B5EF4-FFF2-40B4-BE49-F238E27FC236}">
                  <a16:creationId xmlns:a16="http://schemas.microsoft.com/office/drawing/2014/main" id="{7294EB54-7ED1-8FF1-F1E9-F4877911FD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5" name="Freeform 27">
              <a:extLst>
                <a:ext uri="{FF2B5EF4-FFF2-40B4-BE49-F238E27FC236}">
                  <a16:creationId xmlns:a16="http://schemas.microsoft.com/office/drawing/2014/main" id="{08C8EF9C-C2CE-113B-8BDD-67E826C4D0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6" name="Freeform 28">
              <a:extLst>
                <a:ext uri="{FF2B5EF4-FFF2-40B4-BE49-F238E27FC236}">
                  <a16:creationId xmlns:a16="http://schemas.microsoft.com/office/drawing/2014/main" id="{BD060750-2B56-1F92-2ED3-4781B17AF27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7" name="Freeform 29">
              <a:extLst>
                <a:ext uri="{FF2B5EF4-FFF2-40B4-BE49-F238E27FC236}">
                  <a16:creationId xmlns:a16="http://schemas.microsoft.com/office/drawing/2014/main" id="{ED48E86E-FF60-A1FE-3191-D6EE8D137E5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8" name="Freeform 30">
              <a:extLst>
                <a:ext uri="{FF2B5EF4-FFF2-40B4-BE49-F238E27FC236}">
                  <a16:creationId xmlns:a16="http://schemas.microsoft.com/office/drawing/2014/main" id="{291BA21C-7DD9-6FF7-BF2A-479187FAD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39" name="Freeform 31">
              <a:extLst>
                <a:ext uri="{FF2B5EF4-FFF2-40B4-BE49-F238E27FC236}">
                  <a16:creationId xmlns:a16="http://schemas.microsoft.com/office/drawing/2014/main" id="{87343646-C207-F201-0B79-EB2F4776A15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grpSp>
      <p:sp>
        <p:nvSpPr>
          <p:cNvPr id="3" name="Content Placeholder 2">
            <a:extLst>
              <a:ext uri="{FF2B5EF4-FFF2-40B4-BE49-F238E27FC236}">
                <a16:creationId xmlns:a16="http://schemas.microsoft.com/office/drawing/2014/main" id="{4BDD2DC3-5058-5467-A578-19D3262C38DE}"/>
              </a:ext>
            </a:extLst>
          </p:cNvPr>
          <p:cNvSpPr>
            <a:spLocks noGrp="1"/>
          </p:cNvSpPr>
          <p:nvPr>
            <p:ph idx="1"/>
          </p:nvPr>
        </p:nvSpPr>
        <p:spPr>
          <a:xfrm>
            <a:off x="1206500" y="912813"/>
            <a:ext cx="9840911" cy="4878388"/>
          </a:xfrm>
        </p:spPr>
        <p:txBody>
          <a:bodyPr anchor="t">
            <a:normAutofit/>
          </a:bodyPr>
          <a:lstStyle/>
          <a:p>
            <a:pPr marL="0" indent="0">
              <a:buNone/>
            </a:pPr>
            <a:r>
              <a:rPr lang="uk-UA" b="1" noProof="0" dirty="0"/>
              <a:t>ЗАГРОЗИ</a:t>
            </a:r>
            <a:r>
              <a:rPr lang="uk-UA" noProof="0" dirty="0"/>
              <a:t> </a:t>
            </a:r>
            <a:r>
              <a:rPr lang="uk-UA" noProof="0" dirty="0" err="1"/>
              <a:t>кібербезпеці</a:t>
            </a:r>
            <a:r>
              <a:rPr lang="uk-UA" noProof="0" dirty="0"/>
              <a:t> України:</a:t>
            </a:r>
            <a:endParaRPr lang="uk-UA" b="1" noProof="0" dirty="0"/>
          </a:p>
          <a:p>
            <a:pPr marL="0" indent="0" algn="just">
              <a:buNone/>
            </a:pPr>
            <a:r>
              <a:rPr lang="uk-UA" noProof="0" dirty="0"/>
              <a:t>організовані та </a:t>
            </a:r>
            <a:r>
              <a:rPr lang="uk-UA" noProof="0" dirty="0" err="1"/>
              <a:t>спонсоровані</a:t>
            </a:r>
            <a:r>
              <a:rPr lang="uk-UA" noProof="0" dirty="0"/>
              <a:t> урядами інших держав </a:t>
            </a:r>
            <a:r>
              <a:rPr lang="uk-UA" b="1" noProof="0" dirty="0">
                <a:solidFill>
                  <a:schemeClr val="accent3"/>
                </a:solidFill>
              </a:rPr>
              <a:t>кібератаки</a:t>
            </a:r>
            <a:r>
              <a:rPr lang="uk-UA" noProof="0" dirty="0"/>
              <a:t>, що пов'язані з викраденням у політичних, економічних або військових цілях чутливої інформації (</a:t>
            </a:r>
            <a:r>
              <a:rPr lang="uk-UA" noProof="0" dirty="0" err="1"/>
              <a:t>кібершпигунство</a:t>
            </a:r>
            <a:r>
              <a:rPr lang="uk-UA" noProof="0" dirty="0"/>
              <a:t>) та здійсненням </a:t>
            </a:r>
            <a:r>
              <a:rPr lang="uk-UA" noProof="0" dirty="0" err="1"/>
              <a:t>розвідувально</a:t>
            </a:r>
            <a:r>
              <a:rPr lang="uk-UA" noProof="0" dirty="0"/>
              <a:t>-підривної діяльності. Особливостями таких кібератак є їх тривалість, складність та прихований характер, що ускладнює їх попередження, виявлення та нейтралізацію;</a:t>
            </a:r>
          </a:p>
          <a:p>
            <a:pPr marL="0" indent="0" algn="just">
              <a:buNone/>
            </a:pPr>
            <a:r>
              <a:rPr lang="uk-UA" noProof="0" dirty="0"/>
              <a:t>використання терористичними організаціями кіберпростору для вчинення актів </a:t>
            </a:r>
            <a:r>
              <a:rPr lang="uk-UA" b="1" noProof="0" dirty="0" err="1">
                <a:solidFill>
                  <a:schemeClr val="accent3"/>
                </a:solidFill>
              </a:rPr>
              <a:t>кібертероризму</a:t>
            </a:r>
            <a:r>
              <a:rPr lang="uk-UA" b="1" noProof="0" dirty="0">
                <a:solidFill>
                  <a:schemeClr val="accent3"/>
                </a:solidFill>
              </a:rPr>
              <a:t>,</a:t>
            </a:r>
            <a:r>
              <a:rPr lang="uk-UA" noProof="0" dirty="0"/>
              <a:t> фінансової та іншої підтримки терористичної діяльності.</a:t>
            </a:r>
            <a:endParaRPr lang="uk-UA" b="1" noProof="0" dirty="0"/>
          </a:p>
        </p:txBody>
      </p:sp>
      <p:grpSp>
        <p:nvGrpSpPr>
          <p:cNvPr id="41" name="Group 40">
            <a:extLst>
              <a:ext uri="{FF2B5EF4-FFF2-40B4-BE49-F238E27FC236}">
                <a16:creationId xmlns:a16="http://schemas.microsoft.com/office/drawing/2014/main" id="{AD48E603-60D3-F42D-CCD0-EB2FF755B4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42" name="Freeform 32">
              <a:extLst>
                <a:ext uri="{FF2B5EF4-FFF2-40B4-BE49-F238E27FC236}">
                  <a16:creationId xmlns:a16="http://schemas.microsoft.com/office/drawing/2014/main" id="{63AA6D8E-7088-EF58-06D6-D1114CF747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3" name="Freeform 33">
              <a:extLst>
                <a:ext uri="{FF2B5EF4-FFF2-40B4-BE49-F238E27FC236}">
                  <a16:creationId xmlns:a16="http://schemas.microsoft.com/office/drawing/2014/main" id="{4F9AA4A0-34D0-D193-FADE-B7A6A785AB6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4" name="Freeform 34">
              <a:extLst>
                <a:ext uri="{FF2B5EF4-FFF2-40B4-BE49-F238E27FC236}">
                  <a16:creationId xmlns:a16="http://schemas.microsoft.com/office/drawing/2014/main" id="{10C2B45D-CDA3-85C8-9DA5-0CA20112BF8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5" name="Freeform 35">
              <a:extLst>
                <a:ext uri="{FF2B5EF4-FFF2-40B4-BE49-F238E27FC236}">
                  <a16:creationId xmlns:a16="http://schemas.microsoft.com/office/drawing/2014/main" id="{BCC0A8CF-7656-0E88-6DDE-FA402381F2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6" name="Freeform 36">
              <a:extLst>
                <a:ext uri="{FF2B5EF4-FFF2-40B4-BE49-F238E27FC236}">
                  <a16:creationId xmlns:a16="http://schemas.microsoft.com/office/drawing/2014/main" id="{5A2F2348-2876-8238-681E-572EEE50BC4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7" name="Freeform 37">
              <a:extLst>
                <a:ext uri="{FF2B5EF4-FFF2-40B4-BE49-F238E27FC236}">
                  <a16:creationId xmlns:a16="http://schemas.microsoft.com/office/drawing/2014/main" id="{713638D9-6DAA-0EE5-1827-C469DF0FD6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8" name="Freeform 38">
              <a:extLst>
                <a:ext uri="{FF2B5EF4-FFF2-40B4-BE49-F238E27FC236}">
                  <a16:creationId xmlns:a16="http://schemas.microsoft.com/office/drawing/2014/main" id="{3D6C6347-0AD1-9D02-FF33-28D051ACC1A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49" name="Freeform 39">
              <a:extLst>
                <a:ext uri="{FF2B5EF4-FFF2-40B4-BE49-F238E27FC236}">
                  <a16:creationId xmlns:a16="http://schemas.microsoft.com/office/drawing/2014/main" id="{4B588159-5EA9-D5F6-BD5F-8E823BD34A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50" name="Freeform 40">
              <a:extLst>
                <a:ext uri="{FF2B5EF4-FFF2-40B4-BE49-F238E27FC236}">
                  <a16:creationId xmlns:a16="http://schemas.microsoft.com/office/drawing/2014/main" id="{0BEEFB22-34DA-FF2B-9871-4427D60B848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txBody>
            <a:bodyPr/>
            <a:lstStyle/>
            <a:p>
              <a:endParaRPr lang="uk-UA" noProof="0" dirty="0"/>
            </a:p>
          </p:txBody>
        </p:sp>
        <p:sp>
          <p:nvSpPr>
            <p:cNvPr id="51" name="Rectangle 41">
              <a:extLst>
                <a:ext uri="{FF2B5EF4-FFF2-40B4-BE49-F238E27FC236}">
                  <a16:creationId xmlns:a16="http://schemas.microsoft.com/office/drawing/2014/main" id="{F3D37219-0BCC-0C39-375F-9F61098F17F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txBody>
            <a:bodyPr/>
            <a:lstStyle/>
            <a:p>
              <a:endParaRPr lang="uk-UA" noProof="0" dirty="0"/>
            </a:p>
          </p:txBody>
        </p:sp>
      </p:grpSp>
    </p:spTree>
    <p:extLst>
      <p:ext uri="{BB962C8B-B14F-4D97-AF65-F5344CB8AC3E}">
        <p14:creationId xmlns:p14="http://schemas.microsoft.com/office/powerpoint/2010/main" val="511577625"/>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a:extLst>
            <a:ext uri="{FF2B5EF4-FFF2-40B4-BE49-F238E27FC236}">
              <a16:creationId xmlns:a16="http://schemas.microsoft.com/office/drawing/2014/main" id="{1BFE8A66-24F4-D849-EBD0-B119EAA87EC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40513E-A8C5-94D7-604E-AC87E989DE5E}"/>
              </a:ext>
            </a:extLst>
          </p:cNvPr>
          <p:cNvSpPr>
            <a:spLocks noGrp="1"/>
          </p:cNvSpPr>
          <p:nvPr>
            <p:ph idx="1"/>
          </p:nvPr>
        </p:nvSpPr>
        <p:spPr>
          <a:xfrm>
            <a:off x="1141411" y="2249487"/>
            <a:ext cx="9488489" cy="983570"/>
          </a:xfrm>
        </p:spPr>
        <p:txBody>
          <a:bodyPr anchor="t">
            <a:normAutofit/>
          </a:bodyPr>
          <a:lstStyle/>
          <a:p>
            <a:pPr marL="0" indent="0" algn="ctr">
              <a:buNone/>
            </a:pPr>
            <a:r>
              <a:rPr lang="uk-UA" b="1" noProof="0" dirty="0">
                <a:solidFill>
                  <a:schemeClr val="bg1"/>
                </a:solidFill>
              </a:rPr>
              <a:t>2. Поняття </a:t>
            </a:r>
            <a:r>
              <a:rPr lang="uk-UA" b="1" noProof="0" dirty="0" err="1">
                <a:solidFill>
                  <a:schemeClr val="bg1"/>
                </a:solidFill>
              </a:rPr>
              <a:t>кібербезпеки</a:t>
            </a:r>
            <a:r>
              <a:rPr lang="uk-UA" b="1" noProof="0" dirty="0">
                <a:solidFill>
                  <a:schemeClr val="bg1"/>
                </a:solidFill>
              </a:rPr>
              <a:t> та </a:t>
            </a:r>
            <a:r>
              <a:rPr lang="uk-UA" b="1" noProof="0" dirty="0" err="1">
                <a:solidFill>
                  <a:schemeClr val="bg1"/>
                </a:solidFill>
              </a:rPr>
              <a:t>кіберзахисту</a:t>
            </a:r>
            <a:r>
              <a:rPr lang="uk-UA" b="1" noProof="0" dirty="0">
                <a:solidFill>
                  <a:schemeClr val="bg1"/>
                </a:solidFill>
              </a:rPr>
              <a:t>. Об’єкти </a:t>
            </a:r>
            <a:r>
              <a:rPr lang="uk-UA" b="1" noProof="0" dirty="0" err="1">
                <a:solidFill>
                  <a:schemeClr val="bg1"/>
                </a:solidFill>
              </a:rPr>
              <a:t>кібербезпеки</a:t>
            </a:r>
            <a:r>
              <a:rPr lang="uk-UA" b="1" noProof="0" dirty="0">
                <a:solidFill>
                  <a:schemeClr val="bg1"/>
                </a:solidFill>
              </a:rPr>
              <a:t> та </a:t>
            </a:r>
            <a:r>
              <a:rPr lang="uk-UA" b="1" noProof="0" dirty="0" err="1">
                <a:solidFill>
                  <a:schemeClr val="bg1"/>
                </a:solidFill>
              </a:rPr>
              <a:t>кіберзахисту</a:t>
            </a:r>
            <a:r>
              <a:rPr lang="uk-UA" b="1" noProof="0" dirty="0">
                <a:solidFill>
                  <a:schemeClr val="bg1"/>
                </a:solidFill>
              </a:rPr>
              <a:t>  </a:t>
            </a:r>
          </a:p>
        </p:txBody>
      </p:sp>
    </p:spTree>
    <p:extLst>
      <p:ext uri="{BB962C8B-B14F-4D97-AF65-F5344CB8AC3E}">
        <p14:creationId xmlns:p14="http://schemas.microsoft.com/office/powerpoint/2010/main" val="2528496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a:extLst>
            <a:ext uri="{FF2B5EF4-FFF2-40B4-BE49-F238E27FC236}">
              <a16:creationId xmlns:a16="http://schemas.microsoft.com/office/drawing/2014/main" id="{5AD2AD01-8273-98C3-F885-3A4D2C9E693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C264B9-DA1F-FC72-E942-F215DB2CA6BA}"/>
              </a:ext>
            </a:extLst>
          </p:cNvPr>
          <p:cNvSpPr>
            <a:spLocks noGrp="1"/>
          </p:cNvSpPr>
          <p:nvPr>
            <p:ph idx="1"/>
          </p:nvPr>
        </p:nvSpPr>
        <p:spPr>
          <a:xfrm>
            <a:off x="1141411" y="491066"/>
            <a:ext cx="10356322" cy="5452533"/>
          </a:xfrm>
        </p:spPr>
        <p:txBody>
          <a:bodyPr anchor="t">
            <a:normAutofit fontScale="77500" lnSpcReduction="20000"/>
          </a:bodyPr>
          <a:lstStyle/>
          <a:p>
            <a:pPr marL="0" indent="0" algn="just">
              <a:buNone/>
            </a:pPr>
            <a:r>
              <a:rPr lang="uk-UA" b="1" dirty="0">
                <a:solidFill>
                  <a:schemeClr val="bg1"/>
                </a:solidFill>
              </a:rPr>
              <a:t> </a:t>
            </a:r>
            <a:r>
              <a:rPr lang="uk-UA" b="1" dirty="0" err="1">
                <a:solidFill>
                  <a:schemeClr val="bg1"/>
                </a:solidFill>
              </a:rPr>
              <a:t>Кібербезпека</a:t>
            </a:r>
            <a:r>
              <a:rPr lang="uk-UA" b="1" dirty="0">
                <a:solidFill>
                  <a:schemeClr val="bg1"/>
                </a:solidFill>
              </a:rPr>
              <a:t> </a:t>
            </a:r>
            <a:r>
              <a:rPr lang="uk-UA" dirty="0">
                <a:solidFill>
                  <a:schemeClr val="bg1"/>
                </a:solidFill>
              </a:rPr>
              <a:t>- захищеність </a:t>
            </a:r>
            <a:r>
              <a:rPr lang="uk-UA" dirty="0" err="1">
                <a:solidFill>
                  <a:schemeClr val="bg1"/>
                </a:solidFill>
              </a:rPr>
              <a:t>життєво</a:t>
            </a:r>
            <a:r>
              <a:rPr lang="uk-UA" dirty="0">
                <a:solidFill>
                  <a:schemeClr val="bg1"/>
                </a:solidFill>
              </a:rPr>
              <a:t> важливих інтересів людини і громадянина, суспільства та держави під час використання кіберпростору, за якої забезпечуються сталий розвиток інформаційного суспільства та цифрового комунікативного середовища, своєчасне виявлення, запобігання і нейтралізація реальних і потенційних загроз національній безпеці України у кіберпросторі;</a:t>
            </a:r>
          </a:p>
          <a:p>
            <a:pPr marL="0" indent="0" algn="just">
              <a:buNone/>
            </a:pPr>
            <a:r>
              <a:rPr lang="uk-UA" b="1" dirty="0" err="1">
                <a:solidFill>
                  <a:schemeClr val="bg1"/>
                </a:solidFill>
              </a:rPr>
              <a:t>кіберзахист</a:t>
            </a:r>
            <a:r>
              <a:rPr lang="uk-UA" b="1" dirty="0">
                <a:solidFill>
                  <a:schemeClr val="bg1"/>
                </a:solidFill>
              </a:rPr>
              <a:t> </a:t>
            </a:r>
            <a:r>
              <a:rPr lang="uk-UA" dirty="0"/>
              <a:t>- </a:t>
            </a:r>
            <a:r>
              <a:rPr lang="uk-UA" dirty="0">
                <a:solidFill>
                  <a:schemeClr val="bg1"/>
                </a:solidFill>
              </a:rPr>
              <a:t>сукупність організаційних, правових, інженерно-технічних заходів, а також заходів криптографічного та технічного захисту інформації, спрямованих на запобігання </a:t>
            </a:r>
            <a:r>
              <a:rPr lang="uk-UA" dirty="0" err="1">
                <a:solidFill>
                  <a:schemeClr val="bg1"/>
                </a:solidFill>
              </a:rPr>
              <a:t>кіберінцидентам</a:t>
            </a:r>
            <a:r>
              <a:rPr lang="uk-UA" dirty="0">
                <a:solidFill>
                  <a:schemeClr val="bg1"/>
                </a:solidFill>
              </a:rPr>
              <a:t>, виявлення та захист від кібератак, ліквідацію їх наслідків, відновлення сталості і надійності функціонування комунікаційних, технологічних систем</a:t>
            </a:r>
            <a:r>
              <a:rPr lang="uk-UA" dirty="0"/>
              <a:t>;</a:t>
            </a:r>
          </a:p>
          <a:p>
            <a:pPr marL="0" indent="0">
              <a:buNone/>
            </a:pPr>
            <a:r>
              <a:rPr lang="uk-UA" b="1" dirty="0" err="1">
                <a:solidFill>
                  <a:schemeClr val="bg1"/>
                </a:solidFill>
              </a:rPr>
              <a:t>Кіберінцидент</a:t>
            </a:r>
            <a:r>
              <a:rPr lang="uk-UA" dirty="0">
                <a:solidFill>
                  <a:schemeClr val="bg1"/>
                </a:solidFill>
              </a:rPr>
              <a:t> - подія або ряд несприятливих подій ненавмисного характеру (природного, технічного, технологічного, помилкового, у тому числі внаслідок дії людського </a:t>
            </a:r>
            <a:r>
              <a:rPr lang="uk-UA" dirty="0" err="1">
                <a:solidFill>
                  <a:schemeClr val="bg1"/>
                </a:solidFill>
              </a:rPr>
              <a:t>фактора</a:t>
            </a:r>
            <a:r>
              <a:rPr lang="uk-UA" dirty="0">
                <a:solidFill>
                  <a:schemeClr val="bg1"/>
                </a:solidFill>
              </a:rPr>
              <a:t>) та/або таких, що мають ознаки можливої (потенційної) кібератаки, які становлять загрозу безпеці систем електронних комунікацій, систем управління технологічними процесами, створюють імовірність порушення штатного режиму функціонування таких систем (у тому числі зриву та/або блокування роботи системи, та/або несанкціонованого управління її ресурсами), ставлять під загрозу безпеку (захищеність) електронних інформаційних ресурсів</a:t>
            </a:r>
            <a:r>
              <a:rPr lang="uk-UA" dirty="0"/>
              <a:t>;</a:t>
            </a:r>
          </a:p>
          <a:p>
            <a:pPr marL="0" indent="0" algn="just">
              <a:buNone/>
            </a:pPr>
            <a:endParaRPr lang="uk-UA" dirty="0"/>
          </a:p>
          <a:p>
            <a:pPr marL="0" indent="0" algn="just">
              <a:buNone/>
            </a:pPr>
            <a:endParaRPr lang="uk-UA" dirty="0"/>
          </a:p>
          <a:p>
            <a:pPr marL="0" indent="0" algn="ctr">
              <a:buNone/>
            </a:pPr>
            <a:endParaRPr lang="uk-UA" b="1" noProof="0" dirty="0">
              <a:solidFill>
                <a:schemeClr val="bg1"/>
              </a:solidFill>
            </a:endParaRPr>
          </a:p>
          <a:p>
            <a:pPr marL="0" indent="0" algn="ctr">
              <a:buNone/>
            </a:pPr>
            <a:endParaRPr lang="uk-UA" b="1" noProof="0" dirty="0">
              <a:solidFill>
                <a:schemeClr val="bg1"/>
              </a:solidFill>
            </a:endParaRPr>
          </a:p>
        </p:txBody>
      </p:sp>
    </p:spTree>
    <p:extLst>
      <p:ext uri="{BB962C8B-B14F-4D97-AF65-F5344CB8AC3E}">
        <p14:creationId xmlns:p14="http://schemas.microsoft.com/office/powerpoint/2010/main" val="29959465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Circuit</Template>
  <TotalTime>2313</TotalTime>
  <Words>3891</Words>
  <Application>Microsoft Macintosh PowerPoint</Application>
  <PresentationFormat>Widescreen</PresentationFormat>
  <Paragraphs>137</Paragraphs>
  <Slides>27</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AppleMyungjo</vt:lpstr>
      <vt:lpstr>Aptos</vt:lpstr>
      <vt:lpstr>Arial</vt:lpstr>
      <vt:lpstr>Tw Cen MT</vt:lpstr>
      <vt:lpstr>Circuit</vt:lpstr>
      <vt:lpstr>Тема 2  Основні цілі, напрями та принципи державної політики у сфері кібербезпеки</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Об’єкти критичної інфраструктури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Олена Рябчинська</dc:creator>
  <cp:lastModifiedBy>Олена Рябчинська</cp:lastModifiedBy>
  <cp:revision>2</cp:revision>
  <dcterms:created xsi:type="dcterms:W3CDTF">2025-10-13T05:22:33Z</dcterms:created>
  <dcterms:modified xsi:type="dcterms:W3CDTF">2025-10-19T15:57:25Z</dcterms:modified>
</cp:coreProperties>
</file>