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1" r:id="rId4"/>
    <p:sldId id="296" r:id="rId5"/>
    <p:sldId id="297" r:id="rId6"/>
    <p:sldId id="259" r:id="rId7"/>
    <p:sldId id="262" r:id="rId8"/>
    <p:sldId id="284" r:id="rId9"/>
    <p:sldId id="286" r:id="rId10"/>
    <p:sldId id="295" r:id="rId11"/>
    <p:sldId id="29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66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3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14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3140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04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56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2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023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8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15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6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75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0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1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53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731DD78-EBDA-47B2-9973-2404EC2B4D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28C63FA-A629-4A44-84C3-D61CE7B00CE1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805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7309" y="107083"/>
            <a:ext cx="10293981" cy="1394172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Генетика </a:t>
            </a:r>
            <a:r>
              <a:rPr lang="ru-RU" sz="4400" dirty="0" err="1">
                <a:latin typeface="Arial Black" panose="020B0A04020102020204" pitchFamily="34" charset="0"/>
              </a:rPr>
              <a:t>тварин</a:t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>та </a:t>
            </a:r>
            <a:r>
              <a:rPr lang="ru-RU" sz="4400" dirty="0" err="1">
                <a:latin typeface="Arial Black" panose="020B0A04020102020204" pitchFamily="34" charset="0"/>
              </a:rPr>
              <a:t>чистопородне</a:t>
            </a:r>
            <a:r>
              <a:rPr lang="ru-RU" sz="4400" dirty="0">
                <a:latin typeface="Arial Black" panose="020B0A04020102020204" pitchFamily="34" charset="0"/>
              </a:rPr>
              <a:t> </a:t>
            </a:r>
            <a:r>
              <a:rPr lang="ru-RU" sz="4400" dirty="0" err="1">
                <a:latin typeface="Arial Black" panose="020B0A04020102020204" pitchFamily="34" charset="0"/>
              </a:rPr>
              <a:t>розведення</a:t>
            </a:r>
            <a:endParaRPr lang="ru-RU" sz="7200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29DAE-03AE-4104-851B-4DDBB191C4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312599">
            <a:off x="405197" y="1683043"/>
            <a:ext cx="4143300" cy="30645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08ECDD76-512E-4BD2-B2B8-3161A9BD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02" y="1746021"/>
            <a:ext cx="3766564" cy="269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9644F5B-90E9-4875-9EFC-77F39C48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559" y="4121865"/>
            <a:ext cx="3291643" cy="246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2504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6" y="388961"/>
            <a:ext cx="7196584" cy="3274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2115D2-F395-466E-A083-D8B3D484B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113" y="492144"/>
            <a:ext cx="4365928" cy="3274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9E112B-128B-4F74-9C0E-3840FA07B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265" y="3118345"/>
            <a:ext cx="6253812" cy="35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резентація &quot;Селекція рослин, тварин і мікроорганізмів&quot;">
            <a:extLst>
              <a:ext uri="{FF2B5EF4-FFF2-40B4-BE49-F238E27FC236}">
                <a16:creationId xmlns:a16="http://schemas.microsoft.com/office/drawing/2014/main" id="{1837BBEC-0CE2-4C03-9AAF-CA0ACEBC5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4" y="388883"/>
            <a:ext cx="10089931" cy="64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67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82" y="1707366"/>
            <a:ext cx="3879899" cy="435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755" y="2138288"/>
            <a:ext cx="3626771" cy="436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12181" y="4665362"/>
            <a:ext cx="1652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Р. </a:t>
            </a:r>
            <a:r>
              <a:rPr lang="ru-RU" dirty="0" err="1"/>
              <a:t>Камерариус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01987" y="6386384"/>
            <a:ext cx="1956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Томас </a:t>
            </a:r>
            <a:r>
              <a:rPr lang="ru-RU" dirty="0" err="1"/>
              <a:t>Фэйрчайлд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55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0" y="403971"/>
            <a:ext cx="3633030" cy="5382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60900" y="6096716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И. В. Мичурин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549" y="553203"/>
            <a:ext cx="3643810" cy="53801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8008882" y="6304796"/>
            <a:ext cx="2974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В. Е. Писарев</a:t>
            </a:r>
          </a:p>
        </p:txBody>
      </p:sp>
    </p:spTree>
    <p:extLst>
      <p:ext uri="{BB962C8B-B14F-4D97-AF65-F5344CB8AC3E}">
        <p14:creationId xmlns:p14="http://schemas.microsoft.com/office/powerpoint/2010/main" val="3275951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езентація на тему:&quot; Методи селекції.&quot;">
            <a:extLst>
              <a:ext uri="{FF2B5EF4-FFF2-40B4-BE49-F238E27FC236}">
                <a16:creationId xmlns:a16="http://schemas.microsoft.com/office/drawing/2014/main" id="{232F88CD-B047-4275-9B59-0051B51D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0" y="357352"/>
            <a:ext cx="10499834" cy="625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19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резентація з біології для учнів 11 класу (рівень стандарту) &quot;Сучасні  методи селекції тварин, рослин і мікроорганізмів&quot;">
            <a:extLst>
              <a:ext uri="{FF2B5EF4-FFF2-40B4-BE49-F238E27FC236}">
                <a16:creationId xmlns:a16="http://schemas.microsoft.com/office/drawing/2014/main" id="{8FAEA369-A6AF-4CC6-8DF4-222626BA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55" y="350043"/>
            <a:ext cx="8210550" cy="61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53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енетичні основи селекції організмів. Методи селекції — Гипермаркет знаний">
            <a:extLst>
              <a:ext uri="{FF2B5EF4-FFF2-40B4-BE49-F238E27FC236}">
                <a16:creationId xmlns:a16="http://schemas.microsoft.com/office/drawing/2014/main" id="{4EAB417C-C43E-4192-A631-0F8F97BC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05" y="3471413"/>
            <a:ext cx="6912189" cy="30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етоди селекції - презентация онлайн">
            <a:extLst>
              <a:ext uri="{FF2B5EF4-FFF2-40B4-BE49-F238E27FC236}">
                <a16:creationId xmlns:a16="http://schemas.microsoft.com/office/drawing/2014/main" id="{7D25BC5D-B68D-46D8-BD9C-2C3352B6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" y="305414"/>
            <a:ext cx="5864772" cy="32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7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03890" y="4834760"/>
            <a:ext cx="3352800" cy="746234"/>
          </a:xfrm>
        </p:spPr>
        <p:txBody>
          <a:bodyPr/>
          <a:lstStyle/>
          <a:p>
            <a:r>
              <a:rPr lang="uk-UA" dirty="0">
                <a:solidFill>
                  <a:srgbClr val="FFC000"/>
                </a:solidFill>
              </a:rPr>
              <a:t>Лялечка у коконі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4" y="424123"/>
            <a:ext cx="6252085" cy="4410637"/>
          </a:xfr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D3D651C0-404A-4045-864D-A8CBAD4A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76" y="1957971"/>
            <a:ext cx="5814524" cy="3874608"/>
          </a:xfrm>
          <a:prstGeom prst="rect">
            <a:avLst/>
          </a:prstGeom>
        </p:spPr>
      </p:pic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727BCCA6-DC0B-4144-852F-17BDAD877DFD}"/>
              </a:ext>
            </a:extLst>
          </p:cNvPr>
          <p:cNvSpPr txBox="1">
            <a:spLocks/>
          </p:cNvSpPr>
          <p:nvPr/>
        </p:nvSpPr>
        <p:spPr>
          <a:xfrm>
            <a:off x="6768661" y="4971392"/>
            <a:ext cx="4708635" cy="1722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solidFill>
                  <a:srgbClr val="FFC000"/>
                </a:solidFill>
              </a:rPr>
              <a:t>Яйця зібрані у грени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3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4303" y="237139"/>
            <a:ext cx="10481010" cy="698282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/>
              <a:t>Міжвидова</a:t>
            </a:r>
            <a:r>
              <a:rPr lang="ru-RU" b="1" dirty="0"/>
              <a:t> </a:t>
            </a:r>
            <a:r>
              <a:rPr lang="ru-RU" b="1" dirty="0" err="1"/>
              <a:t>гібридизація</a:t>
            </a:r>
            <a:r>
              <a:rPr lang="ru-RU" b="1" dirty="0"/>
              <a:t> </a:t>
            </a:r>
            <a:r>
              <a:rPr lang="ru-RU" b="1" dirty="0" err="1"/>
              <a:t>тварин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75" y="723412"/>
            <a:ext cx="4406550" cy="35228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9B2F1D-0442-4E51-AAC0-75FD9E4CF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960" y="723412"/>
            <a:ext cx="4196343" cy="38889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4E389D-5361-4F0F-98B5-6D680BC6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68" y="3070615"/>
            <a:ext cx="6358759" cy="34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87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00" y="735723"/>
            <a:ext cx="5775665" cy="3943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44CA88-0827-41F0-98ED-C06844BAE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956647" cy="36013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040B0D-954E-43D1-BF09-E1FD3A4EB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128" y="3827237"/>
            <a:ext cx="6706272" cy="27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77278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291</TotalTime>
  <Words>31</Words>
  <Application>Microsoft Office PowerPoint</Application>
  <PresentationFormat>Широкий екран</PresentationFormat>
  <Paragraphs>8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Corbel</vt:lpstr>
      <vt:lpstr>Глубина</vt:lpstr>
      <vt:lpstr>Генетика тварин та чистопородне розведення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Межвидовая гибридизация животных  и  растений </dc:title>
  <dc:creator>Артур Фалдин</dc:creator>
  <cp:lastModifiedBy>Irina</cp:lastModifiedBy>
  <cp:revision>27</cp:revision>
  <dcterms:created xsi:type="dcterms:W3CDTF">2017-04-20T18:29:22Z</dcterms:created>
  <dcterms:modified xsi:type="dcterms:W3CDTF">2024-03-22T15:06:55Z</dcterms:modified>
</cp:coreProperties>
</file>