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notesMasterIdLst>
    <p:notesMasterId r:id="rId6"/>
  </p:notesMasterIdLst>
  <p:sldSz cx="14630400" cy="8229600"/>
  <p:notesSz cx="8229600" cy="14630400"/>
  <p:embeddedFontLst>
    <p:embeddedFont>
      <p:font typeface="Outfit Medium"/>
      <p:regular r:id="rId11"/>
    </p:embeddedFont>
    <p:embeddedFont>
      <p:font typeface="Outfit Medium"/>
      <p:regular r:id="rId12"/>
    </p:embeddedFont>
    <p:embeddedFont>
      <p:font typeface="IBM Plex Sans"/>
      <p:regular r:id="rId13"/>
    </p:embeddedFont>
    <p:embeddedFont>
      <p:font typeface="IBM Plex Sans"/>
      <p:regular r:id="rId14"/>
    </p:embeddedFont>
    <p:embeddedFont>
      <p:font typeface="IBM Plex Sans"/>
      <p:regular r:id="rId15"/>
    </p:embeddedFont>
    <p:embeddedFont>
      <p:font typeface="IBM Plex Sans"/>
      <p:regular r:id="rId1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font" Target="fonts/font1.fntdata"/><Relationship Id="rId12" Type="http://schemas.openxmlformats.org/officeDocument/2006/relationships/font" Target="fonts/font2.fntdata"/><Relationship Id="rId13" Type="http://schemas.openxmlformats.org/officeDocument/2006/relationships/font" Target="fonts/font3.fntdata"/><Relationship Id="rId14" Type="http://schemas.openxmlformats.org/officeDocument/2006/relationships/font" Target="fonts/font4.fntdata"/><Relationship Id="rId15" Type="http://schemas.openxmlformats.org/officeDocument/2006/relationships/font" Target="fonts/font5.fntdata"/><Relationship Id="rId16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7717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Контент-маркетинг для привабливості бренду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585454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доц. Малтиз В.В.</a:t>
            </a:r>
            <a:endParaRPr lang="en-US" sz="3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1194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Що таке контент-маркетинг?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969663"/>
            <a:ext cx="3664744" cy="2047994"/>
          </a:xfrm>
          <a:prstGeom prst="roundRect">
            <a:avLst>
              <a:gd name="adj" fmla="val 9968"/>
            </a:avLst>
          </a:prstGeom>
          <a:solidFill>
            <a:srgbClr val="A2B9F9"/>
          </a:solidFill>
          <a:ln w="7620">
            <a:solidFill>
              <a:srgbClr val="889FDF"/>
            </a:solidFill>
            <a:prstDash val="solid"/>
          </a:ln>
          <a:effectLst>
            <a:outerShdw sx="100000" sy="100000" kx="0" ky="0" algn="bl" rotWithShape="0" blurRad="0" dist="20320" dir="2700000">
              <a:srgbClr val="889fdf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1028224" y="4204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Стратегічний підхід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694515"/>
            <a:ext cx="319587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Створення цінного, релевантного контенту для залучення аудиторії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3969663"/>
            <a:ext cx="3664863" cy="2047994"/>
          </a:xfrm>
          <a:prstGeom prst="roundRect">
            <a:avLst>
              <a:gd name="adj" fmla="val 9968"/>
            </a:avLst>
          </a:prstGeom>
          <a:solidFill>
            <a:srgbClr val="FCA9C7"/>
          </a:solidFill>
          <a:ln w="7620">
            <a:solidFill>
              <a:srgbClr val="E28FAD"/>
            </a:solidFill>
            <a:prstDash val="solid"/>
          </a:ln>
          <a:effectLst>
            <a:outerShdw sx="100000" sy="100000" kx="0" ky="0" algn="bl" rotWithShape="0" blurRad="0" dist="20320" dir="2700000">
              <a:srgbClr val="e28fad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4919782" y="4204097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Різноманітність форматів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782" y="504884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Тексти, відео, соцмережі, подкасти, інфографіка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438" y="507563"/>
            <a:ext cx="4610338" cy="576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Основні теми курсу</a:t>
            </a:r>
            <a:endParaRPr lang="en-US" sz="36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438" y="1452563"/>
            <a:ext cx="553164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82911" y="1636871"/>
            <a:ext cx="230516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Аудиторія та план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1382911" y="2035612"/>
            <a:ext cx="12602051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Визначення цільової аудиторії та створення контент-плану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" y="2743319"/>
            <a:ext cx="553164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59493" y="2927628"/>
            <a:ext cx="230516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Ідеї та формати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1659493" y="3326368"/>
            <a:ext cx="12325469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Генерація ідей: блоги, відео, подкасти, статті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602" y="4034076"/>
            <a:ext cx="553164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36075" y="4218384"/>
            <a:ext cx="230516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Айдентика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1936075" y="4617125"/>
            <a:ext cx="1204888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Розробка унікального стилю та візуального образу</a:t>
            </a:r>
            <a:endParaRPr lang="en-US" sz="1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303" y="5324832"/>
            <a:ext cx="553164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12777" y="5509141"/>
            <a:ext cx="230516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Медіа-контент</a:t>
            </a:r>
            <a:endParaRPr lang="en-US" sz="1800" dirty="0"/>
          </a:p>
        </p:txBody>
      </p:sp>
      <p:sp>
        <p:nvSpPr>
          <p:cNvPr id="14" name="Text 8"/>
          <p:cNvSpPr/>
          <p:nvPr/>
        </p:nvSpPr>
        <p:spPr>
          <a:xfrm>
            <a:off x="2212777" y="5907881"/>
            <a:ext cx="11772186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Предметна зйомка та професійний відео-контент</a:t>
            </a:r>
            <a:endParaRPr lang="en-US" sz="14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602" y="6615589"/>
            <a:ext cx="553164" cy="11430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936075" y="6799898"/>
            <a:ext cx="230516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AI інструменти</a:t>
            </a:r>
            <a:endParaRPr lang="en-US" sz="1800" dirty="0"/>
          </a:p>
        </p:txBody>
      </p:sp>
      <p:sp>
        <p:nvSpPr>
          <p:cNvPr id="17" name="Text 10"/>
          <p:cNvSpPr/>
          <p:nvPr/>
        </p:nvSpPr>
        <p:spPr>
          <a:xfrm>
            <a:off x="1936075" y="7198638"/>
            <a:ext cx="1204888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ChatGPT і сучасні технології для ефективної роботи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6584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Практичні навички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24159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Створення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80190" y="3893701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Тексти, що продають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335899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Інфографіка та дизайн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477809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Фото і відео-контент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342721" y="3241596"/>
            <a:ext cx="3501509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Просування та аналіз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10342721" y="4318992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Соцмережі 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342721" y="4761190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Ефективна контент-стратегія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0342721" y="5203388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Оптимізація результатів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280190" y="590073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Slide 1</vt:lpstr>
      <vt:lpstr>Slide 2</vt:lpstr>
      <vt:lpstr>Slide 3</vt:lpstr>
      <vt:lpstr>Slide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2025-10-18T16:58:34Z</dcterms:created>
  <dcterms:modified xsi:type="dcterms:W3CDTF">2025-10-18T16:58:34Z</dcterms:modified>
</cp:coreProperties>
</file>