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1E033A-D6C5-4495-9B4B-152B9148E4FA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A4F85D-B774-43AE-A265-4BED72A1C775}">
      <dgm:prSet phldrT="[Текст]"/>
      <dgm:spPr/>
      <dgm:t>
        <a:bodyPr/>
        <a:lstStyle/>
        <a:p>
          <a:r>
            <a:rPr lang="uk-UA" dirty="0"/>
            <a:t>примус</a:t>
          </a:r>
          <a:endParaRPr lang="ru-RU" dirty="0"/>
        </a:p>
      </dgm:t>
    </dgm:pt>
    <dgm:pt modelId="{6B12D7A6-743D-4CA6-8099-3E8498FD9EC8}" type="parTrans" cxnId="{CB8B21A8-BC13-413D-8DBB-7FC73B03CB7C}">
      <dgm:prSet/>
      <dgm:spPr/>
      <dgm:t>
        <a:bodyPr/>
        <a:lstStyle/>
        <a:p>
          <a:endParaRPr lang="ru-RU"/>
        </a:p>
      </dgm:t>
    </dgm:pt>
    <dgm:pt modelId="{2F9FD0A9-8991-4295-A96D-00934A931422}" type="sibTrans" cxnId="{CB8B21A8-BC13-413D-8DBB-7FC73B03CB7C}">
      <dgm:prSet/>
      <dgm:spPr/>
      <dgm:t>
        <a:bodyPr/>
        <a:lstStyle/>
        <a:p>
          <a:endParaRPr lang="ru-RU"/>
        </a:p>
      </dgm:t>
    </dgm:pt>
    <dgm:pt modelId="{5D5C6464-9686-4E6C-855C-D165DC5032DA}">
      <dgm:prSet phldrT="[Текст]"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uk-UA" dirty="0"/>
            <a:t>інформаційний (позбавлення інформації, обмеження доступу до інформації);</a:t>
          </a:r>
          <a:endParaRPr lang="ru-RU" dirty="0"/>
        </a:p>
      </dgm:t>
    </dgm:pt>
    <dgm:pt modelId="{5AF37487-52D6-4995-B261-D48A9D43BA37}" type="parTrans" cxnId="{E96A5DDC-60D3-4B9C-AD2A-E99F3142C8F7}">
      <dgm:prSet/>
      <dgm:spPr/>
      <dgm:t>
        <a:bodyPr/>
        <a:lstStyle/>
        <a:p>
          <a:endParaRPr lang="ru-RU"/>
        </a:p>
      </dgm:t>
    </dgm:pt>
    <dgm:pt modelId="{831E4415-2A25-4AEA-AB37-9E46B8D673AF}" type="sibTrans" cxnId="{E96A5DDC-60D3-4B9C-AD2A-E99F3142C8F7}">
      <dgm:prSet/>
      <dgm:spPr/>
      <dgm:t>
        <a:bodyPr/>
        <a:lstStyle/>
        <a:p>
          <a:endParaRPr lang="ru-RU"/>
        </a:p>
      </dgm:t>
    </dgm:pt>
    <dgm:pt modelId="{DBCE8665-87CD-4066-A5C4-B6D5447EC7BE}">
      <dgm:prSet phldrT="[Текст]" phldr="1"/>
      <dgm:spPr/>
      <dgm:t>
        <a:bodyPr/>
        <a:lstStyle/>
        <a:p>
          <a:endParaRPr lang="ru-RU"/>
        </a:p>
      </dgm:t>
    </dgm:pt>
    <dgm:pt modelId="{58CEE46F-87AB-4249-B381-BD02C5A8B22A}" type="parTrans" cxnId="{3B35E74B-EF20-4239-83E8-77BDCE591C1A}">
      <dgm:prSet/>
      <dgm:spPr/>
      <dgm:t>
        <a:bodyPr/>
        <a:lstStyle/>
        <a:p>
          <a:endParaRPr lang="ru-RU"/>
        </a:p>
      </dgm:t>
    </dgm:pt>
    <dgm:pt modelId="{B1F09BF7-8705-4C50-8AAE-AB33362051F8}" type="sibTrans" cxnId="{3B35E74B-EF20-4239-83E8-77BDCE591C1A}">
      <dgm:prSet/>
      <dgm:spPr/>
      <dgm:t>
        <a:bodyPr/>
        <a:lstStyle/>
        <a:p>
          <a:endParaRPr lang="ru-RU"/>
        </a:p>
      </dgm:t>
    </dgm:pt>
    <dgm:pt modelId="{3DCE439C-977E-4CAE-A4BA-8D8E2017AC91}">
      <dgm:prSet phldrT="[Текст]" phldr="1"/>
      <dgm:spPr/>
      <dgm:t>
        <a:bodyPr/>
        <a:lstStyle/>
        <a:p>
          <a:endParaRPr lang="ru-RU"/>
        </a:p>
      </dgm:t>
    </dgm:pt>
    <dgm:pt modelId="{C05EF868-5816-49BF-A039-1A049D95D5F0}" type="parTrans" cxnId="{E806E38C-B9DA-44E8-8BEC-2A362F9D0752}">
      <dgm:prSet/>
      <dgm:spPr/>
      <dgm:t>
        <a:bodyPr/>
        <a:lstStyle/>
        <a:p>
          <a:endParaRPr lang="ru-RU"/>
        </a:p>
      </dgm:t>
    </dgm:pt>
    <dgm:pt modelId="{5DE54677-99C4-4282-A53E-0C92A1E063A3}" type="sibTrans" cxnId="{E806E38C-B9DA-44E8-8BEC-2A362F9D0752}">
      <dgm:prSet/>
      <dgm:spPr/>
      <dgm:t>
        <a:bodyPr/>
        <a:lstStyle/>
        <a:p>
          <a:endParaRPr lang="ru-RU"/>
        </a:p>
      </dgm:t>
    </dgm:pt>
    <dgm:pt modelId="{FF83250A-9A88-4C44-937B-93D1DA53BCB4}">
      <dgm:prSet phldrT="[Текст]" phldr="1"/>
      <dgm:spPr/>
      <dgm:t>
        <a:bodyPr/>
        <a:lstStyle/>
        <a:p>
          <a:endParaRPr lang="ru-RU"/>
        </a:p>
      </dgm:t>
    </dgm:pt>
    <dgm:pt modelId="{39C94534-13F9-431E-A5F6-B085AD42EC7D}" type="parTrans" cxnId="{90B4D21B-4CF6-4676-9743-05AE79DBFB65}">
      <dgm:prSet/>
      <dgm:spPr/>
      <dgm:t>
        <a:bodyPr/>
        <a:lstStyle/>
        <a:p>
          <a:endParaRPr lang="ru-RU"/>
        </a:p>
      </dgm:t>
    </dgm:pt>
    <dgm:pt modelId="{0C0F1EAC-A5E5-4FBA-8B05-A0EEE290CCBE}" type="sibTrans" cxnId="{90B4D21B-4CF6-4676-9743-05AE79DBFB65}">
      <dgm:prSet/>
      <dgm:spPr/>
      <dgm:t>
        <a:bodyPr/>
        <a:lstStyle/>
        <a:p>
          <a:endParaRPr lang="ru-RU"/>
        </a:p>
      </dgm:t>
    </dgm:pt>
    <dgm:pt modelId="{B7CC8C2C-219B-44F5-9BDE-41664A6A6F3E}">
      <dgm:prSet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uk-UA"/>
            <a:t>моральний (погрози, шантаж);</a:t>
          </a:r>
          <a:endParaRPr lang="ru-RU"/>
        </a:p>
      </dgm:t>
    </dgm:pt>
    <dgm:pt modelId="{D940BC5F-245D-4FCD-AD8A-EF1AD941B729}" type="parTrans" cxnId="{836EBACD-D18F-4747-84AA-363CC51EEFB4}">
      <dgm:prSet/>
      <dgm:spPr/>
      <dgm:t>
        <a:bodyPr/>
        <a:lstStyle/>
        <a:p>
          <a:endParaRPr lang="ru-RU"/>
        </a:p>
      </dgm:t>
    </dgm:pt>
    <dgm:pt modelId="{88CB2994-125C-47EB-8A7C-294EAE97922C}" type="sibTrans" cxnId="{836EBACD-D18F-4747-84AA-363CC51EEFB4}">
      <dgm:prSet/>
      <dgm:spPr/>
      <dgm:t>
        <a:bodyPr/>
        <a:lstStyle/>
        <a:p>
          <a:endParaRPr lang="ru-RU"/>
        </a:p>
      </dgm:t>
    </dgm:pt>
    <dgm:pt modelId="{F889F415-8DB2-4A87-9CB1-BDD5A27B8F03}">
      <dgm:prSet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uk-UA"/>
            <a:t>матеріальний (позбавлення, вилучення ресурсів);</a:t>
          </a:r>
          <a:endParaRPr lang="ru-RU"/>
        </a:p>
      </dgm:t>
    </dgm:pt>
    <dgm:pt modelId="{D5C0698E-DDCC-45F5-986E-F4A071764633}" type="parTrans" cxnId="{EAA1C439-8138-49BD-A620-1331E473F25B}">
      <dgm:prSet/>
      <dgm:spPr/>
      <dgm:t>
        <a:bodyPr/>
        <a:lstStyle/>
        <a:p>
          <a:endParaRPr lang="ru-RU"/>
        </a:p>
      </dgm:t>
    </dgm:pt>
    <dgm:pt modelId="{459E1C28-8EF4-4373-8FD5-9B559072272A}" type="sibTrans" cxnId="{EAA1C439-8138-49BD-A620-1331E473F25B}">
      <dgm:prSet/>
      <dgm:spPr/>
      <dgm:t>
        <a:bodyPr/>
        <a:lstStyle/>
        <a:p>
          <a:endParaRPr lang="ru-RU"/>
        </a:p>
      </dgm:t>
    </dgm:pt>
    <dgm:pt modelId="{8301616B-AC7A-401F-8DF1-5EF65552C6A1}">
      <dgm:prSet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uk-UA"/>
            <a:t>фізичний (застосування сили, зброї);</a:t>
          </a:r>
          <a:endParaRPr lang="ru-RU"/>
        </a:p>
      </dgm:t>
    </dgm:pt>
    <dgm:pt modelId="{2BF76D50-32C8-4CE9-A457-62C3CEBBCD15}" type="parTrans" cxnId="{B95FBA30-6789-4BA2-A37B-9F0AD08EEAF4}">
      <dgm:prSet/>
      <dgm:spPr/>
      <dgm:t>
        <a:bodyPr/>
        <a:lstStyle/>
        <a:p>
          <a:endParaRPr lang="ru-RU"/>
        </a:p>
      </dgm:t>
    </dgm:pt>
    <dgm:pt modelId="{B88EB6A6-5F93-4918-949F-8433D61594DB}" type="sibTrans" cxnId="{B95FBA30-6789-4BA2-A37B-9F0AD08EEAF4}">
      <dgm:prSet/>
      <dgm:spPr/>
      <dgm:t>
        <a:bodyPr/>
        <a:lstStyle/>
        <a:p>
          <a:endParaRPr lang="ru-RU"/>
        </a:p>
      </dgm:t>
    </dgm:pt>
    <dgm:pt modelId="{BBCA7B82-49A9-4717-8355-319C405F878B}">
      <dgm:prSet/>
      <dgm:spPr/>
    </dgm:pt>
    <dgm:pt modelId="{EC483BB0-FFB2-4F97-90DA-5D2D6162D140}" type="parTrans" cxnId="{DEC064D7-238B-49BE-9A40-91F579530861}">
      <dgm:prSet/>
      <dgm:spPr/>
      <dgm:t>
        <a:bodyPr/>
        <a:lstStyle/>
        <a:p>
          <a:endParaRPr lang="ru-RU"/>
        </a:p>
      </dgm:t>
    </dgm:pt>
    <dgm:pt modelId="{FEA031C8-1D14-499E-8BDE-FFF9E2418EA8}" type="sibTrans" cxnId="{DEC064D7-238B-49BE-9A40-91F579530861}">
      <dgm:prSet/>
      <dgm:spPr/>
      <dgm:t>
        <a:bodyPr/>
        <a:lstStyle/>
        <a:p>
          <a:endParaRPr lang="ru-RU"/>
        </a:p>
      </dgm:t>
    </dgm:pt>
    <dgm:pt modelId="{42034631-EB85-48FB-89E8-CC2A95D44F89}" type="pres">
      <dgm:prSet presAssocID="{581E033A-D6C5-4495-9B4B-152B9148E4FA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BB28FE9-7934-474E-A6A2-DD66A06524D3}" type="pres">
      <dgm:prSet presAssocID="{581E033A-D6C5-4495-9B4B-152B9148E4FA}" presName="matrix" presStyleCnt="0"/>
      <dgm:spPr/>
    </dgm:pt>
    <dgm:pt modelId="{1E187516-7C97-436F-BAE0-B29264665BB5}" type="pres">
      <dgm:prSet presAssocID="{581E033A-D6C5-4495-9B4B-152B9148E4FA}" presName="tile1" presStyleLbl="node1" presStyleIdx="0" presStyleCnt="4"/>
      <dgm:spPr/>
    </dgm:pt>
    <dgm:pt modelId="{1163635B-2505-4AF5-BB2F-A0C35F4BFC5E}" type="pres">
      <dgm:prSet presAssocID="{581E033A-D6C5-4495-9B4B-152B9148E4F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0983035-721A-496A-97BB-A10E7FFF33E3}" type="pres">
      <dgm:prSet presAssocID="{581E033A-D6C5-4495-9B4B-152B9148E4FA}" presName="tile2" presStyleLbl="node1" presStyleIdx="1" presStyleCnt="4"/>
      <dgm:spPr/>
    </dgm:pt>
    <dgm:pt modelId="{BA92F1EB-209F-44EC-B496-576ED1379D35}" type="pres">
      <dgm:prSet presAssocID="{581E033A-D6C5-4495-9B4B-152B9148E4F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4FF98D8-5BEE-4016-A423-23BF9B006FCA}" type="pres">
      <dgm:prSet presAssocID="{581E033A-D6C5-4495-9B4B-152B9148E4FA}" presName="tile3" presStyleLbl="node1" presStyleIdx="2" presStyleCnt="4"/>
      <dgm:spPr/>
    </dgm:pt>
    <dgm:pt modelId="{03B95DC0-966A-487D-BEBA-1CEE8826F6FF}" type="pres">
      <dgm:prSet presAssocID="{581E033A-D6C5-4495-9B4B-152B9148E4F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9CFA6F1-FF78-4BA7-8D6D-7E818A51E852}" type="pres">
      <dgm:prSet presAssocID="{581E033A-D6C5-4495-9B4B-152B9148E4FA}" presName="tile4" presStyleLbl="node1" presStyleIdx="3" presStyleCnt="4"/>
      <dgm:spPr/>
    </dgm:pt>
    <dgm:pt modelId="{03E07726-7FA5-46BB-9F2B-0E6F3684E78F}" type="pres">
      <dgm:prSet presAssocID="{581E033A-D6C5-4495-9B4B-152B9148E4F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0AA6FF9E-572D-4EAA-AA1B-306000E5C9B8}" type="pres">
      <dgm:prSet presAssocID="{581E033A-D6C5-4495-9B4B-152B9148E4FA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F3FBC90C-CA5B-49E1-8BDA-7F16A5307571}" type="presOf" srcId="{581E033A-D6C5-4495-9B4B-152B9148E4FA}" destId="{42034631-EB85-48FB-89E8-CC2A95D44F89}" srcOrd="0" destOrd="0" presId="urn:microsoft.com/office/officeart/2005/8/layout/matrix1"/>
    <dgm:cxn modelId="{90B4D21B-4CF6-4676-9743-05AE79DBFB65}" srcId="{AEA4F85D-B774-43AE-A265-4BED72A1C775}" destId="{FF83250A-9A88-4C44-937B-93D1DA53BCB4}" srcOrd="7" destOrd="0" parTransId="{39C94534-13F9-431E-A5F6-B085AD42EC7D}" sibTransId="{0C0F1EAC-A5E5-4FBA-8B05-A0EEE290CCBE}"/>
    <dgm:cxn modelId="{25EBC41F-4933-46F8-89D1-B7AAA5D8BAD8}" type="presOf" srcId="{B7CC8C2C-219B-44F5-9BDE-41664A6A6F3E}" destId="{B0983035-721A-496A-97BB-A10E7FFF33E3}" srcOrd="0" destOrd="0" presId="urn:microsoft.com/office/officeart/2005/8/layout/matrix1"/>
    <dgm:cxn modelId="{4B124B28-CC24-495A-863C-7CB80EF0FD04}" type="presOf" srcId="{8301616B-AC7A-401F-8DF1-5EF65552C6A1}" destId="{59CFA6F1-FF78-4BA7-8D6D-7E818A51E852}" srcOrd="0" destOrd="0" presId="urn:microsoft.com/office/officeart/2005/8/layout/matrix1"/>
    <dgm:cxn modelId="{B95FBA30-6789-4BA2-A37B-9F0AD08EEAF4}" srcId="{AEA4F85D-B774-43AE-A265-4BED72A1C775}" destId="{8301616B-AC7A-401F-8DF1-5EF65552C6A1}" srcOrd="3" destOrd="0" parTransId="{2BF76D50-32C8-4CE9-A457-62C3CEBBCD15}" sibTransId="{B88EB6A6-5F93-4918-949F-8433D61594DB}"/>
    <dgm:cxn modelId="{97798D34-02E1-401D-9B31-5EC9B70B96A0}" type="presOf" srcId="{F889F415-8DB2-4A87-9CB1-BDD5A27B8F03}" destId="{E4FF98D8-5BEE-4016-A423-23BF9B006FCA}" srcOrd="0" destOrd="0" presId="urn:microsoft.com/office/officeart/2005/8/layout/matrix1"/>
    <dgm:cxn modelId="{EAA1C439-8138-49BD-A620-1331E473F25B}" srcId="{AEA4F85D-B774-43AE-A265-4BED72A1C775}" destId="{F889F415-8DB2-4A87-9CB1-BDD5A27B8F03}" srcOrd="2" destOrd="0" parTransId="{D5C0698E-DDCC-45F5-986E-F4A071764633}" sibTransId="{459E1C28-8EF4-4373-8FD5-9B559072272A}"/>
    <dgm:cxn modelId="{3B35E74B-EF20-4239-83E8-77BDCE591C1A}" srcId="{AEA4F85D-B774-43AE-A265-4BED72A1C775}" destId="{DBCE8665-87CD-4066-A5C4-B6D5447EC7BE}" srcOrd="5" destOrd="0" parTransId="{58CEE46F-87AB-4249-B381-BD02C5A8B22A}" sibTransId="{B1F09BF7-8705-4C50-8AAE-AB33362051F8}"/>
    <dgm:cxn modelId="{144A754D-A8BF-4EDE-AE57-3AC4BEFAEF60}" type="presOf" srcId="{5D5C6464-9686-4E6C-855C-D165DC5032DA}" destId="{1E187516-7C97-436F-BAE0-B29264665BB5}" srcOrd="0" destOrd="0" presId="urn:microsoft.com/office/officeart/2005/8/layout/matrix1"/>
    <dgm:cxn modelId="{3A06D755-0443-424D-93A2-3BF550F941C2}" type="presOf" srcId="{F889F415-8DB2-4A87-9CB1-BDD5A27B8F03}" destId="{03B95DC0-966A-487D-BEBA-1CEE8826F6FF}" srcOrd="1" destOrd="0" presId="urn:microsoft.com/office/officeart/2005/8/layout/matrix1"/>
    <dgm:cxn modelId="{E806E38C-B9DA-44E8-8BEC-2A362F9D0752}" srcId="{AEA4F85D-B774-43AE-A265-4BED72A1C775}" destId="{3DCE439C-977E-4CAE-A4BA-8D8E2017AC91}" srcOrd="6" destOrd="0" parTransId="{C05EF868-5816-49BF-A039-1A049D95D5F0}" sibTransId="{5DE54677-99C4-4282-A53E-0C92A1E063A3}"/>
    <dgm:cxn modelId="{70BDF096-298D-47D3-A54D-58D0181FD47A}" type="presOf" srcId="{B7CC8C2C-219B-44F5-9BDE-41664A6A6F3E}" destId="{BA92F1EB-209F-44EC-B496-576ED1379D35}" srcOrd="1" destOrd="0" presId="urn:microsoft.com/office/officeart/2005/8/layout/matrix1"/>
    <dgm:cxn modelId="{77B02AA5-ED6D-44C1-89EE-1B372BC274DC}" type="presOf" srcId="{AEA4F85D-B774-43AE-A265-4BED72A1C775}" destId="{0AA6FF9E-572D-4EAA-AA1B-306000E5C9B8}" srcOrd="0" destOrd="0" presId="urn:microsoft.com/office/officeart/2005/8/layout/matrix1"/>
    <dgm:cxn modelId="{CB8B21A8-BC13-413D-8DBB-7FC73B03CB7C}" srcId="{581E033A-D6C5-4495-9B4B-152B9148E4FA}" destId="{AEA4F85D-B774-43AE-A265-4BED72A1C775}" srcOrd="0" destOrd="0" parTransId="{6B12D7A6-743D-4CA6-8099-3E8498FD9EC8}" sibTransId="{2F9FD0A9-8991-4295-A96D-00934A931422}"/>
    <dgm:cxn modelId="{E4CD08C5-B106-4AA5-9A5E-025BA2CEDA3B}" type="presOf" srcId="{8301616B-AC7A-401F-8DF1-5EF65552C6A1}" destId="{03E07726-7FA5-46BB-9F2B-0E6F3684E78F}" srcOrd="1" destOrd="0" presId="urn:microsoft.com/office/officeart/2005/8/layout/matrix1"/>
    <dgm:cxn modelId="{A63293CD-00BC-417E-AF08-080C4B419A4A}" type="presOf" srcId="{5D5C6464-9686-4E6C-855C-D165DC5032DA}" destId="{1163635B-2505-4AF5-BB2F-A0C35F4BFC5E}" srcOrd="1" destOrd="0" presId="urn:microsoft.com/office/officeart/2005/8/layout/matrix1"/>
    <dgm:cxn modelId="{836EBACD-D18F-4747-84AA-363CC51EEFB4}" srcId="{AEA4F85D-B774-43AE-A265-4BED72A1C775}" destId="{B7CC8C2C-219B-44F5-9BDE-41664A6A6F3E}" srcOrd="1" destOrd="0" parTransId="{D940BC5F-245D-4FCD-AD8A-EF1AD941B729}" sibTransId="{88CB2994-125C-47EB-8A7C-294EAE97922C}"/>
    <dgm:cxn modelId="{DEC064D7-238B-49BE-9A40-91F579530861}" srcId="{AEA4F85D-B774-43AE-A265-4BED72A1C775}" destId="{BBCA7B82-49A9-4717-8355-319C405F878B}" srcOrd="4" destOrd="0" parTransId="{EC483BB0-FFB2-4F97-90DA-5D2D6162D140}" sibTransId="{FEA031C8-1D14-499E-8BDE-FFF9E2418EA8}"/>
    <dgm:cxn modelId="{E96A5DDC-60D3-4B9C-AD2A-E99F3142C8F7}" srcId="{AEA4F85D-B774-43AE-A265-4BED72A1C775}" destId="{5D5C6464-9686-4E6C-855C-D165DC5032DA}" srcOrd="0" destOrd="0" parTransId="{5AF37487-52D6-4995-B261-D48A9D43BA37}" sibTransId="{831E4415-2A25-4AEA-AB37-9E46B8D673AF}"/>
    <dgm:cxn modelId="{6D765FB1-E1A1-4149-B21B-D665E1A9BFD1}" type="presParOf" srcId="{42034631-EB85-48FB-89E8-CC2A95D44F89}" destId="{4BB28FE9-7934-474E-A6A2-DD66A06524D3}" srcOrd="0" destOrd="0" presId="urn:microsoft.com/office/officeart/2005/8/layout/matrix1"/>
    <dgm:cxn modelId="{73064093-F20E-428A-B941-EC8E9DEA7779}" type="presParOf" srcId="{4BB28FE9-7934-474E-A6A2-DD66A06524D3}" destId="{1E187516-7C97-436F-BAE0-B29264665BB5}" srcOrd="0" destOrd="0" presId="urn:microsoft.com/office/officeart/2005/8/layout/matrix1"/>
    <dgm:cxn modelId="{1765C066-3B50-4A34-9430-134164EB1F29}" type="presParOf" srcId="{4BB28FE9-7934-474E-A6A2-DD66A06524D3}" destId="{1163635B-2505-4AF5-BB2F-A0C35F4BFC5E}" srcOrd="1" destOrd="0" presId="urn:microsoft.com/office/officeart/2005/8/layout/matrix1"/>
    <dgm:cxn modelId="{666C3A55-0A2A-4860-9E5C-AE7CFBF8DFB8}" type="presParOf" srcId="{4BB28FE9-7934-474E-A6A2-DD66A06524D3}" destId="{B0983035-721A-496A-97BB-A10E7FFF33E3}" srcOrd="2" destOrd="0" presId="urn:microsoft.com/office/officeart/2005/8/layout/matrix1"/>
    <dgm:cxn modelId="{FB415DD3-2533-4F9F-9EC8-FCDE2BB98747}" type="presParOf" srcId="{4BB28FE9-7934-474E-A6A2-DD66A06524D3}" destId="{BA92F1EB-209F-44EC-B496-576ED1379D35}" srcOrd="3" destOrd="0" presId="urn:microsoft.com/office/officeart/2005/8/layout/matrix1"/>
    <dgm:cxn modelId="{57F365B2-8065-4CE2-87E1-81507FC3DF71}" type="presParOf" srcId="{4BB28FE9-7934-474E-A6A2-DD66A06524D3}" destId="{E4FF98D8-5BEE-4016-A423-23BF9B006FCA}" srcOrd="4" destOrd="0" presId="urn:microsoft.com/office/officeart/2005/8/layout/matrix1"/>
    <dgm:cxn modelId="{38EE61C2-9A40-4D1F-A0B3-B64F96600E60}" type="presParOf" srcId="{4BB28FE9-7934-474E-A6A2-DD66A06524D3}" destId="{03B95DC0-966A-487D-BEBA-1CEE8826F6FF}" srcOrd="5" destOrd="0" presId="urn:microsoft.com/office/officeart/2005/8/layout/matrix1"/>
    <dgm:cxn modelId="{A8F2E729-39EF-4BBD-A309-954266EB2B31}" type="presParOf" srcId="{4BB28FE9-7934-474E-A6A2-DD66A06524D3}" destId="{59CFA6F1-FF78-4BA7-8D6D-7E818A51E852}" srcOrd="6" destOrd="0" presId="urn:microsoft.com/office/officeart/2005/8/layout/matrix1"/>
    <dgm:cxn modelId="{0D967260-EBD8-44F0-ABE5-068123C9753E}" type="presParOf" srcId="{4BB28FE9-7934-474E-A6A2-DD66A06524D3}" destId="{03E07726-7FA5-46BB-9F2B-0E6F3684E78F}" srcOrd="7" destOrd="0" presId="urn:microsoft.com/office/officeart/2005/8/layout/matrix1"/>
    <dgm:cxn modelId="{AE326419-4E73-4093-A6BF-8A0809EFA0E7}" type="presParOf" srcId="{42034631-EB85-48FB-89E8-CC2A95D44F89}" destId="{0AA6FF9E-572D-4EAA-AA1B-306000E5C9B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5620BD-4DCD-4BBF-B037-B87AED88E9F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411558-0121-4480-923F-DBDE1B2E3858}">
      <dgm:prSet phldrT="[Текст]" custT="1"/>
      <dgm:spPr/>
      <dgm:t>
        <a:bodyPr/>
        <a:lstStyle/>
        <a:p>
          <a:r>
            <a:rPr lang="uk-UA" sz="1600" dirty="0"/>
            <a:t>ДЕРЖАВНИЙ ПРИМУС</a:t>
          </a:r>
          <a:endParaRPr lang="ru-RU" sz="1600" dirty="0"/>
        </a:p>
      </dgm:t>
    </dgm:pt>
    <dgm:pt modelId="{D4D52004-B254-4D42-8445-38D71A05E35D}" type="parTrans" cxnId="{64F22713-2762-446F-8778-321645566199}">
      <dgm:prSet/>
      <dgm:spPr/>
      <dgm:t>
        <a:bodyPr/>
        <a:lstStyle/>
        <a:p>
          <a:endParaRPr lang="ru-RU"/>
        </a:p>
      </dgm:t>
    </dgm:pt>
    <dgm:pt modelId="{6B47A15E-FFBA-4BCF-9A59-EE2DB0E9D2D9}" type="sibTrans" cxnId="{64F22713-2762-446F-8778-321645566199}">
      <dgm:prSet/>
      <dgm:spPr/>
      <dgm:t>
        <a:bodyPr/>
        <a:lstStyle/>
        <a:p>
          <a:endParaRPr lang="ru-RU"/>
        </a:p>
      </dgm:t>
    </dgm:pt>
    <dgm:pt modelId="{6B2AD64B-651F-49B1-8B0C-F53BACAD0706}">
      <dgm:prSet phldrT="[Текст]"/>
      <dgm:spPr/>
      <dgm:t>
        <a:bodyPr/>
        <a:lstStyle/>
        <a:p>
          <a:r>
            <a:rPr lang="uk-UA" dirty="0"/>
            <a:t>Адміністративний примус</a:t>
          </a:r>
          <a:endParaRPr lang="ru-RU" dirty="0"/>
        </a:p>
      </dgm:t>
    </dgm:pt>
    <dgm:pt modelId="{08DCA51A-DB92-4DD1-A4A4-A910A6B7DED6}" type="parTrans" cxnId="{7A236655-67F7-4643-96C4-3CE6D3471E93}">
      <dgm:prSet/>
      <dgm:spPr/>
      <dgm:t>
        <a:bodyPr/>
        <a:lstStyle/>
        <a:p>
          <a:endParaRPr lang="ru-RU"/>
        </a:p>
      </dgm:t>
    </dgm:pt>
    <dgm:pt modelId="{853C1096-9151-447B-BA1B-4804C2321F3D}" type="sibTrans" cxnId="{7A236655-67F7-4643-96C4-3CE6D3471E93}">
      <dgm:prSet/>
      <dgm:spPr/>
      <dgm:t>
        <a:bodyPr/>
        <a:lstStyle/>
        <a:p>
          <a:endParaRPr lang="ru-RU"/>
        </a:p>
      </dgm:t>
    </dgm:pt>
    <dgm:pt modelId="{0E5A0AAC-5F38-4BE5-8D35-80A21807E299}">
      <dgm:prSet phldrT="[Текст]"/>
      <dgm:spPr/>
      <dgm:t>
        <a:bodyPr/>
        <a:lstStyle/>
        <a:p>
          <a:r>
            <a:rPr lang="uk-UA" dirty="0"/>
            <a:t>Дисциплінарна відповідальність</a:t>
          </a:r>
          <a:endParaRPr lang="ru-RU" dirty="0"/>
        </a:p>
      </dgm:t>
    </dgm:pt>
    <dgm:pt modelId="{647EED23-F46E-4F0B-9380-8087FAE954AA}" type="parTrans" cxnId="{7AC9F5E1-485A-4FC5-9977-7D8C02C55CA9}">
      <dgm:prSet/>
      <dgm:spPr/>
      <dgm:t>
        <a:bodyPr/>
        <a:lstStyle/>
        <a:p>
          <a:endParaRPr lang="ru-RU"/>
        </a:p>
      </dgm:t>
    </dgm:pt>
    <dgm:pt modelId="{95686376-4BCB-41E4-A621-47A47180FDA4}" type="sibTrans" cxnId="{7AC9F5E1-485A-4FC5-9977-7D8C02C55CA9}">
      <dgm:prSet/>
      <dgm:spPr/>
      <dgm:t>
        <a:bodyPr/>
        <a:lstStyle/>
        <a:p>
          <a:endParaRPr lang="ru-RU"/>
        </a:p>
      </dgm:t>
    </dgm:pt>
    <dgm:pt modelId="{B9DB9847-218D-4BFE-A5C4-01FD9C38D064}">
      <dgm:prSet phldrT="[Текст]"/>
      <dgm:spPr/>
      <dgm:t>
        <a:bodyPr/>
        <a:lstStyle/>
        <a:p>
          <a:r>
            <a:rPr lang="uk-UA" dirty="0"/>
            <a:t>Цивільно-правова відповідальність</a:t>
          </a:r>
          <a:endParaRPr lang="ru-RU" dirty="0"/>
        </a:p>
      </dgm:t>
    </dgm:pt>
    <dgm:pt modelId="{7724BE6C-B80E-4B8B-8F0D-39B30C5265E1}" type="parTrans" cxnId="{80998FC2-86D0-4607-9B63-594AE03AE367}">
      <dgm:prSet/>
      <dgm:spPr/>
      <dgm:t>
        <a:bodyPr/>
        <a:lstStyle/>
        <a:p>
          <a:endParaRPr lang="ru-RU"/>
        </a:p>
      </dgm:t>
    </dgm:pt>
    <dgm:pt modelId="{A7A1535C-7A46-4C38-BB26-DDC0E908FDF9}" type="sibTrans" cxnId="{80998FC2-86D0-4607-9B63-594AE03AE367}">
      <dgm:prSet/>
      <dgm:spPr/>
      <dgm:t>
        <a:bodyPr/>
        <a:lstStyle/>
        <a:p>
          <a:endParaRPr lang="ru-RU"/>
        </a:p>
      </dgm:t>
    </dgm:pt>
    <dgm:pt modelId="{17575968-4E4D-43EB-9B5A-D1B062B0199F}">
      <dgm:prSet phldrT="[Текст]"/>
      <dgm:spPr/>
      <dgm:t>
        <a:bodyPr/>
        <a:lstStyle/>
        <a:p>
          <a:r>
            <a:rPr lang="uk-UA" dirty="0"/>
            <a:t>Кримінальна відповідальність</a:t>
          </a:r>
          <a:endParaRPr lang="ru-RU" dirty="0"/>
        </a:p>
      </dgm:t>
    </dgm:pt>
    <dgm:pt modelId="{9B7AA2FF-1760-4A2A-8912-B47B35F66922}" type="parTrans" cxnId="{982B9725-5733-40FA-87CD-13F94794E59F}">
      <dgm:prSet/>
      <dgm:spPr/>
      <dgm:t>
        <a:bodyPr/>
        <a:lstStyle/>
        <a:p>
          <a:endParaRPr lang="ru-RU"/>
        </a:p>
      </dgm:t>
    </dgm:pt>
    <dgm:pt modelId="{0C502C8D-15AA-4B41-8DC7-BE6C77D5E5E5}" type="sibTrans" cxnId="{982B9725-5733-40FA-87CD-13F94794E59F}">
      <dgm:prSet/>
      <dgm:spPr/>
      <dgm:t>
        <a:bodyPr/>
        <a:lstStyle/>
        <a:p>
          <a:endParaRPr lang="ru-RU"/>
        </a:p>
      </dgm:t>
    </dgm:pt>
    <dgm:pt modelId="{2CC972D3-CE8F-4C30-B63B-1F77983DC97D}" type="pres">
      <dgm:prSet presAssocID="{075620BD-4DCD-4BBF-B037-B87AED88E9F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1D0FDFE-D909-4EDB-AF85-5284627C4550}" type="pres">
      <dgm:prSet presAssocID="{8B411558-0121-4480-923F-DBDE1B2E3858}" presName="centerShape" presStyleLbl="node0" presStyleIdx="0" presStyleCnt="1" custScaleX="126581"/>
      <dgm:spPr/>
    </dgm:pt>
    <dgm:pt modelId="{2EDE3A7C-8692-41FF-BB29-BFF2471208DC}" type="pres">
      <dgm:prSet presAssocID="{08DCA51A-DB92-4DD1-A4A4-A910A6B7DED6}" presName="parTrans" presStyleLbl="sibTrans2D1" presStyleIdx="0" presStyleCnt="4"/>
      <dgm:spPr/>
    </dgm:pt>
    <dgm:pt modelId="{B4D4460D-2F09-4205-A028-0DC9C28F1580}" type="pres">
      <dgm:prSet presAssocID="{08DCA51A-DB92-4DD1-A4A4-A910A6B7DED6}" presName="connectorText" presStyleLbl="sibTrans2D1" presStyleIdx="0" presStyleCnt="4"/>
      <dgm:spPr/>
    </dgm:pt>
    <dgm:pt modelId="{93666860-378E-449F-B738-DC7BC08B1387}" type="pres">
      <dgm:prSet presAssocID="{6B2AD64B-651F-49B1-8B0C-F53BACAD0706}" presName="node" presStyleLbl="node1" presStyleIdx="0" presStyleCnt="4" custScaleX="244772">
        <dgm:presLayoutVars>
          <dgm:bulletEnabled val="1"/>
        </dgm:presLayoutVars>
      </dgm:prSet>
      <dgm:spPr/>
    </dgm:pt>
    <dgm:pt modelId="{1C573714-5EC4-43CD-87E2-251B5BD7CFC6}" type="pres">
      <dgm:prSet presAssocID="{647EED23-F46E-4F0B-9380-8087FAE954AA}" presName="parTrans" presStyleLbl="sibTrans2D1" presStyleIdx="1" presStyleCnt="4"/>
      <dgm:spPr/>
    </dgm:pt>
    <dgm:pt modelId="{0BF879CA-B0E3-4F71-83DF-527FE58BBBA8}" type="pres">
      <dgm:prSet presAssocID="{647EED23-F46E-4F0B-9380-8087FAE954AA}" presName="connectorText" presStyleLbl="sibTrans2D1" presStyleIdx="1" presStyleCnt="4"/>
      <dgm:spPr/>
    </dgm:pt>
    <dgm:pt modelId="{E940045C-9941-44B5-8766-6408220744C8}" type="pres">
      <dgm:prSet presAssocID="{0E5A0AAC-5F38-4BE5-8D35-80A21807E299}" presName="node" presStyleLbl="node1" presStyleIdx="1" presStyleCnt="4" custScaleX="210393" custRadScaleRad="142917" custRadScaleInc="-1135">
        <dgm:presLayoutVars>
          <dgm:bulletEnabled val="1"/>
        </dgm:presLayoutVars>
      </dgm:prSet>
      <dgm:spPr/>
    </dgm:pt>
    <dgm:pt modelId="{430AEA4B-333E-42CB-9942-11D0E0398C7C}" type="pres">
      <dgm:prSet presAssocID="{7724BE6C-B80E-4B8B-8F0D-39B30C5265E1}" presName="parTrans" presStyleLbl="sibTrans2D1" presStyleIdx="2" presStyleCnt="4"/>
      <dgm:spPr/>
    </dgm:pt>
    <dgm:pt modelId="{814FD7DA-7D9F-465D-96E9-59BA0FFA4F90}" type="pres">
      <dgm:prSet presAssocID="{7724BE6C-B80E-4B8B-8F0D-39B30C5265E1}" presName="connectorText" presStyleLbl="sibTrans2D1" presStyleIdx="2" presStyleCnt="4"/>
      <dgm:spPr/>
    </dgm:pt>
    <dgm:pt modelId="{509752BF-F115-4F4B-871D-B247150FC565}" type="pres">
      <dgm:prSet presAssocID="{B9DB9847-218D-4BFE-A5C4-01FD9C38D064}" presName="node" presStyleLbl="node1" presStyleIdx="2" presStyleCnt="4" custScaleX="241248">
        <dgm:presLayoutVars>
          <dgm:bulletEnabled val="1"/>
        </dgm:presLayoutVars>
      </dgm:prSet>
      <dgm:spPr/>
    </dgm:pt>
    <dgm:pt modelId="{360B2AE2-A713-49DA-988F-AA65C9CD3C05}" type="pres">
      <dgm:prSet presAssocID="{9B7AA2FF-1760-4A2A-8912-B47B35F66922}" presName="parTrans" presStyleLbl="sibTrans2D1" presStyleIdx="3" presStyleCnt="4"/>
      <dgm:spPr/>
    </dgm:pt>
    <dgm:pt modelId="{6380F2C5-2C8F-4619-8077-10BCB9377AD2}" type="pres">
      <dgm:prSet presAssocID="{9B7AA2FF-1760-4A2A-8912-B47B35F66922}" presName="connectorText" presStyleLbl="sibTrans2D1" presStyleIdx="3" presStyleCnt="4"/>
      <dgm:spPr/>
    </dgm:pt>
    <dgm:pt modelId="{8F1E761F-E3D3-4F7D-AAF8-11AA94600DD9}" type="pres">
      <dgm:prSet presAssocID="{17575968-4E4D-43EB-9B5A-D1B062B0199F}" presName="node" presStyleLbl="node1" presStyleIdx="3" presStyleCnt="4" custScaleX="206294" custRadScaleRad="135270" custRadScaleInc="1200">
        <dgm:presLayoutVars>
          <dgm:bulletEnabled val="1"/>
        </dgm:presLayoutVars>
      </dgm:prSet>
      <dgm:spPr/>
    </dgm:pt>
  </dgm:ptLst>
  <dgm:cxnLst>
    <dgm:cxn modelId="{64F22713-2762-446F-8778-321645566199}" srcId="{075620BD-4DCD-4BBF-B037-B87AED88E9F4}" destId="{8B411558-0121-4480-923F-DBDE1B2E3858}" srcOrd="0" destOrd="0" parTransId="{D4D52004-B254-4D42-8445-38D71A05E35D}" sibTransId="{6B47A15E-FFBA-4BCF-9A59-EE2DB0E9D2D9}"/>
    <dgm:cxn modelId="{982B9725-5733-40FA-87CD-13F94794E59F}" srcId="{8B411558-0121-4480-923F-DBDE1B2E3858}" destId="{17575968-4E4D-43EB-9B5A-D1B062B0199F}" srcOrd="3" destOrd="0" parTransId="{9B7AA2FF-1760-4A2A-8912-B47B35F66922}" sibTransId="{0C502C8D-15AA-4B41-8DC7-BE6C77D5E5E5}"/>
    <dgm:cxn modelId="{E354283D-5E44-4FED-84A0-73654A5CD413}" type="presOf" srcId="{7724BE6C-B80E-4B8B-8F0D-39B30C5265E1}" destId="{814FD7DA-7D9F-465D-96E9-59BA0FFA4F90}" srcOrd="1" destOrd="0" presId="urn:microsoft.com/office/officeart/2005/8/layout/radial5"/>
    <dgm:cxn modelId="{741A7760-CE58-46DB-A7D1-5FD9EC7986E8}" type="presOf" srcId="{075620BD-4DCD-4BBF-B037-B87AED88E9F4}" destId="{2CC972D3-CE8F-4C30-B63B-1F77983DC97D}" srcOrd="0" destOrd="0" presId="urn:microsoft.com/office/officeart/2005/8/layout/radial5"/>
    <dgm:cxn modelId="{ADCA6C41-89D2-409C-8EB4-611D43B8200F}" type="presOf" srcId="{17575968-4E4D-43EB-9B5A-D1B062B0199F}" destId="{8F1E761F-E3D3-4F7D-AAF8-11AA94600DD9}" srcOrd="0" destOrd="0" presId="urn:microsoft.com/office/officeart/2005/8/layout/radial5"/>
    <dgm:cxn modelId="{7A236655-67F7-4643-96C4-3CE6D3471E93}" srcId="{8B411558-0121-4480-923F-DBDE1B2E3858}" destId="{6B2AD64B-651F-49B1-8B0C-F53BACAD0706}" srcOrd="0" destOrd="0" parTransId="{08DCA51A-DB92-4DD1-A4A4-A910A6B7DED6}" sibTransId="{853C1096-9151-447B-BA1B-4804C2321F3D}"/>
    <dgm:cxn modelId="{44168F55-33B1-41CD-BD87-0CB272EFA29F}" type="presOf" srcId="{7724BE6C-B80E-4B8B-8F0D-39B30C5265E1}" destId="{430AEA4B-333E-42CB-9942-11D0E0398C7C}" srcOrd="0" destOrd="0" presId="urn:microsoft.com/office/officeart/2005/8/layout/radial5"/>
    <dgm:cxn modelId="{CB8CAB79-0AA8-4D3F-AE85-90280FBA7D56}" type="presOf" srcId="{6B2AD64B-651F-49B1-8B0C-F53BACAD0706}" destId="{93666860-378E-449F-B738-DC7BC08B1387}" srcOrd="0" destOrd="0" presId="urn:microsoft.com/office/officeart/2005/8/layout/radial5"/>
    <dgm:cxn modelId="{3B16157A-00F7-4F00-A23D-AE24C91A1015}" type="presOf" srcId="{0E5A0AAC-5F38-4BE5-8D35-80A21807E299}" destId="{E940045C-9941-44B5-8766-6408220744C8}" srcOrd="0" destOrd="0" presId="urn:microsoft.com/office/officeart/2005/8/layout/radial5"/>
    <dgm:cxn modelId="{F51DEA94-B3F8-40FF-A252-ACE1BB237535}" type="presOf" srcId="{9B7AA2FF-1760-4A2A-8912-B47B35F66922}" destId="{6380F2C5-2C8F-4619-8077-10BCB9377AD2}" srcOrd="1" destOrd="0" presId="urn:microsoft.com/office/officeart/2005/8/layout/radial5"/>
    <dgm:cxn modelId="{4588EBBD-A80F-4DB6-BEAC-2D3D45E355EA}" type="presOf" srcId="{B9DB9847-218D-4BFE-A5C4-01FD9C38D064}" destId="{509752BF-F115-4F4B-871D-B247150FC565}" srcOrd="0" destOrd="0" presId="urn:microsoft.com/office/officeart/2005/8/layout/radial5"/>
    <dgm:cxn modelId="{811D80C0-7695-4F6C-9FFD-BF96692AE716}" type="presOf" srcId="{647EED23-F46E-4F0B-9380-8087FAE954AA}" destId="{0BF879CA-B0E3-4F71-83DF-527FE58BBBA8}" srcOrd="1" destOrd="0" presId="urn:microsoft.com/office/officeart/2005/8/layout/radial5"/>
    <dgm:cxn modelId="{80998FC2-86D0-4607-9B63-594AE03AE367}" srcId="{8B411558-0121-4480-923F-DBDE1B2E3858}" destId="{B9DB9847-218D-4BFE-A5C4-01FD9C38D064}" srcOrd="2" destOrd="0" parTransId="{7724BE6C-B80E-4B8B-8F0D-39B30C5265E1}" sibTransId="{A7A1535C-7A46-4C38-BB26-DDC0E908FDF9}"/>
    <dgm:cxn modelId="{C0B59FCB-1D83-4A49-9C2F-D82A2D7D783A}" type="presOf" srcId="{647EED23-F46E-4F0B-9380-8087FAE954AA}" destId="{1C573714-5EC4-43CD-87E2-251B5BD7CFC6}" srcOrd="0" destOrd="0" presId="urn:microsoft.com/office/officeart/2005/8/layout/radial5"/>
    <dgm:cxn modelId="{C0BA6DD0-298D-4F16-9D82-AC69F3188AE2}" type="presOf" srcId="{8B411558-0121-4480-923F-DBDE1B2E3858}" destId="{11D0FDFE-D909-4EDB-AF85-5284627C4550}" srcOrd="0" destOrd="0" presId="urn:microsoft.com/office/officeart/2005/8/layout/radial5"/>
    <dgm:cxn modelId="{7AC9F5E1-485A-4FC5-9977-7D8C02C55CA9}" srcId="{8B411558-0121-4480-923F-DBDE1B2E3858}" destId="{0E5A0AAC-5F38-4BE5-8D35-80A21807E299}" srcOrd="1" destOrd="0" parTransId="{647EED23-F46E-4F0B-9380-8087FAE954AA}" sibTransId="{95686376-4BCB-41E4-A621-47A47180FDA4}"/>
    <dgm:cxn modelId="{467767F6-0F7B-4096-9208-3E7275922B64}" type="presOf" srcId="{08DCA51A-DB92-4DD1-A4A4-A910A6B7DED6}" destId="{B4D4460D-2F09-4205-A028-0DC9C28F1580}" srcOrd="1" destOrd="0" presId="urn:microsoft.com/office/officeart/2005/8/layout/radial5"/>
    <dgm:cxn modelId="{831A36FA-01FC-469F-A169-7E7805BA7954}" type="presOf" srcId="{08DCA51A-DB92-4DD1-A4A4-A910A6B7DED6}" destId="{2EDE3A7C-8692-41FF-BB29-BFF2471208DC}" srcOrd="0" destOrd="0" presId="urn:microsoft.com/office/officeart/2005/8/layout/radial5"/>
    <dgm:cxn modelId="{3E74D0FF-643F-4C63-9B74-AA213D24C557}" type="presOf" srcId="{9B7AA2FF-1760-4A2A-8912-B47B35F66922}" destId="{360B2AE2-A713-49DA-988F-AA65C9CD3C05}" srcOrd="0" destOrd="0" presId="urn:microsoft.com/office/officeart/2005/8/layout/radial5"/>
    <dgm:cxn modelId="{928D210A-65BE-4708-9A8F-126B92D9F07B}" type="presParOf" srcId="{2CC972D3-CE8F-4C30-B63B-1F77983DC97D}" destId="{11D0FDFE-D909-4EDB-AF85-5284627C4550}" srcOrd="0" destOrd="0" presId="urn:microsoft.com/office/officeart/2005/8/layout/radial5"/>
    <dgm:cxn modelId="{3A99229E-A0DF-4BF9-80D6-E77C0FA0AD02}" type="presParOf" srcId="{2CC972D3-CE8F-4C30-B63B-1F77983DC97D}" destId="{2EDE3A7C-8692-41FF-BB29-BFF2471208DC}" srcOrd="1" destOrd="0" presId="urn:microsoft.com/office/officeart/2005/8/layout/radial5"/>
    <dgm:cxn modelId="{89384122-CB2F-45C0-A415-A10F5D9EF03A}" type="presParOf" srcId="{2EDE3A7C-8692-41FF-BB29-BFF2471208DC}" destId="{B4D4460D-2F09-4205-A028-0DC9C28F1580}" srcOrd="0" destOrd="0" presId="urn:microsoft.com/office/officeart/2005/8/layout/radial5"/>
    <dgm:cxn modelId="{A91BBDFD-C9F6-4E22-93E0-17653EBD822E}" type="presParOf" srcId="{2CC972D3-CE8F-4C30-B63B-1F77983DC97D}" destId="{93666860-378E-449F-B738-DC7BC08B1387}" srcOrd="2" destOrd="0" presId="urn:microsoft.com/office/officeart/2005/8/layout/radial5"/>
    <dgm:cxn modelId="{04DBD802-F384-4D65-8947-ECFB7D8FBCB9}" type="presParOf" srcId="{2CC972D3-CE8F-4C30-B63B-1F77983DC97D}" destId="{1C573714-5EC4-43CD-87E2-251B5BD7CFC6}" srcOrd="3" destOrd="0" presId="urn:microsoft.com/office/officeart/2005/8/layout/radial5"/>
    <dgm:cxn modelId="{A65DA3F3-5F6B-4EDE-B76B-614FCBCD20FE}" type="presParOf" srcId="{1C573714-5EC4-43CD-87E2-251B5BD7CFC6}" destId="{0BF879CA-B0E3-4F71-83DF-527FE58BBBA8}" srcOrd="0" destOrd="0" presId="urn:microsoft.com/office/officeart/2005/8/layout/radial5"/>
    <dgm:cxn modelId="{350F3B5C-4CCB-4B83-B321-9F5ABC23D0F1}" type="presParOf" srcId="{2CC972D3-CE8F-4C30-B63B-1F77983DC97D}" destId="{E940045C-9941-44B5-8766-6408220744C8}" srcOrd="4" destOrd="0" presId="urn:microsoft.com/office/officeart/2005/8/layout/radial5"/>
    <dgm:cxn modelId="{6AC9C8C3-2A70-4DA4-B9EF-433878FD1153}" type="presParOf" srcId="{2CC972D3-CE8F-4C30-B63B-1F77983DC97D}" destId="{430AEA4B-333E-42CB-9942-11D0E0398C7C}" srcOrd="5" destOrd="0" presId="urn:microsoft.com/office/officeart/2005/8/layout/radial5"/>
    <dgm:cxn modelId="{8A93AD5C-F7F1-422C-B7CC-B13AFE293F85}" type="presParOf" srcId="{430AEA4B-333E-42CB-9942-11D0E0398C7C}" destId="{814FD7DA-7D9F-465D-96E9-59BA0FFA4F90}" srcOrd="0" destOrd="0" presId="urn:microsoft.com/office/officeart/2005/8/layout/radial5"/>
    <dgm:cxn modelId="{7F4AEC02-7DDB-4EEF-991E-D52CE18FA9EC}" type="presParOf" srcId="{2CC972D3-CE8F-4C30-B63B-1F77983DC97D}" destId="{509752BF-F115-4F4B-871D-B247150FC565}" srcOrd="6" destOrd="0" presId="urn:microsoft.com/office/officeart/2005/8/layout/radial5"/>
    <dgm:cxn modelId="{984FC86B-6DB0-4869-8810-B119C64F1D8B}" type="presParOf" srcId="{2CC972D3-CE8F-4C30-B63B-1F77983DC97D}" destId="{360B2AE2-A713-49DA-988F-AA65C9CD3C05}" srcOrd="7" destOrd="0" presId="urn:microsoft.com/office/officeart/2005/8/layout/radial5"/>
    <dgm:cxn modelId="{13D3CA6C-4993-4F56-AFCF-135B06FCDCED}" type="presParOf" srcId="{360B2AE2-A713-49DA-988F-AA65C9CD3C05}" destId="{6380F2C5-2C8F-4619-8077-10BCB9377AD2}" srcOrd="0" destOrd="0" presId="urn:microsoft.com/office/officeart/2005/8/layout/radial5"/>
    <dgm:cxn modelId="{36C2EED9-50ED-4493-BC09-A188ABF45390}" type="presParOf" srcId="{2CC972D3-CE8F-4C30-B63B-1F77983DC97D}" destId="{8F1E761F-E3D3-4F7D-AAF8-11AA94600DD9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05F00F-1B22-4A2D-B928-822AB359AE0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9ED699-D12C-4143-9C70-9B96567CF1C2}">
      <dgm:prSet phldrT="[Текст]"/>
      <dgm:spPr/>
      <dgm:t>
        <a:bodyPr/>
        <a:lstStyle/>
        <a:p>
          <a:r>
            <a:rPr lang="uk-UA" dirty="0"/>
            <a:t>завжди базується на використанні різноманітних заходів виховання, роз'яснення і стимулювання</a:t>
          </a:r>
          <a:endParaRPr lang="ru-RU" dirty="0"/>
        </a:p>
      </dgm:t>
    </dgm:pt>
    <dgm:pt modelId="{4535B1EC-8097-4860-97BD-BF942170E359}" type="parTrans" cxnId="{1C9D2CD4-BEC5-4A66-BF76-A78EE7880F23}">
      <dgm:prSet/>
      <dgm:spPr/>
      <dgm:t>
        <a:bodyPr/>
        <a:lstStyle/>
        <a:p>
          <a:endParaRPr lang="ru-RU"/>
        </a:p>
      </dgm:t>
    </dgm:pt>
    <dgm:pt modelId="{0CE05354-D49F-4414-BA6C-5109E2F993F8}" type="sibTrans" cxnId="{1C9D2CD4-BEC5-4A66-BF76-A78EE7880F23}">
      <dgm:prSet/>
      <dgm:spPr/>
      <dgm:t>
        <a:bodyPr/>
        <a:lstStyle/>
        <a:p>
          <a:endParaRPr lang="ru-RU"/>
        </a:p>
      </dgm:t>
    </dgm:pt>
    <dgm:pt modelId="{89428B40-49EE-4A40-BAD6-C03CA777809C}">
      <dgm:prSet phldrT="[Текст]"/>
      <dgm:spPr/>
      <dgm:t>
        <a:bodyPr/>
        <a:lstStyle/>
        <a:p>
          <a:r>
            <a:rPr lang="uk-UA" dirty="0"/>
            <a:t>використовується лише тоді, коли виявляються неефективними відповідні засоби переконання</a:t>
          </a:r>
          <a:endParaRPr lang="ru-RU" dirty="0"/>
        </a:p>
      </dgm:t>
    </dgm:pt>
    <dgm:pt modelId="{AC280003-7D97-4116-81F4-E2A4A46842A5}" type="parTrans" cxnId="{07656208-2350-4CDF-A8D5-02AD4B0C8341}">
      <dgm:prSet/>
      <dgm:spPr/>
      <dgm:t>
        <a:bodyPr/>
        <a:lstStyle/>
        <a:p>
          <a:endParaRPr lang="ru-RU"/>
        </a:p>
      </dgm:t>
    </dgm:pt>
    <dgm:pt modelId="{2A15D090-1A7F-44D4-92B1-F8E25B91191D}" type="sibTrans" cxnId="{07656208-2350-4CDF-A8D5-02AD4B0C8341}">
      <dgm:prSet/>
      <dgm:spPr/>
      <dgm:t>
        <a:bodyPr/>
        <a:lstStyle/>
        <a:p>
          <a:endParaRPr lang="ru-RU"/>
        </a:p>
      </dgm:t>
    </dgm:pt>
    <dgm:pt modelId="{A8B023FF-580D-413E-9DDA-37584B347772}">
      <dgm:prSet phldrT="[Текст]"/>
      <dgm:spPr/>
      <dgm:t>
        <a:bodyPr/>
        <a:lstStyle/>
        <a:p>
          <a:r>
            <a:rPr lang="uk-UA" dirty="0"/>
            <a:t>переконання і примус використовуються, як правило, комплексно</a:t>
          </a:r>
          <a:endParaRPr lang="ru-RU" dirty="0"/>
        </a:p>
      </dgm:t>
    </dgm:pt>
    <dgm:pt modelId="{5AB2EC59-B2E4-4F23-964E-19CB67FE33AE}" type="parTrans" cxnId="{3E9345CF-095A-4C6F-B676-8A5EED300F7E}">
      <dgm:prSet/>
      <dgm:spPr/>
      <dgm:t>
        <a:bodyPr/>
        <a:lstStyle/>
        <a:p>
          <a:endParaRPr lang="ru-RU"/>
        </a:p>
      </dgm:t>
    </dgm:pt>
    <dgm:pt modelId="{615D1A1B-F80C-4061-B492-8ADB130A68EE}" type="sibTrans" cxnId="{3E9345CF-095A-4C6F-B676-8A5EED300F7E}">
      <dgm:prSet/>
      <dgm:spPr/>
      <dgm:t>
        <a:bodyPr/>
        <a:lstStyle/>
        <a:p>
          <a:endParaRPr lang="ru-RU"/>
        </a:p>
      </dgm:t>
    </dgm:pt>
    <dgm:pt modelId="{6CDB9942-446E-49E5-9DED-310828A03454}" type="pres">
      <dgm:prSet presAssocID="{6E05F00F-1B22-4A2D-B928-822AB359AE06}" presName="linear" presStyleCnt="0">
        <dgm:presLayoutVars>
          <dgm:dir/>
          <dgm:animLvl val="lvl"/>
          <dgm:resizeHandles val="exact"/>
        </dgm:presLayoutVars>
      </dgm:prSet>
      <dgm:spPr/>
    </dgm:pt>
    <dgm:pt modelId="{1FC36D3B-2DA9-4F9C-AF0B-B7E5AE58392B}" type="pres">
      <dgm:prSet presAssocID="{969ED699-D12C-4143-9C70-9B96567CF1C2}" presName="parentLin" presStyleCnt="0"/>
      <dgm:spPr/>
    </dgm:pt>
    <dgm:pt modelId="{8C816818-77B9-4CEE-A86B-0CA4F3F1C1C9}" type="pres">
      <dgm:prSet presAssocID="{969ED699-D12C-4143-9C70-9B96567CF1C2}" presName="parentLeftMargin" presStyleLbl="node1" presStyleIdx="0" presStyleCnt="3"/>
      <dgm:spPr/>
    </dgm:pt>
    <dgm:pt modelId="{E410C60F-8D1A-4C6C-BF32-022EB40B6230}" type="pres">
      <dgm:prSet presAssocID="{969ED699-D12C-4143-9C70-9B96567CF1C2}" presName="parentText" presStyleLbl="node1" presStyleIdx="0" presStyleCnt="3" custScaleY="207404">
        <dgm:presLayoutVars>
          <dgm:chMax val="0"/>
          <dgm:bulletEnabled val="1"/>
        </dgm:presLayoutVars>
      </dgm:prSet>
      <dgm:spPr/>
    </dgm:pt>
    <dgm:pt modelId="{8878F2A8-691C-4A8D-B30E-015199D272DF}" type="pres">
      <dgm:prSet presAssocID="{969ED699-D12C-4143-9C70-9B96567CF1C2}" presName="negativeSpace" presStyleCnt="0"/>
      <dgm:spPr/>
    </dgm:pt>
    <dgm:pt modelId="{828E6A6D-C721-44A0-878B-CAC6493A8F1D}" type="pres">
      <dgm:prSet presAssocID="{969ED699-D12C-4143-9C70-9B96567CF1C2}" presName="childText" presStyleLbl="conFgAcc1" presStyleIdx="0" presStyleCnt="3">
        <dgm:presLayoutVars>
          <dgm:bulletEnabled val="1"/>
        </dgm:presLayoutVars>
      </dgm:prSet>
      <dgm:spPr/>
    </dgm:pt>
    <dgm:pt modelId="{F10047BF-7D50-483F-8767-785302AFED92}" type="pres">
      <dgm:prSet presAssocID="{0CE05354-D49F-4414-BA6C-5109E2F993F8}" presName="spaceBetweenRectangles" presStyleCnt="0"/>
      <dgm:spPr/>
    </dgm:pt>
    <dgm:pt modelId="{4D5FB7A8-053F-41AB-8A95-723B90083020}" type="pres">
      <dgm:prSet presAssocID="{89428B40-49EE-4A40-BAD6-C03CA777809C}" presName="parentLin" presStyleCnt="0"/>
      <dgm:spPr/>
    </dgm:pt>
    <dgm:pt modelId="{8E9C7960-1CE8-49EE-857E-3BF31ED6F0BE}" type="pres">
      <dgm:prSet presAssocID="{89428B40-49EE-4A40-BAD6-C03CA777809C}" presName="parentLeftMargin" presStyleLbl="node1" presStyleIdx="0" presStyleCnt="3"/>
      <dgm:spPr/>
    </dgm:pt>
    <dgm:pt modelId="{8319F7DC-EF76-4F8E-985A-B050723DD2A9}" type="pres">
      <dgm:prSet presAssocID="{89428B40-49EE-4A40-BAD6-C03CA777809C}" presName="parentText" presStyleLbl="node1" presStyleIdx="1" presStyleCnt="3" custScaleY="207404">
        <dgm:presLayoutVars>
          <dgm:chMax val="0"/>
          <dgm:bulletEnabled val="1"/>
        </dgm:presLayoutVars>
      </dgm:prSet>
      <dgm:spPr/>
    </dgm:pt>
    <dgm:pt modelId="{932847F5-A685-4B15-98C4-56F5B75A0AB4}" type="pres">
      <dgm:prSet presAssocID="{89428B40-49EE-4A40-BAD6-C03CA777809C}" presName="negativeSpace" presStyleCnt="0"/>
      <dgm:spPr/>
    </dgm:pt>
    <dgm:pt modelId="{515C3A05-C0C7-4D7D-BA58-EC45FDCF298C}" type="pres">
      <dgm:prSet presAssocID="{89428B40-49EE-4A40-BAD6-C03CA777809C}" presName="childText" presStyleLbl="conFgAcc1" presStyleIdx="1" presStyleCnt="3">
        <dgm:presLayoutVars>
          <dgm:bulletEnabled val="1"/>
        </dgm:presLayoutVars>
      </dgm:prSet>
      <dgm:spPr/>
    </dgm:pt>
    <dgm:pt modelId="{511BCAC7-A8D3-46EB-9399-1AE8923AFDA3}" type="pres">
      <dgm:prSet presAssocID="{2A15D090-1A7F-44D4-92B1-F8E25B91191D}" presName="spaceBetweenRectangles" presStyleCnt="0"/>
      <dgm:spPr/>
    </dgm:pt>
    <dgm:pt modelId="{B6CCEDC2-3F7F-4D20-A2F0-F95B501F7691}" type="pres">
      <dgm:prSet presAssocID="{A8B023FF-580D-413E-9DDA-37584B347772}" presName="parentLin" presStyleCnt="0"/>
      <dgm:spPr/>
    </dgm:pt>
    <dgm:pt modelId="{6987F341-5D03-4A39-AB04-682F3B3A087F}" type="pres">
      <dgm:prSet presAssocID="{A8B023FF-580D-413E-9DDA-37584B347772}" presName="parentLeftMargin" presStyleLbl="node1" presStyleIdx="1" presStyleCnt="3"/>
      <dgm:spPr/>
    </dgm:pt>
    <dgm:pt modelId="{F3EB03BE-73FB-43DC-9801-B7B7F15A30A8}" type="pres">
      <dgm:prSet presAssocID="{A8B023FF-580D-413E-9DDA-37584B347772}" presName="parentText" presStyleLbl="node1" presStyleIdx="2" presStyleCnt="3" custScaleY="207404">
        <dgm:presLayoutVars>
          <dgm:chMax val="0"/>
          <dgm:bulletEnabled val="1"/>
        </dgm:presLayoutVars>
      </dgm:prSet>
      <dgm:spPr/>
    </dgm:pt>
    <dgm:pt modelId="{CDD83B2A-8F1D-4FF8-9EDB-E509D73D256E}" type="pres">
      <dgm:prSet presAssocID="{A8B023FF-580D-413E-9DDA-37584B347772}" presName="negativeSpace" presStyleCnt="0"/>
      <dgm:spPr/>
    </dgm:pt>
    <dgm:pt modelId="{8423A286-D652-49EA-9C6C-D27F1A2B0EFF}" type="pres">
      <dgm:prSet presAssocID="{A8B023FF-580D-413E-9DDA-37584B34777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7656208-2350-4CDF-A8D5-02AD4B0C8341}" srcId="{6E05F00F-1B22-4A2D-B928-822AB359AE06}" destId="{89428B40-49EE-4A40-BAD6-C03CA777809C}" srcOrd="1" destOrd="0" parTransId="{AC280003-7D97-4116-81F4-E2A4A46842A5}" sibTransId="{2A15D090-1A7F-44D4-92B1-F8E25B91191D}"/>
    <dgm:cxn modelId="{24A3350A-AF55-433B-AC9C-FBF3E0EB1C01}" type="presOf" srcId="{A8B023FF-580D-413E-9DDA-37584B347772}" destId="{6987F341-5D03-4A39-AB04-682F3B3A087F}" srcOrd="0" destOrd="0" presId="urn:microsoft.com/office/officeart/2005/8/layout/list1"/>
    <dgm:cxn modelId="{3C786634-F6B6-4837-986D-F541348C8F07}" type="presOf" srcId="{969ED699-D12C-4143-9C70-9B96567CF1C2}" destId="{8C816818-77B9-4CEE-A86B-0CA4F3F1C1C9}" srcOrd="0" destOrd="0" presId="urn:microsoft.com/office/officeart/2005/8/layout/list1"/>
    <dgm:cxn modelId="{47EE1B5D-E66F-4EF2-81BF-14D4CB6B5FB3}" type="presOf" srcId="{89428B40-49EE-4A40-BAD6-C03CA777809C}" destId="{8E9C7960-1CE8-49EE-857E-3BF31ED6F0BE}" srcOrd="0" destOrd="0" presId="urn:microsoft.com/office/officeart/2005/8/layout/list1"/>
    <dgm:cxn modelId="{72CCF360-3917-441E-9888-AC18233342E8}" type="presOf" srcId="{A8B023FF-580D-413E-9DDA-37584B347772}" destId="{F3EB03BE-73FB-43DC-9801-B7B7F15A30A8}" srcOrd="1" destOrd="0" presId="urn:microsoft.com/office/officeart/2005/8/layout/list1"/>
    <dgm:cxn modelId="{D66B5EA7-A954-49F0-8C4F-CECC50546841}" type="presOf" srcId="{89428B40-49EE-4A40-BAD6-C03CA777809C}" destId="{8319F7DC-EF76-4F8E-985A-B050723DD2A9}" srcOrd="1" destOrd="0" presId="urn:microsoft.com/office/officeart/2005/8/layout/list1"/>
    <dgm:cxn modelId="{28AE96BC-5B39-4C14-8F83-FF17D492734D}" type="presOf" srcId="{6E05F00F-1B22-4A2D-B928-822AB359AE06}" destId="{6CDB9942-446E-49E5-9DED-310828A03454}" srcOrd="0" destOrd="0" presId="urn:microsoft.com/office/officeart/2005/8/layout/list1"/>
    <dgm:cxn modelId="{3E9345CF-095A-4C6F-B676-8A5EED300F7E}" srcId="{6E05F00F-1B22-4A2D-B928-822AB359AE06}" destId="{A8B023FF-580D-413E-9DDA-37584B347772}" srcOrd="2" destOrd="0" parTransId="{5AB2EC59-B2E4-4F23-964E-19CB67FE33AE}" sibTransId="{615D1A1B-F80C-4061-B492-8ADB130A68EE}"/>
    <dgm:cxn modelId="{1C9D2CD4-BEC5-4A66-BF76-A78EE7880F23}" srcId="{6E05F00F-1B22-4A2D-B928-822AB359AE06}" destId="{969ED699-D12C-4143-9C70-9B96567CF1C2}" srcOrd="0" destOrd="0" parTransId="{4535B1EC-8097-4860-97BD-BF942170E359}" sibTransId="{0CE05354-D49F-4414-BA6C-5109E2F993F8}"/>
    <dgm:cxn modelId="{E7ECFFF6-2D14-422B-9FA4-434F65C8DCD4}" type="presOf" srcId="{969ED699-D12C-4143-9C70-9B96567CF1C2}" destId="{E410C60F-8D1A-4C6C-BF32-022EB40B6230}" srcOrd="1" destOrd="0" presId="urn:microsoft.com/office/officeart/2005/8/layout/list1"/>
    <dgm:cxn modelId="{21615610-E9A6-4230-ABEE-150738616020}" type="presParOf" srcId="{6CDB9942-446E-49E5-9DED-310828A03454}" destId="{1FC36D3B-2DA9-4F9C-AF0B-B7E5AE58392B}" srcOrd="0" destOrd="0" presId="urn:microsoft.com/office/officeart/2005/8/layout/list1"/>
    <dgm:cxn modelId="{7632B333-0DEE-476C-B0CE-FCE136572260}" type="presParOf" srcId="{1FC36D3B-2DA9-4F9C-AF0B-B7E5AE58392B}" destId="{8C816818-77B9-4CEE-A86B-0CA4F3F1C1C9}" srcOrd="0" destOrd="0" presId="urn:microsoft.com/office/officeart/2005/8/layout/list1"/>
    <dgm:cxn modelId="{BED6100D-2AEC-4672-9C7B-98D289413510}" type="presParOf" srcId="{1FC36D3B-2DA9-4F9C-AF0B-B7E5AE58392B}" destId="{E410C60F-8D1A-4C6C-BF32-022EB40B6230}" srcOrd="1" destOrd="0" presId="urn:microsoft.com/office/officeart/2005/8/layout/list1"/>
    <dgm:cxn modelId="{D21D7B6A-9E31-4397-8898-708F842E8C9F}" type="presParOf" srcId="{6CDB9942-446E-49E5-9DED-310828A03454}" destId="{8878F2A8-691C-4A8D-B30E-015199D272DF}" srcOrd="1" destOrd="0" presId="urn:microsoft.com/office/officeart/2005/8/layout/list1"/>
    <dgm:cxn modelId="{86A6DAB6-BBE9-41BB-805D-A9A7188D6A39}" type="presParOf" srcId="{6CDB9942-446E-49E5-9DED-310828A03454}" destId="{828E6A6D-C721-44A0-878B-CAC6493A8F1D}" srcOrd="2" destOrd="0" presId="urn:microsoft.com/office/officeart/2005/8/layout/list1"/>
    <dgm:cxn modelId="{D8E6B334-CBDA-4D1A-A1C3-B62092CBA9C3}" type="presParOf" srcId="{6CDB9942-446E-49E5-9DED-310828A03454}" destId="{F10047BF-7D50-483F-8767-785302AFED92}" srcOrd="3" destOrd="0" presId="urn:microsoft.com/office/officeart/2005/8/layout/list1"/>
    <dgm:cxn modelId="{F50F016C-D93E-4E36-88BC-09CA0919936B}" type="presParOf" srcId="{6CDB9942-446E-49E5-9DED-310828A03454}" destId="{4D5FB7A8-053F-41AB-8A95-723B90083020}" srcOrd="4" destOrd="0" presId="urn:microsoft.com/office/officeart/2005/8/layout/list1"/>
    <dgm:cxn modelId="{E1151D97-8D4B-497F-99A7-F28CC9C1A007}" type="presParOf" srcId="{4D5FB7A8-053F-41AB-8A95-723B90083020}" destId="{8E9C7960-1CE8-49EE-857E-3BF31ED6F0BE}" srcOrd="0" destOrd="0" presId="urn:microsoft.com/office/officeart/2005/8/layout/list1"/>
    <dgm:cxn modelId="{50E135BF-0C96-4D9A-81DB-A9BD2D3A0B63}" type="presParOf" srcId="{4D5FB7A8-053F-41AB-8A95-723B90083020}" destId="{8319F7DC-EF76-4F8E-985A-B050723DD2A9}" srcOrd="1" destOrd="0" presId="urn:microsoft.com/office/officeart/2005/8/layout/list1"/>
    <dgm:cxn modelId="{95C2A35C-62AC-4D12-A13F-32231A99BF04}" type="presParOf" srcId="{6CDB9942-446E-49E5-9DED-310828A03454}" destId="{932847F5-A685-4B15-98C4-56F5B75A0AB4}" srcOrd="5" destOrd="0" presId="urn:microsoft.com/office/officeart/2005/8/layout/list1"/>
    <dgm:cxn modelId="{AAE32E40-E7EE-4484-81ED-90FD0E631473}" type="presParOf" srcId="{6CDB9942-446E-49E5-9DED-310828A03454}" destId="{515C3A05-C0C7-4D7D-BA58-EC45FDCF298C}" srcOrd="6" destOrd="0" presId="urn:microsoft.com/office/officeart/2005/8/layout/list1"/>
    <dgm:cxn modelId="{92073129-D33B-4F76-B249-77B567021F02}" type="presParOf" srcId="{6CDB9942-446E-49E5-9DED-310828A03454}" destId="{511BCAC7-A8D3-46EB-9399-1AE8923AFDA3}" srcOrd="7" destOrd="0" presId="urn:microsoft.com/office/officeart/2005/8/layout/list1"/>
    <dgm:cxn modelId="{6320AD77-2B96-4AFD-9A34-5FA15E62A272}" type="presParOf" srcId="{6CDB9942-446E-49E5-9DED-310828A03454}" destId="{B6CCEDC2-3F7F-4D20-A2F0-F95B501F7691}" srcOrd="8" destOrd="0" presId="urn:microsoft.com/office/officeart/2005/8/layout/list1"/>
    <dgm:cxn modelId="{E2DBF879-75FE-421D-B635-A2A19FF23CDD}" type="presParOf" srcId="{B6CCEDC2-3F7F-4D20-A2F0-F95B501F7691}" destId="{6987F341-5D03-4A39-AB04-682F3B3A087F}" srcOrd="0" destOrd="0" presId="urn:microsoft.com/office/officeart/2005/8/layout/list1"/>
    <dgm:cxn modelId="{A8D6920D-FF2B-4B87-9794-F7A6EC74CD76}" type="presParOf" srcId="{B6CCEDC2-3F7F-4D20-A2F0-F95B501F7691}" destId="{F3EB03BE-73FB-43DC-9801-B7B7F15A30A8}" srcOrd="1" destOrd="0" presId="urn:microsoft.com/office/officeart/2005/8/layout/list1"/>
    <dgm:cxn modelId="{08896818-839B-4812-8BF9-16E3088F937F}" type="presParOf" srcId="{6CDB9942-446E-49E5-9DED-310828A03454}" destId="{CDD83B2A-8F1D-4FF8-9EDB-E509D73D256E}" srcOrd="9" destOrd="0" presId="urn:microsoft.com/office/officeart/2005/8/layout/list1"/>
    <dgm:cxn modelId="{D68643B2-21E9-4D66-91BA-6B6206F5DFF2}" type="presParOf" srcId="{6CDB9942-446E-49E5-9DED-310828A03454}" destId="{8423A286-D652-49EA-9C6C-D27F1A2B0EF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159DCF-26C0-42E0-BDF9-20FC1D6F092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2876AB-3104-408D-874A-59D32DF70291}">
      <dgm:prSet phldrT="[Текст]"/>
      <dgm:spPr/>
      <dgm:t>
        <a:bodyPr/>
        <a:lstStyle/>
        <a:p>
          <a:r>
            <a:rPr lang="uk-UA" dirty="0"/>
            <a:t>переконання</a:t>
          </a:r>
          <a:endParaRPr lang="ru-RU" dirty="0"/>
        </a:p>
      </dgm:t>
    </dgm:pt>
    <dgm:pt modelId="{F80FFBFD-F40A-478F-9E28-C436AC471398}" type="parTrans" cxnId="{6ABCD401-35C4-4EEA-8231-3BEB31FC927A}">
      <dgm:prSet/>
      <dgm:spPr/>
      <dgm:t>
        <a:bodyPr/>
        <a:lstStyle/>
        <a:p>
          <a:endParaRPr lang="ru-RU"/>
        </a:p>
      </dgm:t>
    </dgm:pt>
    <dgm:pt modelId="{594B7FE5-AA6B-40F6-A843-49D3D9F3A2A3}" type="sibTrans" cxnId="{6ABCD401-35C4-4EEA-8231-3BEB31FC927A}">
      <dgm:prSet/>
      <dgm:spPr/>
      <dgm:t>
        <a:bodyPr/>
        <a:lstStyle/>
        <a:p>
          <a:endParaRPr lang="ru-RU"/>
        </a:p>
      </dgm:t>
    </dgm:pt>
    <dgm:pt modelId="{5F5559F2-5C20-4785-B7EF-E2F0986D3C41}">
      <dgm:prSet phldrT="[Текст]"/>
      <dgm:spPr/>
      <dgm:t>
        <a:bodyPr/>
        <a:lstStyle/>
        <a:p>
          <a:r>
            <a:rPr lang="uk-UA" dirty="0"/>
            <a:t>моральний, психологічний, матеріальний вплив суб’єкта адміністративної діяльності на об’єкт, на його волю, свідомість та поведінку з метою досягнення свідомого виконання ним вимог правових норм</a:t>
          </a:r>
          <a:endParaRPr lang="ru-RU" dirty="0"/>
        </a:p>
      </dgm:t>
    </dgm:pt>
    <dgm:pt modelId="{EE896F33-1161-471F-A219-F3E2B64C9838}" type="parTrans" cxnId="{D2EEF16A-BDE9-47A6-9C61-82F7A29E661C}">
      <dgm:prSet/>
      <dgm:spPr/>
      <dgm:t>
        <a:bodyPr/>
        <a:lstStyle/>
        <a:p>
          <a:endParaRPr lang="ru-RU"/>
        </a:p>
      </dgm:t>
    </dgm:pt>
    <dgm:pt modelId="{3374B5CD-AE9B-48DA-AF1A-86AD3DAD74F1}" type="sibTrans" cxnId="{D2EEF16A-BDE9-47A6-9C61-82F7A29E661C}">
      <dgm:prSet/>
      <dgm:spPr/>
      <dgm:t>
        <a:bodyPr/>
        <a:lstStyle/>
        <a:p>
          <a:endParaRPr lang="ru-RU"/>
        </a:p>
      </dgm:t>
    </dgm:pt>
    <dgm:pt modelId="{48905F54-D951-4427-AE79-00CA6FD3EE73}">
      <dgm:prSet phldrT="[Текст]"/>
      <dgm:spPr/>
      <dgm:t>
        <a:bodyPr/>
        <a:lstStyle/>
        <a:p>
          <a:r>
            <a:rPr lang="uk-UA" dirty="0"/>
            <a:t>примус</a:t>
          </a:r>
          <a:endParaRPr lang="ru-RU" dirty="0"/>
        </a:p>
      </dgm:t>
    </dgm:pt>
    <dgm:pt modelId="{1A0F5D33-9A70-41B0-A372-2C6BA873C0AC}" type="parTrans" cxnId="{BE0897DD-5547-4AB1-886E-EC1032909551}">
      <dgm:prSet/>
      <dgm:spPr/>
      <dgm:t>
        <a:bodyPr/>
        <a:lstStyle/>
        <a:p>
          <a:endParaRPr lang="ru-RU"/>
        </a:p>
      </dgm:t>
    </dgm:pt>
    <dgm:pt modelId="{E4153A07-2884-415E-8073-A6C92F96C617}" type="sibTrans" cxnId="{BE0897DD-5547-4AB1-886E-EC1032909551}">
      <dgm:prSet/>
      <dgm:spPr/>
      <dgm:t>
        <a:bodyPr/>
        <a:lstStyle/>
        <a:p>
          <a:endParaRPr lang="ru-RU"/>
        </a:p>
      </dgm:t>
    </dgm:pt>
    <dgm:pt modelId="{A0DA17D6-12EB-4FB6-B6F8-9E7007F8B2B4}">
      <dgm:prSet phldrT="[Текст]"/>
      <dgm:spPr/>
      <dgm:t>
        <a:bodyPr/>
        <a:lstStyle/>
        <a:p>
          <a:r>
            <a:rPr lang="uk-UA" dirty="0"/>
            <a:t>матеріальний, психічний або фізичний вплив на свідомість та поведінку особи, що застосовується до фізичних та юридичних осіб з метою запобігання, припинення правопорушень та притягнення винних до відповідальності</a:t>
          </a:r>
          <a:endParaRPr lang="ru-RU" dirty="0"/>
        </a:p>
      </dgm:t>
    </dgm:pt>
    <dgm:pt modelId="{99FC6ADB-A155-4787-AEAE-3BB775629954}" type="parTrans" cxnId="{5EC111B4-99AE-48F0-AA4D-86AAF216B02B}">
      <dgm:prSet/>
      <dgm:spPr/>
      <dgm:t>
        <a:bodyPr/>
        <a:lstStyle/>
        <a:p>
          <a:endParaRPr lang="ru-RU"/>
        </a:p>
      </dgm:t>
    </dgm:pt>
    <dgm:pt modelId="{2796887F-5232-413C-8E57-B980E0DBBFC8}" type="sibTrans" cxnId="{5EC111B4-99AE-48F0-AA4D-86AAF216B02B}">
      <dgm:prSet/>
      <dgm:spPr/>
      <dgm:t>
        <a:bodyPr/>
        <a:lstStyle/>
        <a:p>
          <a:endParaRPr lang="ru-RU"/>
        </a:p>
      </dgm:t>
    </dgm:pt>
    <dgm:pt modelId="{2C1E437F-7054-4F7A-99CA-9CE6C91E6A58}" type="pres">
      <dgm:prSet presAssocID="{01159DCF-26C0-42E0-BDF9-20FC1D6F092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0DDE690-46E7-4197-90E3-5241B76DB261}" type="pres">
      <dgm:prSet presAssocID="{182876AB-3104-408D-874A-59D32DF70291}" presName="root" presStyleCnt="0"/>
      <dgm:spPr/>
    </dgm:pt>
    <dgm:pt modelId="{53C6C038-507E-4407-B508-F317DFDD8787}" type="pres">
      <dgm:prSet presAssocID="{182876AB-3104-408D-874A-59D32DF70291}" presName="rootComposite" presStyleCnt="0"/>
      <dgm:spPr/>
    </dgm:pt>
    <dgm:pt modelId="{1EC222B6-2BAD-4FB8-8CBE-A0775F6651C9}" type="pres">
      <dgm:prSet presAssocID="{182876AB-3104-408D-874A-59D32DF70291}" presName="rootText" presStyleLbl="node1" presStyleIdx="0" presStyleCnt="2" custScaleX="222597"/>
      <dgm:spPr/>
    </dgm:pt>
    <dgm:pt modelId="{F5CA2C98-7CDB-41D8-B736-EBAEFABA3E03}" type="pres">
      <dgm:prSet presAssocID="{182876AB-3104-408D-874A-59D32DF70291}" presName="rootConnector" presStyleLbl="node1" presStyleIdx="0" presStyleCnt="2"/>
      <dgm:spPr/>
    </dgm:pt>
    <dgm:pt modelId="{41680CFC-2F04-413D-8C85-6F0561A9FE85}" type="pres">
      <dgm:prSet presAssocID="{182876AB-3104-408D-874A-59D32DF70291}" presName="childShape" presStyleCnt="0"/>
      <dgm:spPr/>
    </dgm:pt>
    <dgm:pt modelId="{E06606CE-035E-42F0-904C-2A7ED96B32A6}" type="pres">
      <dgm:prSet presAssocID="{EE896F33-1161-471F-A219-F3E2B64C9838}" presName="Name13" presStyleLbl="parChTrans1D2" presStyleIdx="0" presStyleCnt="2"/>
      <dgm:spPr/>
    </dgm:pt>
    <dgm:pt modelId="{2E5B6E8E-F9A7-4A0F-A828-2833D6AE90E0}" type="pres">
      <dgm:prSet presAssocID="{5F5559F2-5C20-4785-B7EF-E2F0986D3C41}" presName="childText" presStyleLbl="bgAcc1" presStyleIdx="0" presStyleCnt="2" custScaleX="168323" custScaleY="309891">
        <dgm:presLayoutVars>
          <dgm:bulletEnabled val="1"/>
        </dgm:presLayoutVars>
      </dgm:prSet>
      <dgm:spPr/>
    </dgm:pt>
    <dgm:pt modelId="{2E8DA190-3563-478F-90E2-1AD00478DD93}" type="pres">
      <dgm:prSet presAssocID="{48905F54-D951-4427-AE79-00CA6FD3EE73}" presName="root" presStyleCnt="0"/>
      <dgm:spPr/>
    </dgm:pt>
    <dgm:pt modelId="{980FAC59-CFC2-48E1-8D03-8F694BBB0E65}" type="pres">
      <dgm:prSet presAssocID="{48905F54-D951-4427-AE79-00CA6FD3EE73}" presName="rootComposite" presStyleCnt="0"/>
      <dgm:spPr/>
    </dgm:pt>
    <dgm:pt modelId="{98F7B451-49BE-4233-B711-E352E0DB964F}" type="pres">
      <dgm:prSet presAssocID="{48905F54-D951-4427-AE79-00CA6FD3EE73}" presName="rootText" presStyleLbl="node1" presStyleIdx="1" presStyleCnt="2" custScaleX="222597"/>
      <dgm:spPr/>
    </dgm:pt>
    <dgm:pt modelId="{543AE562-62A0-4A59-9F5A-2BCC0F590AE7}" type="pres">
      <dgm:prSet presAssocID="{48905F54-D951-4427-AE79-00CA6FD3EE73}" presName="rootConnector" presStyleLbl="node1" presStyleIdx="1" presStyleCnt="2"/>
      <dgm:spPr/>
    </dgm:pt>
    <dgm:pt modelId="{27344437-067B-42BE-A525-CA8BE078EB96}" type="pres">
      <dgm:prSet presAssocID="{48905F54-D951-4427-AE79-00CA6FD3EE73}" presName="childShape" presStyleCnt="0"/>
      <dgm:spPr/>
    </dgm:pt>
    <dgm:pt modelId="{CFA6171A-A0CE-4BD7-8219-41E996B7DCAB}" type="pres">
      <dgm:prSet presAssocID="{99FC6ADB-A155-4787-AEAE-3BB775629954}" presName="Name13" presStyleLbl="parChTrans1D2" presStyleIdx="1" presStyleCnt="2"/>
      <dgm:spPr/>
    </dgm:pt>
    <dgm:pt modelId="{16E1940B-F81D-403B-BA2A-3FE265AA0E7A}" type="pres">
      <dgm:prSet presAssocID="{A0DA17D6-12EB-4FB6-B6F8-9E7007F8B2B4}" presName="childText" presStyleLbl="bgAcc1" presStyleIdx="1" presStyleCnt="2" custScaleX="168323" custScaleY="312025">
        <dgm:presLayoutVars>
          <dgm:bulletEnabled val="1"/>
        </dgm:presLayoutVars>
      </dgm:prSet>
      <dgm:spPr/>
    </dgm:pt>
  </dgm:ptLst>
  <dgm:cxnLst>
    <dgm:cxn modelId="{6ABCD401-35C4-4EEA-8231-3BEB31FC927A}" srcId="{01159DCF-26C0-42E0-BDF9-20FC1D6F092F}" destId="{182876AB-3104-408D-874A-59D32DF70291}" srcOrd="0" destOrd="0" parTransId="{F80FFBFD-F40A-478F-9E28-C436AC471398}" sibTransId="{594B7FE5-AA6B-40F6-A843-49D3D9F3A2A3}"/>
    <dgm:cxn modelId="{8120992D-0B41-4184-9DEA-63AB09D252D4}" type="presOf" srcId="{99FC6ADB-A155-4787-AEAE-3BB775629954}" destId="{CFA6171A-A0CE-4BD7-8219-41E996B7DCAB}" srcOrd="0" destOrd="0" presId="urn:microsoft.com/office/officeart/2005/8/layout/hierarchy3"/>
    <dgm:cxn modelId="{C761AB32-31C4-4BB7-9676-A0CE459C975E}" type="presOf" srcId="{182876AB-3104-408D-874A-59D32DF70291}" destId="{1EC222B6-2BAD-4FB8-8CBE-A0775F6651C9}" srcOrd="0" destOrd="0" presId="urn:microsoft.com/office/officeart/2005/8/layout/hierarchy3"/>
    <dgm:cxn modelId="{C29E6D47-D359-40F7-8F05-2C59175F7432}" type="presOf" srcId="{01159DCF-26C0-42E0-BDF9-20FC1D6F092F}" destId="{2C1E437F-7054-4F7A-99CA-9CE6C91E6A58}" srcOrd="0" destOrd="0" presId="urn:microsoft.com/office/officeart/2005/8/layout/hierarchy3"/>
    <dgm:cxn modelId="{D2EEF16A-BDE9-47A6-9C61-82F7A29E661C}" srcId="{182876AB-3104-408D-874A-59D32DF70291}" destId="{5F5559F2-5C20-4785-B7EF-E2F0986D3C41}" srcOrd="0" destOrd="0" parTransId="{EE896F33-1161-471F-A219-F3E2B64C9838}" sibTransId="{3374B5CD-AE9B-48DA-AF1A-86AD3DAD74F1}"/>
    <dgm:cxn modelId="{74FE9E75-1DD2-45B7-87F4-C38A9D268863}" type="presOf" srcId="{A0DA17D6-12EB-4FB6-B6F8-9E7007F8B2B4}" destId="{16E1940B-F81D-403B-BA2A-3FE265AA0E7A}" srcOrd="0" destOrd="0" presId="urn:microsoft.com/office/officeart/2005/8/layout/hierarchy3"/>
    <dgm:cxn modelId="{54507379-2E89-4DF7-A3DF-728FAEE83F33}" type="presOf" srcId="{48905F54-D951-4427-AE79-00CA6FD3EE73}" destId="{98F7B451-49BE-4233-B711-E352E0DB964F}" srcOrd="0" destOrd="0" presId="urn:microsoft.com/office/officeart/2005/8/layout/hierarchy3"/>
    <dgm:cxn modelId="{29FA1396-98F2-44B5-966C-29E30032893D}" type="presOf" srcId="{48905F54-D951-4427-AE79-00CA6FD3EE73}" destId="{543AE562-62A0-4A59-9F5A-2BCC0F590AE7}" srcOrd="1" destOrd="0" presId="urn:microsoft.com/office/officeart/2005/8/layout/hierarchy3"/>
    <dgm:cxn modelId="{692F58AA-7FFD-475D-B927-647756C541C6}" type="presOf" srcId="{EE896F33-1161-471F-A219-F3E2B64C9838}" destId="{E06606CE-035E-42F0-904C-2A7ED96B32A6}" srcOrd="0" destOrd="0" presId="urn:microsoft.com/office/officeart/2005/8/layout/hierarchy3"/>
    <dgm:cxn modelId="{5EC111B4-99AE-48F0-AA4D-86AAF216B02B}" srcId="{48905F54-D951-4427-AE79-00CA6FD3EE73}" destId="{A0DA17D6-12EB-4FB6-B6F8-9E7007F8B2B4}" srcOrd="0" destOrd="0" parTransId="{99FC6ADB-A155-4787-AEAE-3BB775629954}" sibTransId="{2796887F-5232-413C-8E57-B980E0DBBFC8}"/>
    <dgm:cxn modelId="{5C8BA9C7-E980-4305-807D-06B40C9FA853}" type="presOf" srcId="{182876AB-3104-408D-874A-59D32DF70291}" destId="{F5CA2C98-7CDB-41D8-B736-EBAEFABA3E03}" srcOrd="1" destOrd="0" presId="urn:microsoft.com/office/officeart/2005/8/layout/hierarchy3"/>
    <dgm:cxn modelId="{BE0897DD-5547-4AB1-886E-EC1032909551}" srcId="{01159DCF-26C0-42E0-BDF9-20FC1D6F092F}" destId="{48905F54-D951-4427-AE79-00CA6FD3EE73}" srcOrd="1" destOrd="0" parTransId="{1A0F5D33-9A70-41B0-A372-2C6BA873C0AC}" sibTransId="{E4153A07-2884-415E-8073-A6C92F96C617}"/>
    <dgm:cxn modelId="{7DC650EE-2917-49A2-80F1-1CAC3901738B}" type="presOf" srcId="{5F5559F2-5C20-4785-B7EF-E2F0986D3C41}" destId="{2E5B6E8E-F9A7-4A0F-A828-2833D6AE90E0}" srcOrd="0" destOrd="0" presId="urn:microsoft.com/office/officeart/2005/8/layout/hierarchy3"/>
    <dgm:cxn modelId="{7B3C333F-6544-4B77-9F63-2A6D93CC418B}" type="presParOf" srcId="{2C1E437F-7054-4F7A-99CA-9CE6C91E6A58}" destId="{C0DDE690-46E7-4197-90E3-5241B76DB261}" srcOrd="0" destOrd="0" presId="urn:microsoft.com/office/officeart/2005/8/layout/hierarchy3"/>
    <dgm:cxn modelId="{B70D8EC9-3C2B-47E8-8D1B-EC938458DA0B}" type="presParOf" srcId="{C0DDE690-46E7-4197-90E3-5241B76DB261}" destId="{53C6C038-507E-4407-B508-F317DFDD8787}" srcOrd="0" destOrd="0" presId="urn:microsoft.com/office/officeart/2005/8/layout/hierarchy3"/>
    <dgm:cxn modelId="{9454A3A4-C53C-4474-BEB8-99605665CE8C}" type="presParOf" srcId="{53C6C038-507E-4407-B508-F317DFDD8787}" destId="{1EC222B6-2BAD-4FB8-8CBE-A0775F6651C9}" srcOrd="0" destOrd="0" presId="urn:microsoft.com/office/officeart/2005/8/layout/hierarchy3"/>
    <dgm:cxn modelId="{817FD713-D176-4E3C-9E73-C0E7089972DC}" type="presParOf" srcId="{53C6C038-507E-4407-B508-F317DFDD8787}" destId="{F5CA2C98-7CDB-41D8-B736-EBAEFABA3E03}" srcOrd="1" destOrd="0" presId="urn:microsoft.com/office/officeart/2005/8/layout/hierarchy3"/>
    <dgm:cxn modelId="{C5B2FC8A-F694-41AF-89D4-A9618678287F}" type="presParOf" srcId="{C0DDE690-46E7-4197-90E3-5241B76DB261}" destId="{41680CFC-2F04-413D-8C85-6F0561A9FE85}" srcOrd="1" destOrd="0" presId="urn:microsoft.com/office/officeart/2005/8/layout/hierarchy3"/>
    <dgm:cxn modelId="{EE9921A3-8C1B-4418-AD83-4473572C3F2F}" type="presParOf" srcId="{41680CFC-2F04-413D-8C85-6F0561A9FE85}" destId="{E06606CE-035E-42F0-904C-2A7ED96B32A6}" srcOrd="0" destOrd="0" presId="urn:microsoft.com/office/officeart/2005/8/layout/hierarchy3"/>
    <dgm:cxn modelId="{98C226C5-7D5D-416E-929E-D73B8E3AED57}" type="presParOf" srcId="{41680CFC-2F04-413D-8C85-6F0561A9FE85}" destId="{2E5B6E8E-F9A7-4A0F-A828-2833D6AE90E0}" srcOrd="1" destOrd="0" presId="urn:microsoft.com/office/officeart/2005/8/layout/hierarchy3"/>
    <dgm:cxn modelId="{28F84FDA-5355-4FCF-98FD-D0EA6920852C}" type="presParOf" srcId="{2C1E437F-7054-4F7A-99CA-9CE6C91E6A58}" destId="{2E8DA190-3563-478F-90E2-1AD00478DD93}" srcOrd="1" destOrd="0" presId="urn:microsoft.com/office/officeart/2005/8/layout/hierarchy3"/>
    <dgm:cxn modelId="{5FBE5532-31F4-4642-8ABD-1E35C56E6F89}" type="presParOf" srcId="{2E8DA190-3563-478F-90E2-1AD00478DD93}" destId="{980FAC59-CFC2-48E1-8D03-8F694BBB0E65}" srcOrd="0" destOrd="0" presId="urn:microsoft.com/office/officeart/2005/8/layout/hierarchy3"/>
    <dgm:cxn modelId="{4631370F-9AA1-4F11-915C-5692C882AEFC}" type="presParOf" srcId="{980FAC59-CFC2-48E1-8D03-8F694BBB0E65}" destId="{98F7B451-49BE-4233-B711-E352E0DB964F}" srcOrd="0" destOrd="0" presId="urn:microsoft.com/office/officeart/2005/8/layout/hierarchy3"/>
    <dgm:cxn modelId="{EE0BC72D-A6CB-4E6B-8E25-ABDDDFAC07DD}" type="presParOf" srcId="{980FAC59-CFC2-48E1-8D03-8F694BBB0E65}" destId="{543AE562-62A0-4A59-9F5A-2BCC0F590AE7}" srcOrd="1" destOrd="0" presId="urn:microsoft.com/office/officeart/2005/8/layout/hierarchy3"/>
    <dgm:cxn modelId="{14A09E80-3B47-468C-B8F3-389AB88DCF5D}" type="presParOf" srcId="{2E8DA190-3563-478F-90E2-1AD00478DD93}" destId="{27344437-067B-42BE-A525-CA8BE078EB96}" srcOrd="1" destOrd="0" presId="urn:microsoft.com/office/officeart/2005/8/layout/hierarchy3"/>
    <dgm:cxn modelId="{7BC512A8-44DC-437A-B285-DD99BE7678FD}" type="presParOf" srcId="{27344437-067B-42BE-A525-CA8BE078EB96}" destId="{CFA6171A-A0CE-4BD7-8219-41E996B7DCAB}" srcOrd="0" destOrd="0" presId="urn:microsoft.com/office/officeart/2005/8/layout/hierarchy3"/>
    <dgm:cxn modelId="{A92075E2-6539-49D4-915E-6BFA37E3D25E}" type="presParOf" srcId="{27344437-067B-42BE-A525-CA8BE078EB96}" destId="{16E1940B-F81D-403B-BA2A-3FE265AA0E7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7DF601-7CB6-4AA9-A6B1-96CD6585083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344CE1-62FC-429A-98F2-ECEFDA73AAFF}">
      <dgm:prSet phldrT="[Текст]"/>
      <dgm:spPr/>
      <dgm:t>
        <a:bodyPr/>
        <a:lstStyle/>
        <a:p>
          <a:r>
            <a:rPr lang="uk-UA" dirty="0"/>
            <a:t>Конституція України</a:t>
          </a:r>
          <a:endParaRPr lang="ru-RU" dirty="0"/>
        </a:p>
      </dgm:t>
    </dgm:pt>
    <dgm:pt modelId="{BF37588C-691B-4727-A5DC-223719833CAD}" type="parTrans" cxnId="{1583A989-C8BA-46D0-BD48-CE96AF6393C3}">
      <dgm:prSet/>
      <dgm:spPr/>
      <dgm:t>
        <a:bodyPr/>
        <a:lstStyle/>
        <a:p>
          <a:endParaRPr lang="ru-RU"/>
        </a:p>
      </dgm:t>
    </dgm:pt>
    <dgm:pt modelId="{6AD11DEF-EA54-49ED-82F4-4345A3113680}" type="sibTrans" cxnId="{1583A989-C8BA-46D0-BD48-CE96AF6393C3}">
      <dgm:prSet/>
      <dgm:spPr/>
      <dgm:t>
        <a:bodyPr/>
        <a:lstStyle/>
        <a:p>
          <a:endParaRPr lang="ru-RU"/>
        </a:p>
      </dgm:t>
    </dgm:pt>
    <dgm:pt modelId="{485D9411-6B77-4192-A7C0-59A25F735D23}">
      <dgm:prSet phldrT="[Текст]"/>
      <dgm:spPr/>
      <dgm:t>
        <a:bodyPr/>
        <a:lstStyle/>
        <a:p>
          <a:r>
            <a:rPr lang="uk-UA" dirty="0"/>
            <a:t>Кодекси (Кодекс України про адміністративні правопорушення, Митний кодекс України, Кодекс адміністративного судочинства України)  </a:t>
          </a:r>
          <a:endParaRPr lang="ru-RU" dirty="0"/>
        </a:p>
      </dgm:t>
    </dgm:pt>
    <dgm:pt modelId="{C2BCDF6B-9612-4EA1-9EAF-D02C8B415C4F}" type="parTrans" cxnId="{1681DAC4-4C82-4E03-A88E-9436C72B9A92}">
      <dgm:prSet/>
      <dgm:spPr/>
      <dgm:t>
        <a:bodyPr/>
        <a:lstStyle/>
        <a:p>
          <a:endParaRPr lang="ru-RU"/>
        </a:p>
      </dgm:t>
    </dgm:pt>
    <dgm:pt modelId="{782D746C-9A17-4262-B195-031EEA99B358}" type="sibTrans" cxnId="{1681DAC4-4C82-4E03-A88E-9436C72B9A92}">
      <dgm:prSet/>
      <dgm:spPr/>
      <dgm:t>
        <a:bodyPr/>
        <a:lstStyle/>
        <a:p>
          <a:endParaRPr lang="ru-RU"/>
        </a:p>
      </dgm:t>
    </dgm:pt>
    <dgm:pt modelId="{6E3B7855-4041-4426-9E32-ED180293E66B}">
      <dgm:prSet/>
      <dgm:spPr/>
      <dgm:t>
        <a:bodyPr/>
        <a:lstStyle/>
        <a:p>
          <a:r>
            <a:rPr lang="uk-UA" dirty="0"/>
            <a:t>Закони України (Про Національну поліцію, Про прокуратуру, Про Службу безпеки України )</a:t>
          </a:r>
          <a:endParaRPr lang="ru-RU" dirty="0"/>
        </a:p>
      </dgm:t>
    </dgm:pt>
    <dgm:pt modelId="{70385C0A-C325-42F3-B826-E76168C224F8}" type="parTrans" cxnId="{32ABF134-3BA0-460E-BE89-52069A02D652}">
      <dgm:prSet/>
      <dgm:spPr/>
      <dgm:t>
        <a:bodyPr/>
        <a:lstStyle/>
        <a:p>
          <a:endParaRPr lang="ru-RU"/>
        </a:p>
      </dgm:t>
    </dgm:pt>
    <dgm:pt modelId="{4BE44D2B-3CAC-4E0C-B39A-4964AD2DC815}" type="sibTrans" cxnId="{32ABF134-3BA0-460E-BE89-52069A02D652}">
      <dgm:prSet/>
      <dgm:spPr/>
      <dgm:t>
        <a:bodyPr/>
        <a:lstStyle/>
        <a:p>
          <a:endParaRPr lang="ru-RU"/>
        </a:p>
      </dgm:t>
    </dgm:pt>
    <dgm:pt modelId="{5C4CBCF2-32A6-47F5-B528-7E78C3F62362}">
      <dgm:prSet/>
      <dgm:spPr/>
      <dgm:t>
        <a:bodyPr/>
        <a:lstStyle/>
        <a:p>
          <a:r>
            <a:rPr lang="uk-UA" dirty="0"/>
            <a:t>Укази Президента України</a:t>
          </a:r>
          <a:endParaRPr lang="ru-RU" dirty="0"/>
        </a:p>
      </dgm:t>
    </dgm:pt>
    <dgm:pt modelId="{12124982-00DB-42B3-9FA8-9263D8551554}" type="parTrans" cxnId="{A7F6F312-4353-4A8E-A9F8-38FE68C1E74C}">
      <dgm:prSet/>
      <dgm:spPr/>
      <dgm:t>
        <a:bodyPr/>
        <a:lstStyle/>
        <a:p>
          <a:endParaRPr lang="ru-RU"/>
        </a:p>
      </dgm:t>
    </dgm:pt>
    <dgm:pt modelId="{3FC5F554-12BF-4DBB-9435-E03D9F3E80CE}" type="sibTrans" cxnId="{A7F6F312-4353-4A8E-A9F8-38FE68C1E74C}">
      <dgm:prSet/>
      <dgm:spPr/>
      <dgm:t>
        <a:bodyPr/>
        <a:lstStyle/>
        <a:p>
          <a:endParaRPr lang="ru-RU"/>
        </a:p>
      </dgm:t>
    </dgm:pt>
    <dgm:pt modelId="{FB939269-C620-41D4-A0F0-9C89C4EE0D90}">
      <dgm:prSet/>
      <dgm:spPr/>
      <dgm:t>
        <a:bodyPr/>
        <a:lstStyle/>
        <a:p>
          <a:r>
            <a:rPr lang="uk-UA" dirty="0"/>
            <a:t>Акти Кабінету Міністрів України</a:t>
          </a:r>
          <a:endParaRPr lang="ru-RU" dirty="0"/>
        </a:p>
      </dgm:t>
    </dgm:pt>
    <dgm:pt modelId="{389F79F7-1DF8-4CEF-AB59-B00F5D2EA2BC}" type="parTrans" cxnId="{4F3BDAC1-1454-42D9-9CDA-043058177546}">
      <dgm:prSet/>
      <dgm:spPr/>
      <dgm:t>
        <a:bodyPr/>
        <a:lstStyle/>
        <a:p>
          <a:endParaRPr lang="ru-RU"/>
        </a:p>
      </dgm:t>
    </dgm:pt>
    <dgm:pt modelId="{3DADB20A-A8A0-4A36-8FB0-169FC211529A}" type="sibTrans" cxnId="{4F3BDAC1-1454-42D9-9CDA-043058177546}">
      <dgm:prSet/>
      <dgm:spPr/>
      <dgm:t>
        <a:bodyPr/>
        <a:lstStyle/>
        <a:p>
          <a:endParaRPr lang="ru-RU"/>
        </a:p>
      </dgm:t>
    </dgm:pt>
    <dgm:pt modelId="{FBCDAC28-97C3-46D9-A835-35C2362FC406}">
      <dgm:prSet/>
      <dgm:spPr/>
      <dgm:t>
        <a:bodyPr/>
        <a:lstStyle/>
        <a:p>
          <a:r>
            <a:rPr lang="uk-UA" dirty="0"/>
            <a:t>Інші акти (міністерств, служб, </a:t>
          </a:r>
          <a:r>
            <a:rPr lang="uk-UA" dirty="0" err="1"/>
            <a:t>агенств</a:t>
          </a:r>
          <a:r>
            <a:rPr lang="uk-UA" dirty="0"/>
            <a:t> тощо)</a:t>
          </a:r>
          <a:endParaRPr lang="ru-RU" dirty="0"/>
        </a:p>
      </dgm:t>
    </dgm:pt>
    <dgm:pt modelId="{0C13D9B1-56E9-4B0A-B537-FC15E9F811EF}" type="parTrans" cxnId="{D6E783BE-CCB1-42AF-ABF4-774F691FC74A}">
      <dgm:prSet/>
      <dgm:spPr/>
      <dgm:t>
        <a:bodyPr/>
        <a:lstStyle/>
        <a:p>
          <a:endParaRPr lang="ru-RU"/>
        </a:p>
      </dgm:t>
    </dgm:pt>
    <dgm:pt modelId="{C68379D3-B296-4919-B8AC-5A9907821FF1}" type="sibTrans" cxnId="{D6E783BE-CCB1-42AF-ABF4-774F691FC74A}">
      <dgm:prSet/>
      <dgm:spPr/>
      <dgm:t>
        <a:bodyPr/>
        <a:lstStyle/>
        <a:p>
          <a:endParaRPr lang="ru-RU"/>
        </a:p>
      </dgm:t>
    </dgm:pt>
    <dgm:pt modelId="{64774117-AA01-4A8E-AB71-61B0F9AF9AB0}" type="pres">
      <dgm:prSet presAssocID="{DC7DF601-7CB6-4AA9-A6B1-96CD6585083F}" presName="Name0" presStyleCnt="0">
        <dgm:presLayoutVars>
          <dgm:chMax val="7"/>
          <dgm:chPref val="7"/>
          <dgm:dir/>
        </dgm:presLayoutVars>
      </dgm:prSet>
      <dgm:spPr/>
    </dgm:pt>
    <dgm:pt modelId="{32A95B7D-21C3-46B1-9E9C-1F42C0C96EA3}" type="pres">
      <dgm:prSet presAssocID="{DC7DF601-7CB6-4AA9-A6B1-96CD6585083F}" presName="Name1" presStyleCnt="0"/>
      <dgm:spPr/>
    </dgm:pt>
    <dgm:pt modelId="{40BD76C5-1087-4B34-A633-1C441ACCF157}" type="pres">
      <dgm:prSet presAssocID="{DC7DF601-7CB6-4AA9-A6B1-96CD6585083F}" presName="cycle" presStyleCnt="0"/>
      <dgm:spPr/>
    </dgm:pt>
    <dgm:pt modelId="{856C590B-1BBE-45EC-80C4-BD635DA2B691}" type="pres">
      <dgm:prSet presAssocID="{DC7DF601-7CB6-4AA9-A6B1-96CD6585083F}" presName="srcNode" presStyleLbl="node1" presStyleIdx="0" presStyleCnt="6"/>
      <dgm:spPr/>
    </dgm:pt>
    <dgm:pt modelId="{90E02698-A2A6-43D5-9445-983B19608A24}" type="pres">
      <dgm:prSet presAssocID="{DC7DF601-7CB6-4AA9-A6B1-96CD6585083F}" presName="conn" presStyleLbl="parChTrans1D2" presStyleIdx="0" presStyleCnt="1"/>
      <dgm:spPr/>
    </dgm:pt>
    <dgm:pt modelId="{0DD608CE-C7B1-4129-89A3-6205795E3E9F}" type="pres">
      <dgm:prSet presAssocID="{DC7DF601-7CB6-4AA9-A6B1-96CD6585083F}" presName="extraNode" presStyleLbl="node1" presStyleIdx="0" presStyleCnt="6"/>
      <dgm:spPr/>
    </dgm:pt>
    <dgm:pt modelId="{950DE6F0-2518-47FA-9868-54C1A8BA8127}" type="pres">
      <dgm:prSet presAssocID="{DC7DF601-7CB6-4AA9-A6B1-96CD6585083F}" presName="dstNode" presStyleLbl="node1" presStyleIdx="0" presStyleCnt="6"/>
      <dgm:spPr/>
    </dgm:pt>
    <dgm:pt modelId="{0EA8D3C4-735C-482D-8CA0-170D7E1BE087}" type="pres">
      <dgm:prSet presAssocID="{28344CE1-62FC-429A-98F2-ECEFDA73AAFF}" presName="text_1" presStyleLbl="node1" presStyleIdx="0" presStyleCnt="6">
        <dgm:presLayoutVars>
          <dgm:bulletEnabled val="1"/>
        </dgm:presLayoutVars>
      </dgm:prSet>
      <dgm:spPr/>
    </dgm:pt>
    <dgm:pt modelId="{2614BB8B-A39A-452C-8E18-95EB60E0E850}" type="pres">
      <dgm:prSet presAssocID="{28344CE1-62FC-429A-98F2-ECEFDA73AAFF}" presName="accent_1" presStyleCnt="0"/>
      <dgm:spPr/>
    </dgm:pt>
    <dgm:pt modelId="{5A7F69FD-9EBC-47EB-A3B9-66229485F195}" type="pres">
      <dgm:prSet presAssocID="{28344CE1-62FC-429A-98F2-ECEFDA73AAFF}" presName="accentRepeatNode" presStyleLbl="solidFgAcc1" presStyleIdx="0" presStyleCnt="6"/>
      <dgm:spPr/>
    </dgm:pt>
    <dgm:pt modelId="{3A393634-8BF2-4F49-A901-C3365225AE51}" type="pres">
      <dgm:prSet presAssocID="{485D9411-6B77-4192-A7C0-59A25F735D23}" presName="text_2" presStyleLbl="node1" presStyleIdx="1" presStyleCnt="6">
        <dgm:presLayoutVars>
          <dgm:bulletEnabled val="1"/>
        </dgm:presLayoutVars>
      </dgm:prSet>
      <dgm:spPr/>
    </dgm:pt>
    <dgm:pt modelId="{54521243-9605-4534-BE5F-272DC4BB4DD3}" type="pres">
      <dgm:prSet presAssocID="{485D9411-6B77-4192-A7C0-59A25F735D23}" presName="accent_2" presStyleCnt="0"/>
      <dgm:spPr/>
    </dgm:pt>
    <dgm:pt modelId="{C1B17056-37FF-4340-9E10-A1694C6C80BA}" type="pres">
      <dgm:prSet presAssocID="{485D9411-6B77-4192-A7C0-59A25F735D23}" presName="accentRepeatNode" presStyleLbl="solidFgAcc1" presStyleIdx="1" presStyleCnt="6"/>
      <dgm:spPr/>
    </dgm:pt>
    <dgm:pt modelId="{4C3083C4-3744-40F0-AF54-C8B8732301F8}" type="pres">
      <dgm:prSet presAssocID="{6E3B7855-4041-4426-9E32-ED180293E66B}" presName="text_3" presStyleLbl="node1" presStyleIdx="2" presStyleCnt="6">
        <dgm:presLayoutVars>
          <dgm:bulletEnabled val="1"/>
        </dgm:presLayoutVars>
      </dgm:prSet>
      <dgm:spPr/>
    </dgm:pt>
    <dgm:pt modelId="{87D21DFE-B630-47B8-9F97-F4095FB781B0}" type="pres">
      <dgm:prSet presAssocID="{6E3B7855-4041-4426-9E32-ED180293E66B}" presName="accent_3" presStyleCnt="0"/>
      <dgm:spPr/>
    </dgm:pt>
    <dgm:pt modelId="{CEE267E2-C069-4BDE-B664-8169319780F4}" type="pres">
      <dgm:prSet presAssocID="{6E3B7855-4041-4426-9E32-ED180293E66B}" presName="accentRepeatNode" presStyleLbl="solidFgAcc1" presStyleIdx="2" presStyleCnt="6"/>
      <dgm:spPr/>
    </dgm:pt>
    <dgm:pt modelId="{88E4562E-17A5-4CD2-AC8D-7B53AAB9BC52}" type="pres">
      <dgm:prSet presAssocID="{5C4CBCF2-32A6-47F5-B528-7E78C3F62362}" presName="text_4" presStyleLbl="node1" presStyleIdx="3" presStyleCnt="6">
        <dgm:presLayoutVars>
          <dgm:bulletEnabled val="1"/>
        </dgm:presLayoutVars>
      </dgm:prSet>
      <dgm:spPr/>
    </dgm:pt>
    <dgm:pt modelId="{3D339F99-A22B-4B49-84E6-B159D466E2E8}" type="pres">
      <dgm:prSet presAssocID="{5C4CBCF2-32A6-47F5-B528-7E78C3F62362}" presName="accent_4" presStyleCnt="0"/>
      <dgm:spPr/>
    </dgm:pt>
    <dgm:pt modelId="{60F46B22-0EDA-4DBA-890D-E9B1655A9972}" type="pres">
      <dgm:prSet presAssocID="{5C4CBCF2-32A6-47F5-B528-7E78C3F62362}" presName="accentRepeatNode" presStyleLbl="solidFgAcc1" presStyleIdx="3" presStyleCnt="6"/>
      <dgm:spPr/>
    </dgm:pt>
    <dgm:pt modelId="{3871F20F-BC0E-4CCB-A134-5EB39282A102}" type="pres">
      <dgm:prSet presAssocID="{FB939269-C620-41D4-A0F0-9C89C4EE0D90}" presName="text_5" presStyleLbl="node1" presStyleIdx="4" presStyleCnt="6">
        <dgm:presLayoutVars>
          <dgm:bulletEnabled val="1"/>
        </dgm:presLayoutVars>
      </dgm:prSet>
      <dgm:spPr/>
    </dgm:pt>
    <dgm:pt modelId="{DB340B84-429C-4913-9ACD-79974955E4D4}" type="pres">
      <dgm:prSet presAssocID="{FB939269-C620-41D4-A0F0-9C89C4EE0D90}" presName="accent_5" presStyleCnt="0"/>
      <dgm:spPr/>
    </dgm:pt>
    <dgm:pt modelId="{57C9BD75-8744-4E30-A76B-B929F268A9BF}" type="pres">
      <dgm:prSet presAssocID="{FB939269-C620-41D4-A0F0-9C89C4EE0D90}" presName="accentRepeatNode" presStyleLbl="solidFgAcc1" presStyleIdx="4" presStyleCnt="6"/>
      <dgm:spPr/>
    </dgm:pt>
    <dgm:pt modelId="{4A41F5EA-A0D5-4883-82DD-66D9F37116F2}" type="pres">
      <dgm:prSet presAssocID="{FBCDAC28-97C3-46D9-A835-35C2362FC406}" presName="text_6" presStyleLbl="node1" presStyleIdx="5" presStyleCnt="6">
        <dgm:presLayoutVars>
          <dgm:bulletEnabled val="1"/>
        </dgm:presLayoutVars>
      </dgm:prSet>
      <dgm:spPr/>
    </dgm:pt>
    <dgm:pt modelId="{7F793515-102B-47CE-AFC5-A3B1821B3355}" type="pres">
      <dgm:prSet presAssocID="{FBCDAC28-97C3-46D9-A835-35C2362FC406}" presName="accent_6" presStyleCnt="0"/>
      <dgm:spPr/>
    </dgm:pt>
    <dgm:pt modelId="{4C6CC51B-6AF8-4648-83A1-22F9788D1E13}" type="pres">
      <dgm:prSet presAssocID="{FBCDAC28-97C3-46D9-A835-35C2362FC406}" presName="accentRepeatNode" presStyleLbl="solidFgAcc1" presStyleIdx="5" presStyleCnt="6"/>
      <dgm:spPr/>
    </dgm:pt>
  </dgm:ptLst>
  <dgm:cxnLst>
    <dgm:cxn modelId="{10478212-68E9-4FD0-B1CB-3CB23961FAA5}" type="presOf" srcId="{6E3B7855-4041-4426-9E32-ED180293E66B}" destId="{4C3083C4-3744-40F0-AF54-C8B8732301F8}" srcOrd="0" destOrd="0" presId="urn:microsoft.com/office/officeart/2008/layout/VerticalCurvedList"/>
    <dgm:cxn modelId="{A7F6F312-4353-4A8E-A9F8-38FE68C1E74C}" srcId="{DC7DF601-7CB6-4AA9-A6B1-96CD6585083F}" destId="{5C4CBCF2-32A6-47F5-B528-7E78C3F62362}" srcOrd="3" destOrd="0" parTransId="{12124982-00DB-42B3-9FA8-9263D8551554}" sibTransId="{3FC5F554-12BF-4DBB-9435-E03D9F3E80CE}"/>
    <dgm:cxn modelId="{32ABF134-3BA0-460E-BE89-52069A02D652}" srcId="{DC7DF601-7CB6-4AA9-A6B1-96CD6585083F}" destId="{6E3B7855-4041-4426-9E32-ED180293E66B}" srcOrd="2" destOrd="0" parTransId="{70385C0A-C325-42F3-B826-E76168C224F8}" sibTransId="{4BE44D2B-3CAC-4E0C-B39A-4964AD2DC815}"/>
    <dgm:cxn modelId="{9B96A844-3B41-49A5-BDA6-8B7F9D56CC42}" type="presOf" srcId="{FBCDAC28-97C3-46D9-A835-35C2362FC406}" destId="{4A41F5EA-A0D5-4883-82DD-66D9F37116F2}" srcOrd="0" destOrd="0" presId="urn:microsoft.com/office/officeart/2008/layout/VerticalCurvedList"/>
    <dgm:cxn modelId="{6EEABE76-963B-4E2A-A71D-A6A5238D5951}" type="presOf" srcId="{FB939269-C620-41D4-A0F0-9C89C4EE0D90}" destId="{3871F20F-BC0E-4CCB-A134-5EB39282A102}" srcOrd="0" destOrd="0" presId="urn:microsoft.com/office/officeart/2008/layout/VerticalCurvedList"/>
    <dgm:cxn modelId="{1583A989-C8BA-46D0-BD48-CE96AF6393C3}" srcId="{DC7DF601-7CB6-4AA9-A6B1-96CD6585083F}" destId="{28344CE1-62FC-429A-98F2-ECEFDA73AAFF}" srcOrd="0" destOrd="0" parTransId="{BF37588C-691B-4727-A5DC-223719833CAD}" sibTransId="{6AD11DEF-EA54-49ED-82F4-4345A3113680}"/>
    <dgm:cxn modelId="{3052C891-F454-4334-8BCD-F0016BDC0DC5}" type="presOf" srcId="{6AD11DEF-EA54-49ED-82F4-4345A3113680}" destId="{90E02698-A2A6-43D5-9445-983B19608A24}" srcOrd="0" destOrd="0" presId="urn:microsoft.com/office/officeart/2008/layout/VerticalCurvedList"/>
    <dgm:cxn modelId="{D6E783BE-CCB1-42AF-ABF4-774F691FC74A}" srcId="{DC7DF601-7CB6-4AA9-A6B1-96CD6585083F}" destId="{FBCDAC28-97C3-46D9-A835-35C2362FC406}" srcOrd="5" destOrd="0" parTransId="{0C13D9B1-56E9-4B0A-B537-FC15E9F811EF}" sibTransId="{C68379D3-B296-4919-B8AC-5A9907821FF1}"/>
    <dgm:cxn modelId="{4F3BDAC1-1454-42D9-9CDA-043058177546}" srcId="{DC7DF601-7CB6-4AA9-A6B1-96CD6585083F}" destId="{FB939269-C620-41D4-A0F0-9C89C4EE0D90}" srcOrd="4" destOrd="0" parTransId="{389F79F7-1DF8-4CEF-AB59-B00F5D2EA2BC}" sibTransId="{3DADB20A-A8A0-4A36-8FB0-169FC211529A}"/>
    <dgm:cxn modelId="{1681DAC4-4C82-4E03-A88E-9436C72B9A92}" srcId="{DC7DF601-7CB6-4AA9-A6B1-96CD6585083F}" destId="{485D9411-6B77-4192-A7C0-59A25F735D23}" srcOrd="1" destOrd="0" parTransId="{C2BCDF6B-9612-4EA1-9EAF-D02C8B415C4F}" sibTransId="{782D746C-9A17-4262-B195-031EEA99B358}"/>
    <dgm:cxn modelId="{BD12EDE3-B5DC-412A-B51F-14C51C16B8EF}" type="presOf" srcId="{DC7DF601-7CB6-4AA9-A6B1-96CD6585083F}" destId="{64774117-AA01-4A8E-AB71-61B0F9AF9AB0}" srcOrd="0" destOrd="0" presId="urn:microsoft.com/office/officeart/2008/layout/VerticalCurvedList"/>
    <dgm:cxn modelId="{72A198E6-120A-4C09-BF4B-4DABAAC50020}" type="presOf" srcId="{28344CE1-62FC-429A-98F2-ECEFDA73AAFF}" destId="{0EA8D3C4-735C-482D-8CA0-170D7E1BE087}" srcOrd="0" destOrd="0" presId="urn:microsoft.com/office/officeart/2008/layout/VerticalCurvedList"/>
    <dgm:cxn modelId="{3F9353F0-8DF8-4270-A505-31987D854F9F}" type="presOf" srcId="{5C4CBCF2-32A6-47F5-B528-7E78C3F62362}" destId="{88E4562E-17A5-4CD2-AC8D-7B53AAB9BC52}" srcOrd="0" destOrd="0" presId="urn:microsoft.com/office/officeart/2008/layout/VerticalCurvedList"/>
    <dgm:cxn modelId="{E7772DF8-DDC0-4DC0-A078-085A2FF5BE63}" type="presOf" srcId="{485D9411-6B77-4192-A7C0-59A25F735D23}" destId="{3A393634-8BF2-4F49-A901-C3365225AE51}" srcOrd="0" destOrd="0" presId="urn:microsoft.com/office/officeart/2008/layout/VerticalCurvedList"/>
    <dgm:cxn modelId="{FFB26A59-AA8F-4B18-A0C7-A4AD7EF6FEEA}" type="presParOf" srcId="{64774117-AA01-4A8E-AB71-61B0F9AF9AB0}" destId="{32A95B7D-21C3-46B1-9E9C-1F42C0C96EA3}" srcOrd="0" destOrd="0" presId="urn:microsoft.com/office/officeart/2008/layout/VerticalCurvedList"/>
    <dgm:cxn modelId="{A3DEEC5E-D410-496C-A4AC-962D591FE31F}" type="presParOf" srcId="{32A95B7D-21C3-46B1-9E9C-1F42C0C96EA3}" destId="{40BD76C5-1087-4B34-A633-1C441ACCF157}" srcOrd="0" destOrd="0" presId="urn:microsoft.com/office/officeart/2008/layout/VerticalCurvedList"/>
    <dgm:cxn modelId="{1DE54E50-DE63-45C0-BF76-62D8557AC9F6}" type="presParOf" srcId="{40BD76C5-1087-4B34-A633-1C441ACCF157}" destId="{856C590B-1BBE-45EC-80C4-BD635DA2B691}" srcOrd="0" destOrd="0" presId="urn:microsoft.com/office/officeart/2008/layout/VerticalCurvedList"/>
    <dgm:cxn modelId="{F31BAC08-2A81-4BB9-850B-52A83BEE9149}" type="presParOf" srcId="{40BD76C5-1087-4B34-A633-1C441ACCF157}" destId="{90E02698-A2A6-43D5-9445-983B19608A24}" srcOrd="1" destOrd="0" presId="urn:microsoft.com/office/officeart/2008/layout/VerticalCurvedList"/>
    <dgm:cxn modelId="{8C4F9166-D4DE-4880-A5CE-329ED59BED87}" type="presParOf" srcId="{40BD76C5-1087-4B34-A633-1C441ACCF157}" destId="{0DD608CE-C7B1-4129-89A3-6205795E3E9F}" srcOrd="2" destOrd="0" presId="urn:microsoft.com/office/officeart/2008/layout/VerticalCurvedList"/>
    <dgm:cxn modelId="{62CBE561-9324-4CA9-82D3-F4A0EA5D2A77}" type="presParOf" srcId="{40BD76C5-1087-4B34-A633-1C441ACCF157}" destId="{950DE6F0-2518-47FA-9868-54C1A8BA8127}" srcOrd="3" destOrd="0" presId="urn:microsoft.com/office/officeart/2008/layout/VerticalCurvedList"/>
    <dgm:cxn modelId="{DC8B9DAE-E669-4719-AFA6-E172BD9F1C63}" type="presParOf" srcId="{32A95B7D-21C3-46B1-9E9C-1F42C0C96EA3}" destId="{0EA8D3C4-735C-482D-8CA0-170D7E1BE087}" srcOrd="1" destOrd="0" presId="urn:microsoft.com/office/officeart/2008/layout/VerticalCurvedList"/>
    <dgm:cxn modelId="{D80C4D38-8730-4D64-9739-54434F57E7B3}" type="presParOf" srcId="{32A95B7D-21C3-46B1-9E9C-1F42C0C96EA3}" destId="{2614BB8B-A39A-452C-8E18-95EB60E0E850}" srcOrd="2" destOrd="0" presId="urn:microsoft.com/office/officeart/2008/layout/VerticalCurvedList"/>
    <dgm:cxn modelId="{23B3AE1E-6463-4DB7-A5FD-BF68A588BCCD}" type="presParOf" srcId="{2614BB8B-A39A-452C-8E18-95EB60E0E850}" destId="{5A7F69FD-9EBC-47EB-A3B9-66229485F195}" srcOrd="0" destOrd="0" presId="urn:microsoft.com/office/officeart/2008/layout/VerticalCurvedList"/>
    <dgm:cxn modelId="{019E9769-710F-49FF-91FB-1AF353BB173B}" type="presParOf" srcId="{32A95B7D-21C3-46B1-9E9C-1F42C0C96EA3}" destId="{3A393634-8BF2-4F49-A901-C3365225AE51}" srcOrd="3" destOrd="0" presId="urn:microsoft.com/office/officeart/2008/layout/VerticalCurvedList"/>
    <dgm:cxn modelId="{EFF84D0B-AE2D-4BC0-8740-9572DD9B367D}" type="presParOf" srcId="{32A95B7D-21C3-46B1-9E9C-1F42C0C96EA3}" destId="{54521243-9605-4534-BE5F-272DC4BB4DD3}" srcOrd="4" destOrd="0" presId="urn:microsoft.com/office/officeart/2008/layout/VerticalCurvedList"/>
    <dgm:cxn modelId="{D304242C-7C18-4D9D-8816-D7F1AC12B58B}" type="presParOf" srcId="{54521243-9605-4534-BE5F-272DC4BB4DD3}" destId="{C1B17056-37FF-4340-9E10-A1694C6C80BA}" srcOrd="0" destOrd="0" presId="urn:microsoft.com/office/officeart/2008/layout/VerticalCurvedList"/>
    <dgm:cxn modelId="{E231B62E-944D-4AAE-B5F4-99A8048589CF}" type="presParOf" srcId="{32A95B7D-21C3-46B1-9E9C-1F42C0C96EA3}" destId="{4C3083C4-3744-40F0-AF54-C8B8732301F8}" srcOrd="5" destOrd="0" presId="urn:microsoft.com/office/officeart/2008/layout/VerticalCurvedList"/>
    <dgm:cxn modelId="{C01CB2BD-57FF-47E1-896D-1DB253640EEB}" type="presParOf" srcId="{32A95B7D-21C3-46B1-9E9C-1F42C0C96EA3}" destId="{87D21DFE-B630-47B8-9F97-F4095FB781B0}" srcOrd="6" destOrd="0" presId="urn:microsoft.com/office/officeart/2008/layout/VerticalCurvedList"/>
    <dgm:cxn modelId="{0D437D57-517D-4D88-B921-AC6D0A9E34DD}" type="presParOf" srcId="{87D21DFE-B630-47B8-9F97-F4095FB781B0}" destId="{CEE267E2-C069-4BDE-B664-8169319780F4}" srcOrd="0" destOrd="0" presId="urn:microsoft.com/office/officeart/2008/layout/VerticalCurvedList"/>
    <dgm:cxn modelId="{8BC7B657-CC39-4CD4-8077-E3B08FC4C51B}" type="presParOf" srcId="{32A95B7D-21C3-46B1-9E9C-1F42C0C96EA3}" destId="{88E4562E-17A5-4CD2-AC8D-7B53AAB9BC52}" srcOrd="7" destOrd="0" presId="urn:microsoft.com/office/officeart/2008/layout/VerticalCurvedList"/>
    <dgm:cxn modelId="{B2D4DAFF-BEBD-489B-BCEE-592C15C7DF81}" type="presParOf" srcId="{32A95B7D-21C3-46B1-9E9C-1F42C0C96EA3}" destId="{3D339F99-A22B-4B49-84E6-B159D466E2E8}" srcOrd="8" destOrd="0" presId="urn:microsoft.com/office/officeart/2008/layout/VerticalCurvedList"/>
    <dgm:cxn modelId="{F17EC82C-0916-4B90-87FF-48A2083A6AA6}" type="presParOf" srcId="{3D339F99-A22B-4B49-84E6-B159D466E2E8}" destId="{60F46B22-0EDA-4DBA-890D-E9B1655A9972}" srcOrd="0" destOrd="0" presId="urn:microsoft.com/office/officeart/2008/layout/VerticalCurvedList"/>
    <dgm:cxn modelId="{F29AAE4D-1238-4FE4-92DE-B9202BA2F1CF}" type="presParOf" srcId="{32A95B7D-21C3-46B1-9E9C-1F42C0C96EA3}" destId="{3871F20F-BC0E-4CCB-A134-5EB39282A102}" srcOrd="9" destOrd="0" presId="urn:microsoft.com/office/officeart/2008/layout/VerticalCurvedList"/>
    <dgm:cxn modelId="{1ECD0C93-D819-41E8-8986-89B24EA212C2}" type="presParOf" srcId="{32A95B7D-21C3-46B1-9E9C-1F42C0C96EA3}" destId="{DB340B84-429C-4913-9ACD-79974955E4D4}" srcOrd="10" destOrd="0" presId="urn:microsoft.com/office/officeart/2008/layout/VerticalCurvedList"/>
    <dgm:cxn modelId="{194EC832-320A-4BAD-B501-CCF0C02EFD31}" type="presParOf" srcId="{DB340B84-429C-4913-9ACD-79974955E4D4}" destId="{57C9BD75-8744-4E30-A76B-B929F268A9BF}" srcOrd="0" destOrd="0" presId="urn:microsoft.com/office/officeart/2008/layout/VerticalCurvedList"/>
    <dgm:cxn modelId="{E26E66E4-BBEE-40C9-A02D-AACBE6D3D6B4}" type="presParOf" srcId="{32A95B7D-21C3-46B1-9E9C-1F42C0C96EA3}" destId="{4A41F5EA-A0D5-4883-82DD-66D9F37116F2}" srcOrd="11" destOrd="0" presId="urn:microsoft.com/office/officeart/2008/layout/VerticalCurvedList"/>
    <dgm:cxn modelId="{81542D88-1CAE-4BC0-9DD2-AA2D5E50946A}" type="presParOf" srcId="{32A95B7D-21C3-46B1-9E9C-1F42C0C96EA3}" destId="{7F793515-102B-47CE-AFC5-A3B1821B3355}" srcOrd="12" destOrd="0" presId="urn:microsoft.com/office/officeart/2008/layout/VerticalCurvedList"/>
    <dgm:cxn modelId="{32F1F9EB-2BC1-46C9-8C2D-19E0B57DF724}" type="presParOf" srcId="{7F793515-102B-47CE-AFC5-A3B1821B3355}" destId="{4C6CC51B-6AF8-4648-83A1-22F9788D1E1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AA5935-FA58-461A-BB49-575F7811FE38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</dgm:pt>
    <dgm:pt modelId="{6942B17B-5439-47A1-9478-DAF51071B8D5}">
      <dgm:prSet phldrT="[Текст]"/>
      <dgm:spPr/>
      <dgm:t>
        <a:bodyPr/>
        <a:lstStyle/>
        <a:p>
          <a:r>
            <a:rPr lang="uk-UA" b="1" i="1" dirty="0"/>
            <a:t>Заходи адміністративного попередження (запобігання)</a:t>
          </a:r>
          <a:r>
            <a:rPr lang="uk-UA" dirty="0"/>
            <a:t> </a:t>
          </a:r>
          <a:endParaRPr lang="ru-RU" dirty="0"/>
        </a:p>
      </dgm:t>
    </dgm:pt>
    <dgm:pt modelId="{CCE393CE-27DF-41B3-8EBD-D74B13E94E69}" type="parTrans" cxnId="{1EA69F4E-6607-496D-8B2F-5101F46E1FA3}">
      <dgm:prSet/>
      <dgm:spPr/>
      <dgm:t>
        <a:bodyPr/>
        <a:lstStyle/>
        <a:p>
          <a:endParaRPr lang="ru-RU"/>
        </a:p>
      </dgm:t>
    </dgm:pt>
    <dgm:pt modelId="{59043533-44A2-4AA4-81DC-F433604981EB}" type="sibTrans" cxnId="{1EA69F4E-6607-496D-8B2F-5101F46E1FA3}">
      <dgm:prSet/>
      <dgm:spPr/>
      <dgm:t>
        <a:bodyPr/>
        <a:lstStyle/>
        <a:p>
          <a:endParaRPr lang="ru-RU"/>
        </a:p>
      </dgm:t>
    </dgm:pt>
    <dgm:pt modelId="{24812EFD-F7F7-4717-83BD-32A4A29E2D94}">
      <dgm:prSet phldrT="[Текст]"/>
      <dgm:spPr/>
      <dgm:t>
        <a:bodyPr/>
        <a:lstStyle/>
        <a:p>
          <a:r>
            <a:rPr lang="uk-UA" dirty="0"/>
            <a:t>Заходи адміністративного припинення (переривання)</a:t>
          </a:r>
          <a:endParaRPr lang="ru-RU" dirty="0"/>
        </a:p>
      </dgm:t>
    </dgm:pt>
    <dgm:pt modelId="{05168D1B-345C-460C-BA71-D583D77E7F70}" type="parTrans" cxnId="{49AE3544-C15F-442D-A547-5C78E22A8058}">
      <dgm:prSet/>
      <dgm:spPr/>
      <dgm:t>
        <a:bodyPr/>
        <a:lstStyle/>
        <a:p>
          <a:endParaRPr lang="ru-RU"/>
        </a:p>
      </dgm:t>
    </dgm:pt>
    <dgm:pt modelId="{A4EF6CFC-EB10-4F4D-B344-F6EB07E2B276}" type="sibTrans" cxnId="{49AE3544-C15F-442D-A547-5C78E22A8058}">
      <dgm:prSet/>
      <dgm:spPr/>
      <dgm:t>
        <a:bodyPr/>
        <a:lstStyle/>
        <a:p>
          <a:endParaRPr lang="ru-RU"/>
        </a:p>
      </dgm:t>
    </dgm:pt>
    <dgm:pt modelId="{D010E8B7-F8E4-4B70-96FD-5997ECB410E7}">
      <dgm:prSet/>
      <dgm:spPr/>
      <dgm:t>
        <a:bodyPr/>
        <a:lstStyle/>
        <a:p>
          <a:r>
            <a:rPr lang="uk-UA" dirty="0"/>
            <a:t>Адміністративні стягнення (заходи відповідальності за порушення адміністративно-правових норм)</a:t>
          </a:r>
          <a:endParaRPr lang="ru-RU" dirty="0"/>
        </a:p>
      </dgm:t>
    </dgm:pt>
    <dgm:pt modelId="{16F1547D-CAD1-4EFE-8B58-112E227DE8DA}" type="parTrans" cxnId="{10EC8103-E7B3-4CB9-9834-BCD5BBBB19BE}">
      <dgm:prSet/>
      <dgm:spPr/>
      <dgm:t>
        <a:bodyPr/>
        <a:lstStyle/>
        <a:p>
          <a:endParaRPr lang="ru-RU"/>
        </a:p>
      </dgm:t>
    </dgm:pt>
    <dgm:pt modelId="{02990DB4-91D1-4E36-9CF0-9CC44A11FC3B}" type="sibTrans" cxnId="{10EC8103-E7B3-4CB9-9834-BCD5BBBB19BE}">
      <dgm:prSet/>
      <dgm:spPr/>
      <dgm:t>
        <a:bodyPr/>
        <a:lstStyle/>
        <a:p>
          <a:endParaRPr lang="ru-RU"/>
        </a:p>
      </dgm:t>
    </dgm:pt>
    <dgm:pt modelId="{492AB2E4-211F-4E26-9307-9FC9DC5FC2A8}" type="pres">
      <dgm:prSet presAssocID="{1FAA5935-FA58-461A-BB49-575F7811FE38}" presName="Name0" presStyleCnt="0">
        <dgm:presLayoutVars>
          <dgm:dir/>
          <dgm:resizeHandles val="exact"/>
        </dgm:presLayoutVars>
      </dgm:prSet>
      <dgm:spPr/>
    </dgm:pt>
    <dgm:pt modelId="{153D6EED-A3F0-4C7D-AD47-FE71F94778B6}" type="pres">
      <dgm:prSet presAssocID="{6942B17B-5439-47A1-9478-DAF51071B8D5}" presName="node" presStyleLbl="node1" presStyleIdx="0" presStyleCnt="3" custScaleY="244079">
        <dgm:presLayoutVars>
          <dgm:bulletEnabled val="1"/>
        </dgm:presLayoutVars>
      </dgm:prSet>
      <dgm:spPr/>
    </dgm:pt>
    <dgm:pt modelId="{F7938F76-091C-4DF7-86B7-84DF031A4C33}" type="pres">
      <dgm:prSet presAssocID="{59043533-44A2-4AA4-81DC-F433604981EB}" presName="sibTrans" presStyleLbl="sibTrans2D1" presStyleIdx="0" presStyleCnt="2"/>
      <dgm:spPr/>
    </dgm:pt>
    <dgm:pt modelId="{44EC28DC-0A4E-4695-827D-9CF4C584D3E8}" type="pres">
      <dgm:prSet presAssocID="{59043533-44A2-4AA4-81DC-F433604981EB}" presName="connectorText" presStyleLbl="sibTrans2D1" presStyleIdx="0" presStyleCnt="2"/>
      <dgm:spPr/>
    </dgm:pt>
    <dgm:pt modelId="{2783EA2E-7F54-4A19-894C-3E9A87B89F8D}" type="pres">
      <dgm:prSet presAssocID="{24812EFD-F7F7-4717-83BD-32A4A29E2D94}" presName="node" presStyleLbl="node1" presStyleIdx="1" presStyleCnt="3" custScaleY="244079">
        <dgm:presLayoutVars>
          <dgm:bulletEnabled val="1"/>
        </dgm:presLayoutVars>
      </dgm:prSet>
      <dgm:spPr/>
    </dgm:pt>
    <dgm:pt modelId="{D3D6EC24-0228-4536-99F5-71E34083C569}" type="pres">
      <dgm:prSet presAssocID="{A4EF6CFC-EB10-4F4D-B344-F6EB07E2B276}" presName="sibTrans" presStyleLbl="sibTrans2D1" presStyleIdx="1" presStyleCnt="2"/>
      <dgm:spPr/>
    </dgm:pt>
    <dgm:pt modelId="{F8EC0859-DDFC-4460-9DA4-9EA4EB76B6E5}" type="pres">
      <dgm:prSet presAssocID="{A4EF6CFC-EB10-4F4D-B344-F6EB07E2B276}" presName="connectorText" presStyleLbl="sibTrans2D1" presStyleIdx="1" presStyleCnt="2"/>
      <dgm:spPr/>
    </dgm:pt>
    <dgm:pt modelId="{38477B1C-2F21-4C3E-910C-05A57F0CD545}" type="pres">
      <dgm:prSet presAssocID="{D010E8B7-F8E4-4B70-96FD-5997ECB410E7}" presName="node" presStyleLbl="node1" presStyleIdx="2" presStyleCnt="3" custScaleY="244079">
        <dgm:presLayoutVars>
          <dgm:bulletEnabled val="1"/>
        </dgm:presLayoutVars>
      </dgm:prSet>
      <dgm:spPr/>
    </dgm:pt>
  </dgm:ptLst>
  <dgm:cxnLst>
    <dgm:cxn modelId="{10EC8103-E7B3-4CB9-9834-BCD5BBBB19BE}" srcId="{1FAA5935-FA58-461A-BB49-575F7811FE38}" destId="{D010E8B7-F8E4-4B70-96FD-5997ECB410E7}" srcOrd="2" destOrd="0" parTransId="{16F1547D-CAD1-4EFE-8B58-112E227DE8DA}" sibTransId="{02990DB4-91D1-4E36-9CF0-9CC44A11FC3B}"/>
    <dgm:cxn modelId="{6EC8A316-70BE-4149-B419-2C5DC2DC8BCE}" type="presOf" srcId="{6942B17B-5439-47A1-9478-DAF51071B8D5}" destId="{153D6EED-A3F0-4C7D-AD47-FE71F94778B6}" srcOrd="0" destOrd="0" presId="urn:microsoft.com/office/officeart/2005/8/layout/process1"/>
    <dgm:cxn modelId="{A92F6D30-BB35-430F-89C0-9096AAE3E3B6}" type="presOf" srcId="{D010E8B7-F8E4-4B70-96FD-5997ECB410E7}" destId="{38477B1C-2F21-4C3E-910C-05A57F0CD545}" srcOrd="0" destOrd="0" presId="urn:microsoft.com/office/officeart/2005/8/layout/process1"/>
    <dgm:cxn modelId="{BA92F031-B18E-4B66-B08A-22DFED92F602}" type="presOf" srcId="{59043533-44A2-4AA4-81DC-F433604981EB}" destId="{44EC28DC-0A4E-4695-827D-9CF4C584D3E8}" srcOrd="1" destOrd="0" presId="urn:microsoft.com/office/officeart/2005/8/layout/process1"/>
    <dgm:cxn modelId="{49AE3544-C15F-442D-A547-5C78E22A8058}" srcId="{1FAA5935-FA58-461A-BB49-575F7811FE38}" destId="{24812EFD-F7F7-4717-83BD-32A4A29E2D94}" srcOrd="1" destOrd="0" parTransId="{05168D1B-345C-460C-BA71-D583D77E7F70}" sibTransId="{A4EF6CFC-EB10-4F4D-B344-F6EB07E2B276}"/>
    <dgm:cxn modelId="{3DC0C647-871E-4301-A67A-E911AF1AE203}" type="presOf" srcId="{A4EF6CFC-EB10-4F4D-B344-F6EB07E2B276}" destId="{D3D6EC24-0228-4536-99F5-71E34083C569}" srcOrd="0" destOrd="0" presId="urn:microsoft.com/office/officeart/2005/8/layout/process1"/>
    <dgm:cxn modelId="{1EA69F4E-6607-496D-8B2F-5101F46E1FA3}" srcId="{1FAA5935-FA58-461A-BB49-575F7811FE38}" destId="{6942B17B-5439-47A1-9478-DAF51071B8D5}" srcOrd="0" destOrd="0" parTransId="{CCE393CE-27DF-41B3-8EBD-D74B13E94E69}" sibTransId="{59043533-44A2-4AA4-81DC-F433604981EB}"/>
    <dgm:cxn modelId="{A26B727B-A543-4FA0-A390-1BE0A7F88986}" type="presOf" srcId="{24812EFD-F7F7-4717-83BD-32A4A29E2D94}" destId="{2783EA2E-7F54-4A19-894C-3E9A87B89F8D}" srcOrd="0" destOrd="0" presId="urn:microsoft.com/office/officeart/2005/8/layout/process1"/>
    <dgm:cxn modelId="{380DBAAC-4386-4DD4-B431-CA9903815FC5}" type="presOf" srcId="{A4EF6CFC-EB10-4F4D-B344-F6EB07E2B276}" destId="{F8EC0859-DDFC-4460-9DA4-9EA4EB76B6E5}" srcOrd="1" destOrd="0" presId="urn:microsoft.com/office/officeart/2005/8/layout/process1"/>
    <dgm:cxn modelId="{D73328E4-4906-4DEB-9318-7AE1A1712D6E}" type="presOf" srcId="{59043533-44A2-4AA4-81DC-F433604981EB}" destId="{F7938F76-091C-4DF7-86B7-84DF031A4C33}" srcOrd="0" destOrd="0" presId="urn:microsoft.com/office/officeart/2005/8/layout/process1"/>
    <dgm:cxn modelId="{F46E2EED-B940-409B-8121-42B18840AA59}" type="presOf" srcId="{1FAA5935-FA58-461A-BB49-575F7811FE38}" destId="{492AB2E4-211F-4E26-9307-9FC9DC5FC2A8}" srcOrd="0" destOrd="0" presId="urn:microsoft.com/office/officeart/2005/8/layout/process1"/>
    <dgm:cxn modelId="{4D82D219-237C-484B-B541-5B5D0F84D880}" type="presParOf" srcId="{492AB2E4-211F-4E26-9307-9FC9DC5FC2A8}" destId="{153D6EED-A3F0-4C7D-AD47-FE71F94778B6}" srcOrd="0" destOrd="0" presId="urn:microsoft.com/office/officeart/2005/8/layout/process1"/>
    <dgm:cxn modelId="{8A8F128C-D120-48EB-BDE5-0F24DFB88242}" type="presParOf" srcId="{492AB2E4-211F-4E26-9307-9FC9DC5FC2A8}" destId="{F7938F76-091C-4DF7-86B7-84DF031A4C33}" srcOrd="1" destOrd="0" presId="urn:microsoft.com/office/officeart/2005/8/layout/process1"/>
    <dgm:cxn modelId="{F6C75F7C-0DC0-4E37-A667-7BF19D2B1AE6}" type="presParOf" srcId="{F7938F76-091C-4DF7-86B7-84DF031A4C33}" destId="{44EC28DC-0A4E-4695-827D-9CF4C584D3E8}" srcOrd="0" destOrd="0" presId="urn:microsoft.com/office/officeart/2005/8/layout/process1"/>
    <dgm:cxn modelId="{B6B02BB6-5527-4A91-8839-F2146C87AE5C}" type="presParOf" srcId="{492AB2E4-211F-4E26-9307-9FC9DC5FC2A8}" destId="{2783EA2E-7F54-4A19-894C-3E9A87B89F8D}" srcOrd="2" destOrd="0" presId="urn:microsoft.com/office/officeart/2005/8/layout/process1"/>
    <dgm:cxn modelId="{07FC3178-84BA-4166-B340-2F26DE87D4BD}" type="presParOf" srcId="{492AB2E4-211F-4E26-9307-9FC9DC5FC2A8}" destId="{D3D6EC24-0228-4536-99F5-71E34083C569}" srcOrd="3" destOrd="0" presId="urn:microsoft.com/office/officeart/2005/8/layout/process1"/>
    <dgm:cxn modelId="{08539824-835F-4153-8279-264ABCC44D59}" type="presParOf" srcId="{D3D6EC24-0228-4536-99F5-71E34083C569}" destId="{F8EC0859-DDFC-4460-9DA4-9EA4EB76B6E5}" srcOrd="0" destOrd="0" presId="urn:microsoft.com/office/officeart/2005/8/layout/process1"/>
    <dgm:cxn modelId="{524D853F-F031-4C5C-AAD2-33C769130393}" type="presParOf" srcId="{492AB2E4-211F-4E26-9307-9FC9DC5FC2A8}" destId="{38477B1C-2F21-4C3E-910C-05A57F0CD54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187516-7C97-436F-BAE0-B29264665BB5}">
      <dsp:nvSpPr>
        <dsp:cNvPr id="0" name=""/>
        <dsp:cNvSpPr/>
      </dsp:nvSpPr>
      <dsp:spPr>
        <a:xfrm rot="16200000">
          <a:off x="893351" y="-893351"/>
          <a:ext cx="2496700" cy="428340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uk-UA" sz="2700" kern="1200" dirty="0"/>
            <a:t>інформаційний (позбавлення інформації, обмеження доступу до інформації);</a:t>
          </a:r>
          <a:endParaRPr lang="ru-RU" sz="2700" kern="1200" dirty="0"/>
        </a:p>
      </dsp:txBody>
      <dsp:txXfrm rot="5400000">
        <a:off x="0" y="0"/>
        <a:ext cx="4283402" cy="1872525"/>
      </dsp:txXfrm>
    </dsp:sp>
    <dsp:sp modelId="{B0983035-721A-496A-97BB-A10E7FFF33E3}">
      <dsp:nvSpPr>
        <dsp:cNvPr id="0" name=""/>
        <dsp:cNvSpPr/>
      </dsp:nvSpPr>
      <dsp:spPr>
        <a:xfrm>
          <a:off x="4283402" y="0"/>
          <a:ext cx="4283402" cy="24967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uk-UA" sz="2700" kern="1200"/>
            <a:t>моральний (погрози, шантаж);</a:t>
          </a:r>
          <a:endParaRPr lang="ru-RU" sz="2700" kern="1200"/>
        </a:p>
      </dsp:txBody>
      <dsp:txXfrm>
        <a:off x="4283402" y="0"/>
        <a:ext cx="4283402" cy="1872525"/>
      </dsp:txXfrm>
    </dsp:sp>
    <dsp:sp modelId="{E4FF98D8-5BEE-4016-A423-23BF9B006FCA}">
      <dsp:nvSpPr>
        <dsp:cNvPr id="0" name=""/>
        <dsp:cNvSpPr/>
      </dsp:nvSpPr>
      <dsp:spPr>
        <a:xfrm rot="10800000">
          <a:off x="0" y="2496700"/>
          <a:ext cx="4283402" cy="24967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uk-UA" sz="2700" kern="1200"/>
            <a:t>матеріальний (позбавлення, вилучення ресурсів);</a:t>
          </a:r>
          <a:endParaRPr lang="ru-RU" sz="2700" kern="1200"/>
        </a:p>
      </dsp:txBody>
      <dsp:txXfrm rot="10800000">
        <a:off x="0" y="3120875"/>
        <a:ext cx="4283402" cy="1872525"/>
      </dsp:txXfrm>
    </dsp:sp>
    <dsp:sp modelId="{59CFA6F1-FF78-4BA7-8D6D-7E818A51E852}">
      <dsp:nvSpPr>
        <dsp:cNvPr id="0" name=""/>
        <dsp:cNvSpPr/>
      </dsp:nvSpPr>
      <dsp:spPr>
        <a:xfrm rot="5400000">
          <a:off x="5176753" y="1603349"/>
          <a:ext cx="2496700" cy="428340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uk-UA" sz="2700" kern="1200"/>
            <a:t>фізичний (застосування сили, зброї);</a:t>
          </a:r>
          <a:endParaRPr lang="ru-RU" sz="2700" kern="1200"/>
        </a:p>
      </dsp:txBody>
      <dsp:txXfrm rot="-5400000">
        <a:off x="4283403" y="3120875"/>
        <a:ext cx="4283402" cy="1872525"/>
      </dsp:txXfrm>
    </dsp:sp>
    <dsp:sp modelId="{0AA6FF9E-572D-4EAA-AA1B-306000E5C9B8}">
      <dsp:nvSpPr>
        <dsp:cNvPr id="0" name=""/>
        <dsp:cNvSpPr/>
      </dsp:nvSpPr>
      <dsp:spPr>
        <a:xfrm>
          <a:off x="2998381" y="1872525"/>
          <a:ext cx="2570041" cy="124835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примус</a:t>
          </a:r>
          <a:endParaRPr lang="ru-RU" sz="2700" kern="1200" dirty="0"/>
        </a:p>
      </dsp:txBody>
      <dsp:txXfrm>
        <a:off x="3059320" y="1933464"/>
        <a:ext cx="2448163" cy="11264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0FDFE-D909-4EDB-AF85-5284627C4550}">
      <dsp:nvSpPr>
        <dsp:cNvPr id="0" name=""/>
        <dsp:cNvSpPr/>
      </dsp:nvSpPr>
      <dsp:spPr>
        <a:xfrm>
          <a:off x="4030898" y="2031217"/>
          <a:ext cx="1834324" cy="1449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ДЕРЖАВНИЙ ПРИМУС</a:t>
          </a:r>
          <a:endParaRPr lang="ru-RU" sz="1600" kern="1200" dirty="0"/>
        </a:p>
      </dsp:txBody>
      <dsp:txXfrm>
        <a:off x="4299529" y="2243437"/>
        <a:ext cx="1297062" cy="1024691"/>
      </dsp:txXfrm>
    </dsp:sp>
    <dsp:sp modelId="{2EDE3A7C-8692-41FF-BB29-BFF2471208DC}">
      <dsp:nvSpPr>
        <dsp:cNvPr id="0" name=""/>
        <dsp:cNvSpPr/>
      </dsp:nvSpPr>
      <dsp:spPr>
        <a:xfrm rot="16200000">
          <a:off x="4794402" y="1503643"/>
          <a:ext cx="307315" cy="4927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>
        <a:off x="4840499" y="1648281"/>
        <a:ext cx="215121" cy="295622"/>
      </dsp:txXfrm>
    </dsp:sp>
    <dsp:sp modelId="{93666860-378E-449F-B738-DC7BC08B1387}">
      <dsp:nvSpPr>
        <dsp:cNvPr id="0" name=""/>
        <dsp:cNvSpPr/>
      </dsp:nvSpPr>
      <dsp:spPr>
        <a:xfrm>
          <a:off x="3174526" y="2247"/>
          <a:ext cx="3547067" cy="1449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Адміністративний примус</a:t>
          </a:r>
          <a:endParaRPr lang="ru-RU" sz="2000" kern="1200" dirty="0"/>
        </a:p>
      </dsp:txBody>
      <dsp:txXfrm>
        <a:off x="3693982" y="214467"/>
        <a:ext cx="2508155" cy="1024691"/>
      </dsp:txXfrm>
    </dsp:sp>
    <dsp:sp modelId="{1C573714-5EC4-43CD-87E2-251B5BD7CFC6}">
      <dsp:nvSpPr>
        <dsp:cNvPr id="0" name=""/>
        <dsp:cNvSpPr/>
      </dsp:nvSpPr>
      <dsp:spPr>
        <a:xfrm rot="21569355">
          <a:off x="5965998" y="2499273"/>
          <a:ext cx="242939" cy="4927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>
        <a:off x="5965999" y="2598139"/>
        <a:ext cx="170057" cy="295622"/>
      </dsp:txXfrm>
    </dsp:sp>
    <dsp:sp modelId="{E940045C-9941-44B5-8766-6408220744C8}">
      <dsp:nvSpPr>
        <dsp:cNvPr id="0" name=""/>
        <dsp:cNvSpPr/>
      </dsp:nvSpPr>
      <dsp:spPr>
        <a:xfrm>
          <a:off x="6323254" y="2005369"/>
          <a:ext cx="3048870" cy="1449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Дисциплінарна відповідальність</a:t>
          </a:r>
          <a:endParaRPr lang="ru-RU" sz="2000" kern="1200" dirty="0"/>
        </a:p>
      </dsp:txBody>
      <dsp:txXfrm>
        <a:off x="6769751" y="2217589"/>
        <a:ext cx="2155876" cy="1024691"/>
      </dsp:txXfrm>
    </dsp:sp>
    <dsp:sp modelId="{430AEA4B-333E-42CB-9942-11D0E0398C7C}">
      <dsp:nvSpPr>
        <dsp:cNvPr id="0" name=""/>
        <dsp:cNvSpPr/>
      </dsp:nvSpPr>
      <dsp:spPr>
        <a:xfrm rot="5400000">
          <a:off x="4794402" y="3515219"/>
          <a:ext cx="307315" cy="4927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>
        <a:off x="4840499" y="3567663"/>
        <a:ext cx="215121" cy="295622"/>
      </dsp:txXfrm>
    </dsp:sp>
    <dsp:sp modelId="{509752BF-F115-4F4B-871D-B247150FC565}">
      <dsp:nvSpPr>
        <dsp:cNvPr id="0" name=""/>
        <dsp:cNvSpPr/>
      </dsp:nvSpPr>
      <dsp:spPr>
        <a:xfrm>
          <a:off x="3200060" y="4060188"/>
          <a:ext cx="3495999" cy="1449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Цивільно-правова відповідальність</a:t>
          </a:r>
          <a:endParaRPr lang="ru-RU" sz="2000" kern="1200" dirty="0"/>
        </a:p>
      </dsp:txBody>
      <dsp:txXfrm>
        <a:off x="3712037" y="4272408"/>
        <a:ext cx="2472045" cy="1024691"/>
      </dsp:txXfrm>
    </dsp:sp>
    <dsp:sp modelId="{360B2AE2-A713-49DA-988F-AA65C9CD3C05}">
      <dsp:nvSpPr>
        <dsp:cNvPr id="0" name=""/>
        <dsp:cNvSpPr/>
      </dsp:nvSpPr>
      <dsp:spPr>
        <a:xfrm rot="10832400">
          <a:off x="3781271" y="2499265"/>
          <a:ext cx="176453" cy="4927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 rot="10800000">
        <a:off x="3834206" y="2598055"/>
        <a:ext cx="123517" cy="295622"/>
      </dsp:txXfrm>
    </dsp:sp>
    <dsp:sp modelId="{8F1E761F-E3D3-4F7D-AAF8-11AA94600DD9}">
      <dsp:nvSpPr>
        <dsp:cNvPr id="0" name=""/>
        <dsp:cNvSpPr/>
      </dsp:nvSpPr>
      <dsp:spPr>
        <a:xfrm>
          <a:off x="708858" y="2005351"/>
          <a:ext cx="2989470" cy="1449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Кримінальна відповідальність</a:t>
          </a:r>
          <a:endParaRPr lang="ru-RU" sz="2000" kern="1200" dirty="0"/>
        </a:p>
      </dsp:txBody>
      <dsp:txXfrm>
        <a:off x="1146656" y="2217571"/>
        <a:ext cx="2113874" cy="10246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E6A6D-C721-44A0-878B-CAC6493A8F1D}">
      <dsp:nvSpPr>
        <dsp:cNvPr id="0" name=""/>
        <dsp:cNvSpPr/>
      </dsp:nvSpPr>
      <dsp:spPr>
        <a:xfrm>
          <a:off x="0" y="811360"/>
          <a:ext cx="85963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10C60F-8D1A-4C6C-BF32-022EB40B6230}">
      <dsp:nvSpPr>
        <dsp:cNvPr id="0" name=""/>
        <dsp:cNvSpPr/>
      </dsp:nvSpPr>
      <dsp:spPr>
        <a:xfrm>
          <a:off x="429395" y="21444"/>
          <a:ext cx="6011542" cy="1040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/>
            <a:t>завжди базується на використанні різноманітних заходів виховання, роз'яснення і стимулювання</a:t>
          </a:r>
          <a:endParaRPr lang="ru-RU" sz="1700" kern="1200" dirty="0"/>
        </a:p>
      </dsp:txBody>
      <dsp:txXfrm>
        <a:off x="480204" y="72253"/>
        <a:ext cx="5909924" cy="939218"/>
      </dsp:txXfrm>
    </dsp:sp>
    <dsp:sp modelId="{515C3A05-C0C7-4D7D-BA58-EC45FDCF298C}">
      <dsp:nvSpPr>
        <dsp:cNvPr id="0" name=""/>
        <dsp:cNvSpPr/>
      </dsp:nvSpPr>
      <dsp:spPr>
        <a:xfrm>
          <a:off x="0" y="2121476"/>
          <a:ext cx="85963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19F7DC-EF76-4F8E-985A-B050723DD2A9}">
      <dsp:nvSpPr>
        <dsp:cNvPr id="0" name=""/>
        <dsp:cNvSpPr/>
      </dsp:nvSpPr>
      <dsp:spPr>
        <a:xfrm>
          <a:off x="429395" y="1331560"/>
          <a:ext cx="6011542" cy="1040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/>
            <a:t>використовується лише тоді, коли виявляються неефективними відповідні засоби переконання</a:t>
          </a:r>
          <a:endParaRPr lang="ru-RU" sz="1700" kern="1200" dirty="0"/>
        </a:p>
      </dsp:txBody>
      <dsp:txXfrm>
        <a:off x="480204" y="1382369"/>
        <a:ext cx="5909924" cy="939218"/>
      </dsp:txXfrm>
    </dsp:sp>
    <dsp:sp modelId="{8423A286-D652-49EA-9C6C-D27F1A2B0EFF}">
      <dsp:nvSpPr>
        <dsp:cNvPr id="0" name=""/>
        <dsp:cNvSpPr/>
      </dsp:nvSpPr>
      <dsp:spPr>
        <a:xfrm>
          <a:off x="0" y="3431592"/>
          <a:ext cx="85963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B03BE-73FB-43DC-9801-B7B7F15A30A8}">
      <dsp:nvSpPr>
        <dsp:cNvPr id="0" name=""/>
        <dsp:cNvSpPr/>
      </dsp:nvSpPr>
      <dsp:spPr>
        <a:xfrm>
          <a:off x="429395" y="2641676"/>
          <a:ext cx="6011542" cy="1040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/>
            <a:t>переконання і примус використовуються, як правило, комплексно</a:t>
          </a:r>
          <a:endParaRPr lang="ru-RU" sz="1700" kern="1200" dirty="0"/>
        </a:p>
      </dsp:txBody>
      <dsp:txXfrm>
        <a:off x="480204" y="2692485"/>
        <a:ext cx="5909924" cy="9392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222B6-2BAD-4FB8-8CBE-A0775F6651C9}">
      <dsp:nvSpPr>
        <dsp:cNvPr id="0" name=""/>
        <dsp:cNvSpPr/>
      </dsp:nvSpPr>
      <dsp:spPr>
        <a:xfrm>
          <a:off x="123990" y="865"/>
          <a:ext cx="3952227" cy="887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900" kern="1200" dirty="0"/>
            <a:t>переконання</a:t>
          </a:r>
          <a:endParaRPr lang="ru-RU" sz="4900" kern="1200" dirty="0"/>
        </a:p>
      </dsp:txBody>
      <dsp:txXfrm>
        <a:off x="149991" y="26866"/>
        <a:ext cx="3900225" cy="835751"/>
      </dsp:txXfrm>
    </dsp:sp>
    <dsp:sp modelId="{E06606CE-035E-42F0-904C-2A7ED96B32A6}">
      <dsp:nvSpPr>
        <dsp:cNvPr id="0" name=""/>
        <dsp:cNvSpPr/>
      </dsp:nvSpPr>
      <dsp:spPr>
        <a:xfrm>
          <a:off x="519213" y="888619"/>
          <a:ext cx="395222" cy="1597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473"/>
              </a:lnTo>
              <a:lnTo>
                <a:pt x="395222" y="15974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B6E8E-F9A7-4A0F-A828-2833D6AE90E0}">
      <dsp:nvSpPr>
        <dsp:cNvPr id="0" name=""/>
        <dsp:cNvSpPr/>
      </dsp:nvSpPr>
      <dsp:spPr>
        <a:xfrm>
          <a:off x="914435" y="1110557"/>
          <a:ext cx="2390870" cy="2751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kern="1200" dirty="0"/>
            <a:t>моральний, психологічний, матеріальний вплив суб’єкта адміністративної діяльності на об’єкт, на його волю, свідомість та поведінку з метою досягнення свідомого виконання ним вимог правових норм</a:t>
          </a:r>
          <a:endParaRPr lang="ru-RU" sz="1500" kern="1200" dirty="0"/>
        </a:p>
      </dsp:txBody>
      <dsp:txXfrm>
        <a:off x="984461" y="1180583"/>
        <a:ext cx="2250818" cy="2611017"/>
      </dsp:txXfrm>
    </dsp:sp>
    <dsp:sp modelId="{98F7B451-49BE-4233-B711-E352E0DB964F}">
      <dsp:nvSpPr>
        <dsp:cNvPr id="0" name=""/>
        <dsp:cNvSpPr/>
      </dsp:nvSpPr>
      <dsp:spPr>
        <a:xfrm>
          <a:off x="4520094" y="865"/>
          <a:ext cx="3952227" cy="887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900" kern="1200" dirty="0"/>
            <a:t>примус</a:t>
          </a:r>
          <a:endParaRPr lang="ru-RU" sz="4900" kern="1200" dirty="0"/>
        </a:p>
      </dsp:txBody>
      <dsp:txXfrm>
        <a:off x="4546095" y="26866"/>
        <a:ext cx="3900225" cy="835751"/>
      </dsp:txXfrm>
    </dsp:sp>
    <dsp:sp modelId="{CFA6171A-A0CE-4BD7-8219-41E996B7DCAB}">
      <dsp:nvSpPr>
        <dsp:cNvPr id="0" name=""/>
        <dsp:cNvSpPr/>
      </dsp:nvSpPr>
      <dsp:spPr>
        <a:xfrm>
          <a:off x="4915317" y="888619"/>
          <a:ext cx="395222" cy="1606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6945"/>
              </a:lnTo>
              <a:lnTo>
                <a:pt x="395222" y="160694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1940B-F81D-403B-BA2A-3FE265AA0E7A}">
      <dsp:nvSpPr>
        <dsp:cNvPr id="0" name=""/>
        <dsp:cNvSpPr/>
      </dsp:nvSpPr>
      <dsp:spPr>
        <a:xfrm>
          <a:off x="5310539" y="1110557"/>
          <a:ext cx="2390870" cy="2770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kern="1200" dirty="0"/>
            <a:t>матеріальний, психічний або фізичний вплив на свідомість та поведінку особи, що застосовується до фізичних та юридичних осіб з метою запобігання, припинення правопорушень та притягнення винних до відповідальності</a:t>
          </a:r>
          <a:endParaRPr lang="ru-RU" sz="1500" kern="1200" dirty="0"/>
        </a:p>
      </dsp:txBody>
      <dsp:txXfrm>
        <a:off x="5380565" y="1180583"/>
        <a:ext cx="2250818" cy="26299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02698-A2A6-43D5-9445-983B19608A24}">
      <dsp:nvSpPr>
        <dsp:cNvPr id="0" name=""/>
        <dsp:cNvSpPr/>
      </dsp:nvSpPr>
      <dsp:spPr>
        <a:xfrm>
          <a:off x="-4881706" y="-748095"/>
          <a:ext cx="5814192" cy="5814192"/>
        </a:xfrm>
        <a:prstGeom prst="blockArc">
          <a:avLst>
            <a:gd name="adj1" fmla="val 18900000"/>
            <a:gd name="adj2" fmla="val 2700000"/>
            <a:gd name="adj3" fmla="val 372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A8D3C4-735C-482D-8CA0-170D7E1BE087}">
      <dsp:nvSpPr>
        <dsp:cNvPr id="0" name=""/>
        <dsp:cNvSpPr/>
      </dsp:nvSpPr>
      <dsp:spPr>
        <a:xfrm>
          <a:off x="347989" y="227385"/>
          <a:ext cx="8189124" cy="454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838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Конституція України</a:t>
          </a:r>
          <a:endParaRPr lang="ru-RU" sz="1400" kern="1200" dirty="0"/>
        </a:p>
      </dsp:txBody>
      <dsp:txXfrm>
        <a:off x="347989" y="227385"/>
        <a:ext cx="8189124" cy="454599"/>
      </dsp:txXfrm>
    </dsp:sp>
    <dsp:sp modelId="{5A7F69FD-9EBC-47EB-A3B9-66229485F195}">
      <dsp:nvSpPr>
        <dsp:cNvPr id="0" name=""/>
        <dsp:cNvSpPr/>
      </dsp:nvSpPr>
      <dsp:spPr>
        <a:xfrm>
          <a:off x="63864" y="170561"/>
          <a:ext cx="568248" cy="5682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393634-8BF2-4F49-A901-C3365225AE51}">
      <dsp:nvSpPr>
        <dsp:cNvPr id="0" name=""/>
        <dsp:cNvSpPr/>
      </dsp:nvSpPr>
      <dsp:spPr>
        <a:xfrm>
          <a:off x="721927" y="909198"/>
          <a:ext cx="7815185" cy="454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838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Кодекси (Кодекс України про адміністративні правопорушення, Митний кодекс України, Кодекс адміністративного судочинства України)  </a:t>
          </a:r>
          <a:endParaRPr lang="ru-RU" sz="1400" kern="1200" dirty="0"/>
        </a:p>
      </dsp:txBody>
      <dsp:txXfrm>
        <a:off x="721927" y="909198"/>
        <a:ext cx="7815185" cy="454599"/>
      </dsp:txXfrm>
    </dsp:sp>
    <dsp:sp modelId="{C1B17056-37FF-4340-9E10-A1694C6C80BA}">
      <dsp:nvSpPr>
        <dsp:cNvPr id="0" name=""/>
        <dsp:cNvSpPr/>
      </dsp:nvSpPr>
      <dsp:spPr>
        <a:xfrm>
          <a:off x="437803" y="852373"/>
          <a:ext cx="568248" cy="5682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3083C4-3744-40F0-AF54-C8B8732301F8}">
      <dsp:nvSpPr>
        <dsp:cNvPr id="0" name=""/>
        <dsp:cNvSpPr/>
      </dsp:nvSpPr>
      <dsp:spPr>
        <a:xfrm>
          <a:off x="892920" y="1591010"/>
          <a:ext cx="7644193" cy="454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838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Закони України (Про Національну поліцію, Про прокуратуру, Про Службу безпеки України )</a:t>
          </a:r>
          <a:endParaRPr lang="ru-RU" sz="1400" kern="1200" dirty="0"/>
        </a:p>
      </dsp:txBody>
      <dsp:txXfrm>
        <a:off x="892920" y="1591010"/>
        <a:ext cx="7644193" cy="454599"/>
      </dsp:txXfrm>
    </dsp:sp>
    <dsp:sp modelId="{CEE267E2-C069-4BDE-B664-8169319780F4}">
      <dsp:nvSpPr>
        <dsp:cNvPr id="0" name=""/>
        <dsp:cNvSpPr/>
      </dsp:nvSpPr>
      <dsp:spPr>
        <a:xfrm>
          <a:off x="608796" y="1534185"/>
          <a:ext cx="568248" cy="5682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E4562E-17A5-4CD2-AC8D-7B53AAB9BC52}">
      <dsp:nvSpPr>
        <dsp:cNvPr id="0" name=""/>
        <dsp:cNvSpPr/>
      </dsp:nvSpPr>
      <dsp:spPr>
        <a:xfrm>
          <a:off x="892920" y="2272390"/>
          <a:ext cx="7644193" cy="454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838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Укази Президента України</a:t>
          </a:r>
          <a:endParaRPr lang="ru-RU" sz="1400" kern="1200" dirty="0"/>
        </a:p>
      </dsp:txBody>
      <dsp:txXfrm>
        <a:off x="892920" y="2272390"/>
        <a:ext cx="7644193" cy="454599"/>
      </dsp:txXfrm>
    </dsp:sp>
    <dsp:sp modelId="{60F46B22-0EDA-4DBA-890D-E9B1655A9972}">
      <dsp:nvSpPr>
        <dsp:cNvPr id="0" name=""/>
        <dsp:cNvSpPr/>
      </dsp:nvSpPr>
      <dsp:spPr>
        <a:xfrm>
          <a:off x="608796" y="2215565"/>
          <a:ext cx="568248" cy="5682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71F20F-BC0E-4CCB-A134-5EB39282A102}">
      <dsp:nvSpPr>
        <dsp:cNvPr id="0" name=""/>
        <dsp:cNvSpPr/>
      </dsp:nvSpPr>
      <dsp:spPr>
        <a:xfrm>
          <a:off x="721927" y="2954202"/>
          <a:ext cx="7815185" cy="454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838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Акти Кабінету Міністрів України</a:t>
          </a:r>
          <a:endParaRPr lang="ru-RU" sz="1400" kern="1200" dirty="0"/>
        </a:p>
      </dsp:txBody>
      <dsp:txXfrm>
        <a:off x="721927" y="2954202"/>
        <a:ext cx="7815185" cy="454599"/>
      </dsp:txXfrm>
    </dsp:sp>
    <dsp:sp modelId="{57C9BD75-8744-4E30-A76B-B929F268A9BF}">
      <dsp:nvSpPr>
        <dsp:cNvPr id="0" name=""/>
        <dsp:cNvSpPr/>
      </dsp:nvSpPr>
      <dsp:spPr>
        <a:xfrm>
          <a:off x="437803" y="2897378"/>
          <a:ext cx="568248" cy="5682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41F5EA-A0D5-4883-82DD-66D9F37116F2}">
      <dsp:nvSpPr>
        <dsp:cNvPr id="0" name=""/>
        <dsp:cNvSpPr/>
      </dsp:nvSpPr>
      <dsp:spPr>
        <a:xfrm>
          <a:off x="347989" y="3636015"/>
          <a:ext cx="8189124" cy="454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838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Інші акти (міністерств, служб, </a:t>
          </a:r>
          <a:r>
            <a:rPr lang="uk-UA" sz="1400" kern="1200" dirty="0" err="1"/>
            <a:t>агенств</a:t>
          </a:r>
          <a:r>
            <a:rPr lang="uk-UA" sz="1400" kern="1200" dirty="0"/>
            <a:t> тощо)</a:t>
          </a:r>
          <a:endParaRPr lang="ru-RU" sz="1400" kern="1200" dirty="0"/>
        </a:p>
      </dsp:txBody>
      <dsp:txXfrm>
        <a:off x="347989" y="3636015"/>
        <a:ext cx="8189124" cy="454599"/>
      </dsp:txXfrm>
    </dsp:sp>
    <dsp:sp modelId="{4C6CC51B-6AF8-4648-83A1-22F9788D1E13}">
      <dsp:nvSpPr>
        <dsp:cNvPr id="0" name=""/>
        <dsp:cNvSpPr/>
      </dsp:nvSpPr>
      <dsp:spPr>
        <a:xfrm>
          <a:off x="63864" y="3579190"/>
          <a:ext cx="568248" cy="5682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D6EED-A3F0-4C7D-AD47-FE71F94778B6}">
      <dsp:nvSpPr>
        <dsp:cNvPr id="0" name=""/>
        <dsp:cNvSpPr/>
      </dsp:nvSpPr>
      <dsp:spPr>
        <a:xfrm>
          <a:off x="7555" y="287172"/>
          <a:ext cx="2258210" cy="33070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/>
            <a:t>Заходи адміністративного попередження (запобігання)</a:t>
          </a:r>
          <a:r>
            <a:rPr lang="uk-UA" sz="1600" kern="1200" dirty="0"/>
            <a:t> </a:t>
          </a:r>
          <a:endParaRPr lang="ru-RU" sz="1600" kern="1200" dirty="0"/>
        </a:p>
      </dsp:txBody>
      <dsp:txXfrm>
        <a:off x="73696" y="353313"/>
        <a:ext cx="2125928" cy="3174809"/>
      </dsp:txXfrm>
    </dsp:sp>
    <dsp:sp modelId="{F7938F76-091C-4DF7-86B7-84DF031A4C33}">
      <dsp:nvSpPr>
        <dsp:cNvPr id="0" name=""/>
        <dsp:cNvSpPr/>
      </dsp:nvSpPr>
      <dsp:spPr>
        <a:xfrm>
          <a:off x="2491587" y="1660700"/>
          <a:ext cx="478740" cy="5600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>
        <a:off x="2491587" y="1772707"/>
        <a:ext cx="335118" cy="336022"/>
      </dsp:txXfrm>
    </dsp:sp>
    <dsp:sp modelId="{2783EA2E-7F54-4A19-894C-3E9A87B89F8D}">
      <dsp:nvSpPr>
        <dsp:cNvPr id="0" name=""/>
        <dsp:cNvSpPr/>
      </dsp:nvSpPr>
      <dsp:spPr>
        <a:xfrm>
          <a:off x="3169050" y="287172"/>
          <a:ext cx="2258210" cy="33070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Заходи адміністративного припинення (переривання)</a:t>
          </a:r>
          <a:endParaRPr lang="ru-RU" sz="1600" kern="1200" dirty="0"/>
        </a:p>
      </dsp:txBody>
      <dsp:txXfrm>
        <a:off x="3235191" y="353313"/>
        <a:ext cx="2125928" cy="3174809"/>
      </dsp:txXfrm>
    </dsp:sp>
    <dsp:sp modelId="{D3D6EC24-0228-4536-99F5-71E34083C569}">
      <dsp:nvSpPr>
        <dsp:cNvPr id="0" name=""/>
        <dsp:cNvSpPr/>
      </dsp:nvSpPr>
      <dsp:spPr>
        <a:xfrm>
          <a:off x="5653082" y="1660700"/>
          <a:ext cx="478740" cy="5600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>
        <a:off x="5653082" y="1772707"/>
        <a:ext cx="335118" cy="336022"/>
      </dsp:txXfrm>
    </dsp:sp>
    <dsp:sp modelId="{38477B1C-2F21-4C3E-910C-05A57F0CD545}">
      <dsp:nvSpPr>
        <dsp:cNvPr id="0" name=""/>
        <dsp:cNvSpPr/>
      </dsp:nvSpPr>
      <dsp:spPr>
        <a:xfrm>
          <a:off x="6330545" y="287172"/>
          <a:ext cx="2258210" cy="33070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Адміністративні стягнення (заходи відповідальності за порушення адміністративно-правових норм)</a:t>
          </a:r>
          <a:endParaRPr lang="ru-RU" sz="1600" kern="1200" dirty="0"/>
        </a:p>
      </dsp:txBody>
      <dsp:txXfrm>
        <a:off x="6396686" y="353313"/>
        <a:ext cx="2125928" cy="3174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A896F2-6A9C-4939-8B48-0E16A26BC2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Лекція 1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B0106F-FE37-4CF4-ADB3-5741BB20E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494290"/>
          </a:xfrm>
        </p:spPr>
        <p:txBody>
          <a:bodyPr>
            <a:noAutofit/>
          </a:bodyPr>
          <a:lstStyle/>
          <a:p>
            <a:r>
              <a:rPr lang="uk-UA" sz="3200" b="1" dirty="0"/>
              <a:t>Поняття, сутність, мета, призначення та принципи адміністративно-примусової діяльності в Україні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33550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9C272B-6AE3-48FF-8651-EB22541A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Принципи</a:t>
            </a:r>
            <a:r>
              <a:rPr lang="uk-UA" dirty="0"/>
              <a:t> </a:t>
            </a:r>
            <a:r>
              <a:rPr lang="uk-UA" b="1" dirty="0"/>
              <a:t>адміністративно-примусової діяльності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001550-F5FE-4289-B5CA-21361584A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Принцип верховенства права. </a:t>
            </a:r>
          </a:p>
          <a:p>
            <a:r>
              <a:rPr lang="uk-UA" sz="2800" dirty="0"/>
              <a:t>Принцип законності. </a:t>
            </a:r>
          </a:p>
          <a:p>
            <a:r>
              <a:rPr lang="uk-UA" sz="2800" dirty="0"/>
              <a:t>Принцип гуманізму. </a:t>
            </a:r>
            <a:endParaRPr lang="ru-RU" sz="2800" dirty="0"/>
          </a:p>
          <a:p>
            <a:r>
              <a:rPr lang="uk-UA" sz="2800" dirty="0"/>
              <a:t>Принцип рівності. </a:t>
            </a:r>
          </a:p>
          <a:p>
            <a:r>
              <a:rPr lang="uk-UA" sz="2800" dirty="0"/>
              <a:t>Принцип об'єктивної істини. </a:t>
            </a:r>
          </a:p>
          <a:p>
            <a:r>
              <a:rPr lang="uk-UA" sz="2800" dirty="0"/>
              <a:t>Принцип публічності.</a:t>
            </a:r>
            <a:endParaRPr lang="ru-RU" sz="2800" dirty="0"/>
          </a:p>
          <a:p>
            <a:r>
              <a:rPr lang="uk-UA" sz="2800" dirty="0"/>
              <a:t>Принцип державної мови. 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035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40C2C6-9FEA-4622-BFBB-1C0709576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Нормативно-правове забезпечення адміністративно-примусової діяльності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D8B203A-F3D5-4C0F-8B97-3E734FDE9F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038170"/>
              </p:ext>
            </p:extLst>
          </p:nvPr>
        </p:nvGraphicFramePr>
        <p:xfrm>
          <a:off x="677863" y="1930400"/>
          <a:ext cx="8596312" cy="431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9430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2C7D17-740A-4072-A122-E9C38E76F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Групи заходів адміністративного примусу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5B0051C-1448-471D-A7BE-5E0830E5F5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98423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1117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9804E-2C27-4BF5-BB27-85149807D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Система органів публічного адміністрування, що здійснюють  адміністративно-примусову діяльність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55FDE2-A47E-4910-BCCB-1296DD4E3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uk-UA" b="1" dirty="0"/>
          </a:p>
          <a:p>
            <a:pPr algn="just"/>
            <a:r>
              <a:rPr lang="uk-UA" b="1" dirty="0"/>
              <a:t>Правоохоронні органи </a:t>
            </a:r>
            <a:r>
              <a:rPr lang="uk-UA" dirty="0"/>
              <a:t>- органи прокуратури, Національної поліції, служби безпеки, Військової служби правопорядку у Збройних Силах України, Національне антикорупційне бюро України, органи охорони державного кордону, органи доходів і зборів, органи і установи виконання покарань, слідчі ізолятори, органи державного фінансового контролю, рибоохорони, державної лісової охорони, інші органи, які здійснюють правозастосовні або правоохоронні функції.</a:t>
            </a:r>
          </a:p>
          <a:p>
            <a:pPr algn="just"/>
            <a:endParaRPr lang="uk-UA" dirty="0"/>
          </a:p>
          <a:p>
            <a:pPr marL="0" indent="0" algn="just">
              <a:buNone/>
            </a:pPr>
            <a:r>
              <a:rPr lang="uk-UA" i="1" dirty="0"/>
              <a:t>(</a:t>
            </a:r>
            <a:r>
              <a:rPr lang="uk-UA" b="1" i="1" dirty="0"/>
              <a:t>Закон України від </a:t>
            </a:r>
            <a:r>
              <a:rPr lang="uk-UA" i="1" dirty="0"/>
              <a:t>23.12.1993 </a:t>
            </a:r>
            <a:r>
              <a:rPr lang="uk-UA" b="1" i="1" dirty="0"/>
              <a:t>«Про державний захист працівників суду і правоохоронних органів»</a:t>
            </a:r>
            <a:r>
              <a:rPr lang="uk-UA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09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E655D21-D76D-4701-9825-8DDD688E7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385209"/>
              </p:ext>
            </p:extLst>
          </p:nvPr>
        </p:nvGraphicFramePr>
        <p:xfrm>
          <a:off x="677863" y="1048624"/>
          <a:ext cx="8566805" cy="4993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1759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2D95A1C-B366-4516-9215-5C4A31BCA5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166101"/>
              </p:ext>
            </p:extLst>
          </p:nvPr>
        </p:nvGraphicFramePr>
        <p:xfrm>
          <a:off x="677862" y="679508"/>
          <a:ext cx="9925821" cy="5511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776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1ADA6-4DFE-4014-8429-EDA7D487E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Адміністративний примус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789AC4-A57B-4B4A-B319-AF66113EF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785448" cy="3880773"/>
          </a:xfrm>
        </p:spPr>
        <p:txBody>
          <a:bodyPr/>
          <a:lstStyle/>
          <a:p>
            <a:pPr algn="just"/>
            <a:r>
              <a:rPr lang="uk-UA" sz="2000" dirty="0"/>
              <a:t>– це особливий різновид державно-правового примусу, </a:t>
            </a:r>
          </a:p>
          <a:p>
            <a:pPr algn="just"/>
            <a:r>
              <a:rPr lang="uk-UA" sz="2000" dirty="0"/>
              <a:t>- це визначені нормами адміністративного права способи офіційного фізичного або психологічного впливу уповноважених державних органів, а у деяких випадках і громадських організацій, на фізичних та юридичних осіб у вигляді особистих, майнових, організаційних обмежень їх прав, свобод та інтересів у випадках вчинення цими особами протиправних діянь (у сфері відносин публічного характеру) або в умовах надзвичайних обставин у межах окремого адміністративного провадження задля превенції та припинення протиправних діянь, забезпечення провадження в справах про правопорушення, притягнення винних осіб до відповідальності, попередження та локалізації наслідків надзвичайних ситуацій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625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ACEF27-ADBD-44D3-ACE0-4B6521C69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Ознаками адміністративного примусу є: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6D9419-AB90-4324-BDA6-746CCCE3D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61689"/>
            <a:ext cx="8877727" cy="46307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є </a:t>
            </a:r>
            <a:r>
              <a:rPr lang="uk-UA" b="1" i="1" dirty="0"/>
              <a:t>набором певних дій і засобів</a:t>
            </a:r>
            <a:r>
              <a:rPr lang="uk-UA" i="1" dirty="0"/>
              <a:t>,</a:t>
            </a:r>
            <a:r>
              <a:rPr lang="uk-UA" dirty="0"/>
              <a:t> які повторюються й сприяють вирішенню завдань публічного управління;</a:t>
            </a:r>
            <a:endParaRPr lang="ru-RU" dirty="0"/>
          </a:p>
          <a:p>
            <a:pPr algn="just"/>
            <a:r>
              <a:rPr lang="uk-UA" dirty="0"/>
              <a:t>– </a:t>
            </a:r>
            <a:r>
              <a:rPr lang="uk-UA" b="1" i="1" dirty="0"/>
              <a:t>офіційний, державно-владний характер</a:t>
            </a:r>
            <a:r>
              <a:rPr lang="uk-UA" dirty="0"/>
              <a:t>;</a:t>
            </a:r>
            <a:endParaRPr lang="ru-RU" dirty="0"/>
          </a:p>
          <a:p>
            <a:pPr algn="just"/>
            <a:r>
              <a:rPr lang="uk-UA" dirty="0"/>
              <a:t>– </a:t>
            </a:r>
            <a:r>
              <a:rPr lang="uk-UA" b="1" i="1" dirty="0"/>
              <a:t>множинність та розмаїття суб'єктів застосування</a:t>
            </a:r>
            <a:r>
              <a:rPr lang="uk-UA" dirty="0"/>
              <a:t>;</a:t>
            </a:r>
            <a:endParaRPr lang="ru-RU" dirty="0"/>
          </a:p>
          <a:p>
            <a:pPr algn="just"/>
            <a:r>
              <a:rPr lang="uk-UA" dirty="0"/>
              <a:t>– </a:t>
            </a:r>
            <a:r>
              <a:rPr lang="uk-UA" b="1" i="1" dirty="0"/>
              <a:t>чисельність осіб, щодо яких здійснюється застосування</a:t>
            </a:r>
            <a:r>
              <a:rPr lang="uk-UA" dirty="0"/>
              <a:t> адміністративно-примусових заходів;</a:t>
            </a:r>
            <a:endParaRPr lang="ru-RU" dirty="0"/>
          </a:p>
          <a:p>
            <a:pPr algn="just"/>
            <a:r>
              <a:rPr lang="uk-UA" dirty="0"/>
              <a:t>– </a:t>
            </a:r>
            <a:r>
              <a:rPr lang="uk-UA" b="1" i="1" dirty="0"/>
              <a:t>відсутність службового підпорядкування</a:t>
            </a:r>
            <a:r>
              <a:rPr lang="uk-UA" dirty="0"/>
              <a:t> між суб'єктами застосування адміністративно-примусових заходів (активними учасниками) та особами, щодо яких здійснюється застосування зазначених заходів (пасивними учасниками відповідних правовідносин);</a:t>
            </a:r>
            <a:endParaRPr lang="ru-RU" dirty="0"/>
          </a:p>
          <a:p>
            <a:pPr algn="just"/>
            <a:r>
              <a:rPr lang="uk-UA" dirty="0"/>
              <a:t>– </a:t>
            </a:r>
            <a:r>
              <a:rPr lang="uk-UA" b="1" i="1" dirty="0"/>
              <a:t>специфіка</a:t>
            </a:r>
            <a:r>
              <a:rPr lang="uk-UA" dirty="0"/>
              <a:t> юридико-фактичних </a:t>
            </a:r>
            <a:r>
              <a:rPr lang="uk-UA" i="1" dirty="0"/>
              <a:t>підстав застосування</a:t>
            </a:r>
            <a:r>
              <a:rPr lang="uk-UA" dirty="0"/>
              <a:t>;</a:t>
            </a:r>
            <a:endParaRPr lang="ru-RU" dirty="0"/>
          </a:p>
          <a:p>
            <a:pPr algn="just"/>
            <a:r>
              <a:rPr lang="uk-UA" dirty="0"/>
              <a:t>– </a:t>
            </a:r>
            <a:r>
              <a:rPr lang="uk-UA" b="1" i="1" dirty="0"/>
              <a:t>багатоаспектна цільова спрямованість </a:t>
            </a:r>
            <a:r>
              <a:rPr lang="uk-UA" dirty="0"/>
              <a:t>адміністративного примусу;</a:t>
            </a:r>
            <a:endParaRPr lang="ru-RU" dirty="0"/>
          </a:p>
          <a:p>
            <a:pPr algn="just"/>
            <a:r>
              <a:rPr lang="uk-UA" dirty="0"/>
              <a:t>– </a:t>
            </a:r>
            <a:r>
              <a:rPr lang="uk-UA" b="1" i="1" dirty="0"/>
              <a:t>багатоваріантність зовнішніх форм прояву</a:t>
            </a:r>
            <a:r>
              <a:rPr lang="uk-UA" dirty="0"/>
              <a:t> адміністративного примусу;</a:t>
            </a:r>
            <a:endParaRPr lang="ru-RU" dirty="0"/>
          </a:p>
          <a:p>
            <a:pPr algn="just"/>
            <a:r>
              <a:rPr lang="uk-UA" dirty="0"/>
              <a:t>– </a:t>
            </a:r>
            <a:r>
              <a:rPr lang="uk-UA" b="1" i="1" dirty="0"/>
              <a:t>примусовий характер</a:t>
            </a:r>
            <a:r>
              <a:rPr lang="uk-UA" dirty="0"/>
              <a:t>;</a:t>
            </a:r>
            <a:endParaRPr lang="ru-RU" dirty="0"/>
          </a:p>
          <a:p>
            <a:pPr algn="just"/>
            <a:r>
              <a:rPr lang="uk-UA" dirty="0"/>
              <a:t>– </a:t>
            </a:r>
            <a:r>
              <a:rPr lang="uk-UA" b="1" i="1" dirty="0"/>
              <a:t>правовий характер</a:t>
            </a:r>
            <a:r>
              <a:rPr lang="uk-UA" i="1" dirty="0"/>
              <a:t>.</a:t>
            </a:r>
            <a:r>
              <a:rPr lang="uk-UA" dirty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420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1F939-8C77-47C2-A4DD-98592C05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Зміст</a:t>
            </a:r>
            <a:r>
              <a:rPr lang="uk-UA" dirty="0"/>
              <a:t> адміністративного примусу: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BEDCB66-5F0B-41B4-A117-EFB87AAF03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19169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6818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B5DEE-E5B3-4EF1-905D-32B3CCF7C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Адміністративна діяльність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E2AC03-67C9-47A2-B06C-AAC072106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/>
              <a:t>це виконавчо-розпорядча, підзаконна, державно-владна діяльність з організації та здійснення адміністративно-правовими засобами охорони громадського порядку, забезпечення громадської безпеки, попередження й припинення злочинів та правопорушень.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534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21FFA7-1F06-4163-B0DA-0BFED6BDE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Методи адміністративної діяльності</a:t>
            </a:r>
            <a:endParaRPr lang="ru-RU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9560A82-FA6F-496D-BF39-B57DB80289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03268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129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6ABCF-07F0-499F-8516-21D1CCE80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Адміністративно-примусова діяльність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3BB4C6-1B28-43E2-AB62-D06A14FDC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9893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/>
              <a:t>нормативно-врегульований вид адміністративної діяльності, направленої на застосування до осіб заходів впливу морального, майнового, особистісного та іншого характеру з метою запобігання правопорушенням, їх припиненню, яка провадиться на підставах, у межах повноважень та у спосіб, визначений законом, та з урахуванням дотримання прав і свобод громадян.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uk-UA" dirty="0"/>
              <a:t>Характерні риси: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uk-UA" dirty="0"/>
              <a:t>1) проявляється у поєднанні багатогранних засобів впливу на особу; </a:t>
            </a:r>
            <a:endParaRPr lang="ru-RU" dirty="0"/>
          </a:p>
          <a:p>
            <a:r>
              <a:rPr lang="uk-UA" dirty="0"/>
              <a:t>2) впроваджується різними правоохоронними органами; </a:t>
            </a:r>
            <a:endParaRPr lang="ru-RU" dirty="0"/>
          </a:p>
          <a:p>
            <a:r>
              <a:rPr lang="uk-UA" dirty="0"/>
              <a:t>3) застосовується виключно в межах та у спосіб, передбачений законом; </a:t>
            </a:r>
            <a:endParaRPr lang="ru-RU" dirty="0"/>
          </a:p>
          <a:p>
            <a:r>
              <a:rPr lang="uk-UA" dirty="0"/>
              <a:t>4) застосовується як до фізичних, так і до юридичних осіб;</a:t>
            </a:r>
            <a:endParaRPr lang="ru-RU" dirty="0"/>
          </a:p>
          <a:p>
            <a:r>
              <a:rPr lang="uk-UA" dirty="0"/>
              <a:t>5) застосовується щодо організацій, посадових осіб і громадян, які безпосередньо не підпорядковані, тобто завжди має зовнішній вияв; </a:t>
            </a:r>
            <a:endParaRPr lang="ru-RU" dirty="0"/>
          </a:p>
          <a:p>
            <a:r>
              <a:rPr lang="uk-UA" dirty="0"/>
              <a:t>6) застосовується саме у примусовому порядку, тобто незалежно від волі й бажання суб’єкта, до якого застосовується, часто з можливістю використання для його реалізації інших примусових заходів; </a:t>
            </a:r>
            <a:endParaRPr lang="ru-RU" dirty="0"/>
          </a:p>
          <a:p>
            <a:r>
              <a:rPr lang="uk-UA" dirty="0"/>
              <a:t>7) його застосування в більшості випадків здійснюється на підставі або супроводжується складенням процесуальних документів (актів, постанов, висновків).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83181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2701</TotalTime>
  <Words>761</Words>
  <Application>Microsoft Office PowerPoint</Application>
  <PresentationFormat>Широкоэкранный</PresentationFormat>
  <Paragraphs>73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Аспект</vt:lpstr>
      <vt:lpstr>Лекція 1</vt:lpstr>
      <vt:lpstr>Презентация PowerPoint</vt:lpstr>
      <vt:lpstr>Презентация PowerPoint</vt:lpstr>
      <vt:lpstr>Адміністративний примус </vt:lpstr>
      <vt:lpstr>Ознаками адміністративного примусу є: </vt:lpstr>
      <vt:lpstr>Зміст адміністративного примусу:</vt:lpstr>
      <vt:lpstr>Адміністративна діяльність </vt:lpstr>
      <vt:lpstr>Методи адміністративної діяльності</vt:lpstr>
      <vt:lpstr>Адміністративно-примусова діяльність</vt:lpstr>
      <vt:lpstr>Принципи адміністративно-примусової діяльності </vt:lpstr>
      <vt:lpstr>Нормативно-правове забезпечення адміністративно-примусової діяльності</vt:lpstr>
      <vt:lpstr>Групи заходів адміністративного примусу </vt:lpstr>
      <vt:lpstr>Система органів публічного адміністрування, що здійснюють  адміністративно-примусову діяльність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</dc:title>
  <dc:creator>Lenovo</dc:creator>
  <cp:lastModifiedBy>Lenovo</cp:lastModifiedBy>
  <cp:revision>6</cp:revision>
  <dcterms:created xsi:type="dcterms:W3CDTF">2021-01-16T16:47:38Z</dcterms:created>
  <dcterms:modified xsi:type="dcterms:W3CDTF">2021-02-09T14:38:41Z</dcterms:modified>
</cp:coreProperties>
</file>