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9" r:id="rId1"/>
  </p:sldMasterIdLst>
  <p:sldIdLst>
    <p:sldId id="256" r:id="rId2"/>
    <p:sldId id="265" r:id="rId3"/>
    <p:sldId id="257" r:id="rId4"/>
    <p:sldId id="258" r:id="rId5"/>
    <p:sldId id="259" r:id="rId6"/>
    <p:sldId id="266" r:id="rId7"/>
    <p:sldId id="267" r:id="rId8"/>
    <p:sldId id="260" r:id="rId9"/>
    <p:sldId id="261" r:id="rId10"/>
    <p:sldId id="268" r:id="rId11"/>
    <p:sldId id="262" r:id="rId12"/>
    <p:sldId id="263" r:id="rId13"/>
    <p:sldId id="264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677" y="-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5D6CC4-CC9E-4B57-AA3B-EB08D4F12ED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2435015-483A-4F6D-AC38-1F52A6BB8C11}">
      <dgm:prSet/>
      <dgm:spPr/>
      <dgm:t>
        <a:bodyPr/>
        <a:lstStyle/>
        <a:p>
          <a:pPr rtl="0"/>
          <a:r>
            <a:rPr lang="uk-UA" smtClean="0"/>
            <a:t>Послання</a:t>
          </a:r>
          <a:endParaRPr lang="ru-RU"/>
        </a:p>
      </dgm:t>
    </dgm:pt>
    <dgm:pt modelId="{15430D04-8BCD-4801-8BBA-93875205A0FF}" type="parTrans" cxnId="{0A465D1F-4297-4E77-8205-3A9627642E1B}">
      <dgm:prSet/>
      <dgm:spPr/>
      <dgm:t>
        <a:bodyPr/>
        <a:lstStyle/>
        <a:p>
          <a:endParaRPr lang="ru-RU"/>
        </a:p>
      </dgm:t>
    </dgm:pt>
    <dgm:pt modelId="{F8FB2118-12F2-47F4-AF43-F2488E0474B8}" type="sibTrans" cxnId="{0A465D1F-4297-4E77-8205-3A9627642E1B}">
      <dgm:prSet/>
      <dgm:spPr/>
      <dgm:t>
        <a:bodyPr/>
        <a:lstStyle/>
        <a:p>
          <a:endParaRPr lang="ru-RU"/>
        </a:p>
      </dgm:t>
    </dgm:pt>
    <dgm:pt modelId="{C21D8467-F1F0-44EB-93CE-410079EC9A9E}">
      <dgm:prSet/>
      <dgm:spPr/>
      <dgm:t>
        <a:bodyPr/>
        <a:lstStyle/>
        <a:p>
          <a:pPr rtl="0"/>
          <a:r>
            <a:rPr lang="uk-UA" smtClean="0"/>
            <a:t>Моління</a:t>
          </a:r>
          <a:endParaRPr lang="ru-RU"/>
        </a:p>
      </dgm:t>
    </dgm:pt>
    <dgm:pt modelId="{024C7653-66EB-4B78-B89E-32B155EE5E88}" type="parTrans" cxnId="{3D68BF3C-ECB4-45A0-9A3A-C2AA5DBD11D6}">
      <dgm:prSet/>
      <dgm:spPr/>
      <dgm:t>
        <a:bodyPr/>
        <a:lstStyle/>
        <a:p>
          <a:endParaRPr lang="ru-RU"/>
        </a:p>
      </dgm:t>
    </dgm:pt>
    <dgm:pt modelId="{E14E29B2-BEDF-4591-88AE-C1FE1E5B4DA4}" type="sibTrans" cxnId="{3D68BF3C-ECB4-45A0-9A3A-C2AA5DBD11D6}">
      <dgm:prSet/>
      <dgm:spPr/>
      <dgm:t>
        <a:bodyPr/>
        <a:lstStyle/>
        <a:p>
          <a:endParaRPr lang="ru-RU"/>
        </a:p>
      </dgm:t>
    </dgm:pt>
    <dgm:pt modelId="{17D4B996-2AF1-46E7-97C7-E11C486EF77E}">
      <dgm:prSet/>
      <dgm:spPr/>
      <dgm:t>
        <a:bodyPr/>
        <a:lstStyle/>
        <a:p>
          <a:pPr rtl="0"/>
          <a:r>
            <a:rPr lang="uk-UA" smtClean="0"/>
            <a:t>Слово</a:t>
          </a:r>
          <a:endParaRPr lang="ru-RU"/>
        </a:p>
      </dgm:t>
    </dgm:pt>
    <dgm:pt modelId="{C018571F-DC59-4286-AF5F-1B69F12014ED}" type="parTrans" cxnId="{A4A77958-AB11-4A45-8E74-7854ACD61712}">
      <dgm:prSet/>
      <dgm:spPr/>
      <dgm:t>
        <a:bodyPr/>
        <a:lstStyle/>
        <a:p>
          <a:endParaRPr lang="ru-RU"/>
        </a:p>
      </dgm:t>
    </dgm:pt>
    <dgm:pt modelId="{88473215-818B-4454-9EC0-D33BD330B0E5}" type="sibTrans" cxnId="{A4A77958-AB11-4A45-8E74-7854ACD61712}">
      <dgm:prSet/>
      <dgm:spPr/>
      <dgm:t>
        <a:bodyPr/>
        <a:lstStyle/>
        <a:p>
          <a:endParaRPr lang="ru-RU"/>
        </a:p>
      </dgm:t>
    </dgm:pt>
    <dgm:pt modelId="{67E52BAA-C7FC-4673-BF2F-CB24E27EC307}">
      <dgm:prSet/>
      <dgm:spPr/>
      <dgm:t>
        <a:bodyPr/>
        <a:lstStyle/>
        <a:p>
          <a:pPr rtl="0"/>
          <a:r>
            <a:rPr lang="uk-UA" smtClean="0"/>
            <a:t>Повчання </a:t>
          </a:r>
          <a:endParaRPr lang="ru-RU"/>
        </a:p>
      </dgm:t>
    </dgm:pt>
    <dgm:pt modelId="{13E59C8A-FCF9-4BDB-A019-877BCE68500C}" type="parTrans" cxnId="{9FAFDF10-449E-4224-A369-E0527A78F42F}">
      <dgm:prSet/>
      <dgm:spPr/>
      <dgm:t>
        <a:bodyPr/>
        <a:lstStyle/>
        <a:p>
          <a:endParaRPr lang="ru-RU"/>
        </a:p>
      </dgm:t>
    </dgm:pt>
    <dgm:pt modelId="{13266E49-2D8C-40B5-B44A-32B5C8387663}" type="sibTrans" cxnId="{9FAFDF10-449E-4224-A369-E0527A78F42F}">
      <dgm:prSet/>
      <dgm:spPr/>
      <dgm:t>
        <a:bodyPr/>
        <a:lstStyle/>
        <a:p>
          <a:endParaRPr lang="ru-RU"/>
        </a:p>
      </dgm:t>
    </dgm:pt>
    <dgm:pt modelId="{BEADA01F-2A6C-462B-BB9C-367D85AE37D7}" type="pres">
      <dgm:prSet presAssocID="{B65D6CC4-CC9E-4B57-AA3B-EB08D4F12ED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6C3251-7473-463E-AA8B-B89710778F80}" type="pres">
      <dgm:prSet presAssocID="{F2435015-483A-4F6D-AC38-1F52A6BB8C11}" presName="circ1" presStyleLbl="vennNode1" presStyleIdx="0" presStyleCnt="4"/>
      <dgm:spPr/>
      <dgm:t>
        <a:bodyPr/>
        <a:lstStyle/>
        <a:p>
          <a:endParaRPr lang="ru-RU"/>
        </a:p>
      </dgm:t>
    </dgm:pt>
    <dgm:pt modelId="{65F531D7-2542-4A2D-85CC-F5AA8EDEC879}" type="pres">
      <dgm:prSet presAssocID="{F2435015-483A-4F6D-AC38-1F52A6BB8C1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F08B1-0F1A-4051-8456-6F7BC8330C8B}" type="pres">
      <dgm:prSet presAssocID="{C21D8467-F1F0-44EB-93CE-410079EC9A9E}" presName="circ2" presStyleLbl="vennNode1" presStyleIdx="1" presStyleCnt="4"/>
      <dgm:spPr/>
      <dgm:t>
        <a:bodyPr/>
        <a:lstStyle/>
        <a:p>
          <a:endParaRPr lang="ru-RU"/>
        </a:p>
      </dgm:t>
    </dgm:pt>
    <dgm:pt modelId="{EFA9B3BB-208D-43D8-A774-0CBF8C97E343}" type="pres">
      <dgm:prSet presAssocID="{C21D8467-F1F0-44EB-93CE-410079EC9A9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3E787-5129-44D4-A46A-CF271D245AA6}" type="pres">
      <dgm:prSet presAssocID="{17D4B996-2AF1-46E7-97C7-E11C486EF77E}" presName="circ3" presStyleLbl="vennNode1" presStyleIdx="2" presStyleCnt="4"/>
      <dgm:spPr/>
      <dgm:t>
        <a:bodyPr/>
        <a:lstStyle/>
        <a:p>
          <a:endParaRPr lang="ru-RU"/>
        </a:p>
      </dgm:t>
    </dgm:pt>
    <dgm:pt modelId="{CBA3C06A-1FF5-46CB-99DB-F1EB6DA0AC1F}" type="pres">
      <dgm:prSet presAssocID="{17D4B996-2AF1-46E7-97C7-E11C486EF77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D78B9-637E-447E-BC43-FC0C4DFC3012}" type="pres">
      <dgm:prSet presAssocID="{67E52BAA-C7FC-4673-BF2F-CB24E27EC307}" presName="circ4" presStyleLbl="vennNode1" presStyleIdx="3" presStyleCnt="4"/>
      <dgm:spPr/>
      <dgm:t>
        <a:bodyPr/>
        <a:lstStyle/>
        <a:p>
          <a:endParaRPr lang="ru-RU"/>
        </a:p>
      </dgm:t>
    </dgm:pt>
    <dgm:pt modelId="{D4B669BB-D7D7-44FF-BB97-49964A674839}" type="pres">
      <dgm:prSet presAssocID="{67E52BAA-C7FC-4673-BF2F-CB24E27EC30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85112B-FC42-4C87-A090-3759D8078519}" type="presOf" srcId="{67E52BAA-C7FC-4673-BF2F-CB24E27EC307}" destId="{CE4D78B9-637E-447E-BC43-FC0C4DFC3012}" srcOrd="0" destOrd="0" presId="urn:microsoft.com/office/officeart/2005/8/layout/venn1"/>
    <dgm:cxn modelId="{AA92C349-065B-4D29-8BFE-1B742E871629}" type="presOf" srcId="{F2435015-483A-4F6D-AC38-1F52A6BB8C11}" destId="{65F531D7-2542-4A2D-85CC-F5AA8EDEC879}" srcOrd="1" destOrd="0" presId="urn:microsoft.com/office/officeart/2005/8/layout/venn1"/>
    <dgm:cxn modelId="{417D2C1E-CAA9-44C9-B2E7-2C42A2E424CD}" type="presOf" srcId="{17D4B996-2AF1-46E7-97C7-E11C486EF77E}" destId="{1F13E787-5129-44D4-A46A-CF271D245AA6}" srcOrd="0" destOrd="0" presId="urn:microsoft.com/office/officeart/2005/8/layout/venn1"/>
    <dgm:cxn modelId="{1C070878-22E5-4813-B4AA-5C3FBEF9D8EA}" type="presOf" srcId="{67E52BAA-C7FC-4673-BF2F-CB24E27EC307}" destId="{D4B669BB-D7D7-44FF-BB97-49964A674839}" srcOrd="1" destOrd="0" presId="urn:microsoft.com/office/officeart/2005/8/layout/venn1"/>
    <dgm:cxn modelId="{75C9FAB9-9F9B-414D-9801-8B8F0E1DBF11}" type="presOf" srcId="{C21D8467-F1F0-44EB-93CE-410079EC9A9E}" destId="{EFA9B3BB-208D-43D8-A774-0CBF8C97E343}" srcOrd="1" destOrd="0" presId="urn:microsoft.com/office/officeart/2005/8/layout/venn1"/>
    <dgm:cxn modelId="{A4A77958-AB11-4A45-8E74-7854ACD61712}" srcId="{B65D6CC4-CC9E-4B57-AA3B-EB08D4F12ED7}" destId="{17D4B996-2AF1-46E7-97C7-E11C486EF77E}" srcOrd="2" destOrd="0" parTransId="{C018571F-DC59-4286-AF5F-1B69F12014ED}" sibTransId="{88473215-818B-4454-9EC0-D33BD330B0E5}"/>
    <dgm:cxn modelId="{0A465D1F-4297-4E77-8205-3A9627642E1B}" srcId="{B65D6CC4-CC9E-4B57-AA3B-EB08D4F12ED7}" destId="{F2435015-483A-4F6D-AC38-1F52A6BB8C11}" srcOrd="0" destOrd="0" parTransId="{15430D04-8BCD-4801-8BBA-93875205A0FF}" sibTransId="{F8FB2118-12F2-47F4-AF43-F2488E0474B8}"/>
    <dgm:cxn modelId="{A6906EC2-EC86-4B15-B717-3476E5337B75}" type="presOf" srcId="{F2435015-483A-4F6D-AC38-1F52A6BB8C11}" destId="{C46C3251-7473-463E-AA8B-B89710778F80}" srcOrd="0" destOrd="0" presId="urn:microsoft.com/office/officeart/2005/8/layout/venn1"/>
    <dgm:cxn modelId="{18735257-31C5-4D16-8A5D-73F9533C78BA}" type="presOf" srcId="{C21D8467-F1F0-44EB-93CE-410079EC9A9E}" destId="{266F08B1-0F1A-4051-8456-6F7BC8330C8B}" srcOrd="0" destOrd="0" presId="urn:microsoft.com/office/officeart/2005/8/layout/venn1"/>
    <dgm:cxn modelId="{056E1A8C-03F3-4E4F-8BF3-A3E7B2637411}" type="presOf" srcId="{17D4B996-2AF1-46E7-97C7-E11C486EF77E}" destId="{CBA3C06A-1FF5-46CB-99DB-F1EB6DA0AC1F}" srcOrd="1" destOrd="0" presId="urn:microsoft.com/office/officeart/2005/8/layout/venn1"/>
    <dgm:cxn modelId="{9FAFDF10-449E-4224-A369-E0527A78F42F}" srcId="{B65D6CC4-CC9E-4B57-AA3B-EB08D4F12ED7}" destId="{67E52BAA-C7FC-4673-BF2F-CB24E27EC307}" srcOrd="3" destOrd="0" parTransId="{13E59C8A-FCF9-4BDB-A019-877BCE68500C}" sibTransId="{13266E49-2D8C-40B5-B44A-32B5C8387663}"/>
    <dgm:cxn modelId="{6C8378AD-9F4F-49EA-82A2-331ECF001ADA}" type="presOf" srcId="{B65D6CC4-CC9E-4B57-AA3B-EB08D4F12ED7}" destId="{BEADA01F-2A6C-462B-BB9C-367D85AE37D7}" srcOrd="0" destOrd="0" presId="urn:microsoft.com/office/officeart/2005/8/layout/venn1"/>
    <dgm:cxn modelId="{3D68BF3C-ECB4-45A0-9A3A-C2AA5DBD11D6}" srcId="{B65D6CC4-CC9E-4B57-AA3B-EB08D4F12ED7}" destId="{C21D8467-F1F0-44EB-93CE-410079EC9A9E}" srcOrd="1" destOrd="0" parTransId="{024C7653-66EB-4B78-B89E-32B155EE5E88}" sibTransId="{E14E29B2-BEDF-4591-88AE-C1FE1E5B4DA4}"/>
    <dgm:cxn modelId="{0C667DB4-7461-4057-A7E4-5DD0EB7A2E0B}" type="presParOf" srcId="{BEADA01F-2A6C-462B-BB9C-367D85AE37D7}" destId="{C46C3251-7473-463E-AA8B-B89710778F80}" srcOrd="0" destOrd="0" presId="urn:microsoft.com/office/officeart/2005/8/layout/venn1"/>
    <dgm:cxn modelId="{E4D618F1-6894-4821-95C0-FB82A58D0381}" type="presParOf" srcId="{BEADA01F-2A6C-462B-BB9C-367D85AE37D7}" destId="{65F531D7-2542-4A2D-85CC-F5AA8EDEC879}" srcOrd="1" destOrd="0" presId="urn:microsoft.com/office/officeart/2005/8/layout/venn1"/>
    <dgm:cxn modelId="{71A407F8-7853-4EE4-86B3-B7B44874FD4E}" type="presParOf" srcId="{BEADA01F-2A6C-462B-BB9C-367D85AE37D7}" destId="{266F08B1-0F1A-4051-8456-6F7BC8330C8B}" srcOrd="2" destOrd="0" presId="urn:microsoft.com/office/officeart/2005/8/layout/venn1"/>
    <dgm:cxn modelId="{4C302F44-9E9B-4031-8865-7DF5C88A57C8}" type="presParOf" srcId="{BEADA01F-2A6C-462B-BB9C-367D85AE37D7}" destId="{EFA9B3BB-208D-43D8-A774-0CBF8C97E343}" srcOrd="3" destOrd="0" presId="urn:microsoft.com/office/officeart/2005/8/layout/venn1"/>
    <dgm:cxn modelId="{50C7FF43-26F7-455E-8010-0E15B71F4576}" type="presParOf" srcId="{BEADA01F-2A6C-462B-BB9C-367D85AE37D7}" destId="{1F13E787-5129-44D4-A46A-CF271D245AA6}" srcOrd="4" destOrd="0" presId="urn:microsoft.com/office/officeart/2005/8/layout/venn1"/>
    <dgm:cxn modelId="{E9BC6184-535F-4613-ABF0-04F329AEFC4E}" type="presParOf" srcId="{BEADA01F-2A6C-462B-BB9C-367D85AE37D7}" destId="{CBA3C06A-1FF5-46CB-99DB-F1EB6DA0AC1F}" srcOrd="5" destOrd="0" presId="urn:microsoft.com/office/officeart/2005/8/layout/venn1"/>
    <dgm:cxn modelId="{C05B617E-02AD-49E2-AB14-3C70750B6571}" type="presParOf" srcId="{BEADA01F-2A6C-462B-BB9C-367D85AE37D7}" destId="{CE4D78B9-637E-447E-BC43-FC0C4DFC3012}" srcOrd="6" destOrd="0" presId="urn:microsoft.com/office/officeart/2005/8/layout/venn1"/>
    <dgm:cxn modelId="{C973CA79-A050-486C-8788-DEFDDF689C48}" type="presParOf" srcId="{BEADA01F-2A6C-462B-BB9C-367D85AE37D7}" destId="{D4B669BB-D7D7-44FF-BB97-49964A674839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050F10-9175-485D-8099-F12A4D2966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6B61796-62BB-40BD-B9A5-B1A04B1EF3BD}">
      <dgm:prSet/>
      <dgm:spPr/>
      <dgm:t>
        <a:bodyPr/>
        <a:lstStyle/>
        <a:p>
          <a:pPr algn="ctr" rtl="0"/>
          <a:r>
            <a:rPr lang="uk-UA" smtClean="0"/>
            <a:t>Походження держави</a:t>
          </a:r>
          <a:endParaRPr lang="ru-RU"/>
        </a:p>
      </dgm:t>
    </dgm:pt>
    <dgm:pt modelId="{C649D36A-B57D-419D-9A34-1010AD33DD3D}" type="parTrans" cxnId="{5AD3CF56-BCAF-4252-8962-6592C6840AFB}">
      <dgm:prSet/>
      <dgm:spPr/>
      <dgm:t>
        <a:bodyPr/>
        <a:lstStyle/>
        <a:p>
          <a:pPr algn="ctr"/>
          <a:endParaRPr lang="ru-RU"/>
        </a:p>
      </dgm:t>
    </dgm:pt>
    <dgm:pt modelId="{13234FC1-0BFE-408B-B576-0B32D1908A37}" type="sibTrans" cxnId="{5AD3CF56-BCAF-4252-8962-6592C6840AFB}">
      <dgm:prSet/>
      <dgm:spPr/>
      <dgm:t>
        <a:bodyPr/>
        <a:lstStyle/>
        <a:p>
          <a:pPr algn="ctr"/>
          <a:endParaRPr lang="ru-RU"/>
        </a:p>
      </dgm:t>
    </dgm:pt>
    <dgm:pt modelId="{AF10F93D-9645-4E98-A3A9-CF111EE0CEF1}">
      <dgm:prSet/>
      <dgm:spPr/>
      <dgm:t>
        <a:bodyPr/>
        <a:lstStyle/>
        <a:p>
          <a:pPr algn="ctr" rtl="0"/>
          <a:r>
            <a:rPr lang="uk-UA" smtClean="0"/>
            <a:t>Суверенітет князівської влади</a:t>
          </a:r>
          <a:endParaRPr lang="ru-RU"/>
        </a:p>
      </dgm:t>
    </dgm:pt>
    <dgm:pt modelId="{7ED9EC79-43D9-4E42-BEF0-71B4A189C919}" type="parTrans" cxnId="{90CA156B-4C3B-4A52-9BF5-AB73847FD81D}">
      <dgm:prSet/>
      <dgm:spPr/>
      <dgm:t>
        <a:bodyPr/>
        <a:lstStyle/>
        <a:p>
          <a:pPr algn="ctr"/>
          <a:endParaRPr lang="ru-RU"/>
        </a:p>
      </dgm:t>
    </dgm:pt>
    <dgm:pt modelId="{BC61FB1E-5616-48DD-AD01-89ECC6F15946}" type="sibTrans" cxnId="{90CA156B-4C3B-4A52-9BF5-AB73847FD81D}">
      <dgm:prSet/>
      <dgm:spPr/>
      <dgm:t>
        <a:bodyPr/>
        <a:lstStyle/>
        <a:p>
          <a:pPr algn="ctr"/>
          <a:endParaRPr lang="ru-RU"/>
        </a:p>
      </dgm:t>
    </dgm:pt>
    <dgm:pt modelId="{E74E6E9E-6937-49B4-90FA-49886BE9812E}">
      <dgm:prSet/>
      <dgm:spPr/>
      <dgm:t>
        <a:bodyPr/>
        <a:lstStyle/>
        <a:p>
          <a:pPr algn="ctr" rtl="0"/>
          <a:r>
            <a:rPr lang="uk-UA" smtClean="0"/>
            <a:t>Оптимальна форма правління</a:t>
          </a:r>
          <a:endParaRPr lang="ru-RU"/>
        </a:p>
      </dgm:t>
    </dgm:pt>
    <dgm:pt modelId="{637C0E56-8CA9-4B88-91E7-EF56C3960BB4}" type="parTrans" cxnId="{29B9650C-E7E9-42E1-AD7B-10A4A5E3A6AC}">
      <dgm:prSet/>
      <dgm:spPr/>
      <dgm:t>
        <a:bodyPr/>
        <a:lstStyle/>
        <a:p>
          <a:pPr algn="ctr"/>
          <a:endParaRPr lang="ru-RU"/>
        </a:p>
      </dgm:t>
    </dgm:pt>
    <dgm:pt modelId="{45D2984B-1DAC-4CE6-94C8-B6405B3C8863}" type="sibTrans" cxnId="{29B9650C-E7E9-42E1-AD7B-10A4A5E3A6AC}">
      <dgm:prSet/>
      <dgm:spPr/>
      <dgm:t>
        <a:bodyPr/>
        <a:lstStyle/>
        <a:p>
          <a:pPr algn="ctr"/>
          <a:endParaRPr lang="ru-RU"/>
        </a:p>
      </dgm:t>
    </dgm:pt>
    <dgm:pt modelId="{37313F08-F5CE-42B5-B91B-84B275A07264}">
      <dgm:prSet/>
      <dgm:spPr/>
      <dgm:t>
        <a:bodyPr/>
        <a:lstStyle/>
        <a:p>
          <a:pPr algn="ctr" rtl="0"/>
          <a:r>
            <a:rPr lang="uk-UA" smtClean="0"/>
            <a:t>Відносини князя і васалів</a:t>
          </a:r>
          <a:endParaRPr lang="ru-RU"/>
        </a:p>
      </dgm:t>
    </dgm:pt>
    <dgm:pt modelId="{E80F3A87-55C8-4B81-92FA-9A98DFFF98FD}" type="parTrans" cxnId="{CFEFA7A2-9AFB-4C02-B2CE-EBA4D5212A08}">
      <dgm:prSet/>
      <dgm:spPr/>
      <dgm:t>
        <a:bodyPr/>
        <a:lstStyle/>
        <a:p>
          <a:pPr algn="ctr"/>
          <a:endParaRPr lang="ru-RU"/>
        </a:p>
      </dgm:t>
    </dgm:pt>
    <dgm:pt modelId="{AD866D19-2039-48BD-87A2-548271984E56}" type="sibTrans" cxnId="{CFEFA7A2-9AFB-4C02-B2CE-EBA4D5212A08}">
      <dgm:prSet/>
      <dgm:spPr/>
      <dgm:t>
        <a:bodyPr/>
        <a:lstStyle/>
        <a:p>
          <a:pPr algn="ctr"/>
          <a:endParaRPr lang="ru-RU"/>
        </a:p>
      </dgm:t>
    </dgm:pt>
    <dgm:pt modelId="{EF790B8C-79CA-448D-8F34-C73DA1AE6A65}">
      <dgm:prSet/>
      <dgm:spPr/>
      <dgm:t>
        <a:bodyPr/>
        <a:lstStyle/>
        <a:p>
          <a:pPr algn="ctr" rtl="0"/>
          <a:r>
            <a:rPr lang="uk-UA" smtClean="0"/>
            <a:t>Об’єднання руських земель</a:t>
          </a:r>
          <a:endParaRPr lang="ru-RU"/>
        </a:p>
      </dgm:t>
    </dgm:pt>
    <dgm:pt modelId="{7486BA9F-163B-4171-BD81-E0D0A9F67FF5}" type="parTrans" cxnId="{82D482F5-9AAB-4637-A123-9C65D8A59C9E}">
      <dgm:prSet/>
      <dgm:spPr/>
      <dgm:t>
        <a:bodyPr/>
        <a:lstStyle/>
        <a:p>
          <a:pPr algn="ctr"/>
          <a:endParaRPr lang="ru-RU"/>
        </a:p>
      </dgm:t>
    </dgm:pt>
    <dgm:pt modelId="{864AA995-E6DD-4329-930C-93FDAB67EA64}" type="sibTrans" cxnId="{82D482F5-9AAB-4637-A123-9C65D8A59C9E}">
      <dgm:prSet/>
      <dgm:spPr/>
      <dgm:t>
        <a:bodyPr/>
        <a:lstStyle/>
        <a:p>
          <a:pPr algn="ctr"/>
          <a:endParaRPr lang="ru-RU"/>
        </a:p>
      </dgm:t>
    </dgm:pt>
    <dgm:pt modelId="{A69CE3F8-F157-4FC6-9E69-6701D665511E}">
      <dgm:prSet/>
      <dgm:spPr/>
      <dgm:t>
        <a:bodyPr/>
        <a:lstStyle/>
        <a:p>
          <a:pPr algn="ctr" rtl="0"/>
          <a:r>
            <a:rPr lang="uk-UA" smtClean="0"/>
            <a:t>Незалежність Київської Русі</a:t>
          </a:r>
          <a:endParaRPr lang="ru-RU"/>
        </a:p>
      </dgm:t>
    </dgm:pt>
    <dgm:pt modelId="{0F70369C-F7BA-44D1-A584-985AFB64F824}" type="parTrans" cxnId="{B67790E2-B28B-40B4-B668-3B669A0F8D72}">
      <dgm:prSet/>
      <dgm:spPr/>
      <dgm:t>
        <a:bodyPr/>
        <a:lstStyle/>
        <a:p>
          <a:pPr algn="ctr"/>
          <a:endParaRPr lang="ru-RU"/>
        </a:p>
      </dgm:t>
    </dgm:pt>
    <dgm:pt modelId="{0A295EDB-465B-41E1-B428-64BC2581CB66}" type="sibTrans" cxnId="{B67790E2-B28B-40B4-B668-3B669A0F8D72}">
      <dgm:prSet/>
      <dgm:spPr/>
      <dgm:t>
        <a:bodyPr/>
        <a:lstStyle/>
        <a:p>
          <a:pPr algn="ctr"/>
          <a:endParaRPr lang="ru-RU"/>
        </a:p>
      </dgm:t>
    </dgm:pt>
    <dgm:pt modelId="{2985A145-2397-4F8F-8589-13E952CA5445}">
      <dgm:prSet/>
      <dgm:spPr/>
      <dgm:t>
        <a:bodyPr/>
        <a:lstStyle/>
        <a:p>
          <a:pPr algn="ctr" rtl="0"/>
          <a:r>
            <a:rPr lang="uk-UA" smtClean="0"/>
            <a:t>Рівноправність КР з іншими державами</a:t>
          </a:r>
          <a:endParaRPr lang="ru-RU"/>
        </a:p>
      </dgm:t>
    </dgm:pt>
    <dgm:pt modelId="{57495B33-2797-4A35-9B00-57D626A9BFB3}" type="parTrans" cxnId="{89EB62AA-ECC6-4A45-A294-145F4A14A2F7}">
      <dgm:prSet/>
      <dgm:spPr/>
      <dgm:t>
        <a:bodyPr/>
        <a:lstStyle/>
        <a:p>
          <a:pPr algn="ctr"/>
          <a:endParaRPr lang="ru-RU"/>
        </a:p>
      </dgm:t>
    </dgm:pt>
    <dgm:pt modelId="{88C3667E-9C2B-4F69-9923-4D2CD9CAEE96}" type="sibTrans" cxnId="{89EB62AA-ECC6-4A45-A294-145F4A14A2F7}">
      <dgm:prSet/>
      <dgm:spPr/>
      <dgm:t>
        <a:bodyPr/>
        <a:lstStyle/>
        <a:p>
          <a:pPr algn="ctr"/>
          <a:endParaRPr lang="ru-RU"/>
        </a:p>
      </dgm:t>
    </dgm:pt>
    <dgm:pt modelId="{392A05B0-60E9-48AF-A6C1-78C92EC3F2C8}" type="pres">
      <dgm:prSet presAssocID="{0C050F10-9175-485D-8099-F12A4D2966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1CE0DB-E12D-4957-ABCF-C5296256ECEE}" type="pres">
      <dgm:prSet presAssocID="{16B61796-62BB-40BD-B9A5-B1A04B1EF3B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8B62D-5D45-4AF7-BFA4-9EC8AB792A57}" type="pres">
      <dgm:prSet presAssocID="{13234FC1-0BFE-408B-B576-0B32D1908A37}" presName="spacer" presStyleCnt="0"/>
      <dgm:spPr/>
    </dgm:pt>
    <dgm:pt modelId="{CEDEDD20-A55F-43BA-B492-8D285ED61695}" type="pres">
      <dgm:prSet presAssocID="{AF10F93D-9645-4E98-A3A9-CF111EE0CEF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FA858-B05A-457D-8D5A-989D8C1DBBAC}" type="pres">
      <dgm:prSet presAssocID="{BC61FB1E-5616-48DD-AD01-89ECC6F15946}" presName="spacer" presStyleCnt="0"/>
      <dgm:spPr/>
    </dgm:pt>
    <dgm:pt modelId="{E2EF7EDF-4B74-461F-8CAD-9D57C1C966BC}" type="pres">
      <dgm:prSet presAssocID="{E74E6E9E-6937-49B4-90FA-49886BE9812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3AC71-2ECF-40C4-8D10-D57535E2161A}" type="pres">
      <dgm:prSet presAssocID="{45D2984B-1DAC-4CE6-94C8-B6405B3C8863}" presName="spacer" presStyleCnt="0"/>
      <dgm:spPr/>
    </dgm:pt>
    <dgm:pt modelId="{00926F58-7315-4C81-B2CC-63AD2AA1CDBC}" type="pres">
      <dgm:prSet presAssocID="{37313F08-F5CE-42B5-B91B-84B275A0726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EAC93-D5F3-4CE0-8D89-C563E658F1AA}" type="pres">
      <dgm:prSet presAssocID="{AD866D19-2039-48BD-87A2-548271984E56}" presName="spacer" presStyleCnt="0"/>
      <dgm:spPr/>
    </dgm:pt>
    <dgm:pt modelId="{BF68A1CB-6552-4EA3-8577-CDD4AC156BEE}" type="pres">
      <dgm:prSet presAssocID="{EF790B8C-79CA-448D-8F34-C73DA1AE6A6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8F94A-36A3-4AEC-8BF9-FEB2F0ECE759}" type="pres">
      <dgm:prSet presAssocID="{864AA995-E6DD-4329-930C-93FDAB67EA64}" presName="spacer" presStyleCnt="0"/>
      <dgm:spPr/>
    </dgm:pt>
    <dgm:pt modelId="{24AC9CE5-FD40-4937-A63F-FE7AD8EE9106}" type="pres">
      <dgm:prSet presAssocID="{A69CE3F8-F157-4FC6-9E69-6701D665511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AF39A-8D6F-459E-816F-74CA4B4A534B}" type="pres">
      <dgm:prSet presAssocID="{0A295EDB-465B-41E1-B428-64BC2581CB66}" presName="spacer" presStyleCnt="0"/>
      <dgm:spPr/>
    </dgm:pt>
    <dgm:pt modelId="{763B32A3-D471-4CF1-905E-543B670DA901}" type="pres">
      <dgm:prSet presAssocID="{2985A145-2397-4F8F-8589-13E952CA544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B9650C-E7E9-42E1-AD7B-10A4A5E3A6AC}" srcId="{0C050F10-9175-485D-8099-F12A4D2966BC}" destId="{E74E6E9E-6937-49B4-90FA-49886BE9812E}" srcOrd="2" destOrd="0" parTransId="{637C0E56-8CA9-4B88-91E7-EF56C3960BB4}" sibTransId="{45D2984B-1DAC-4CE6-94C8-B6405B3C8863}"/>
    <dgm:cxn modelId="{82D482F5-9AAB-4637-A123-9C65D8A59C9E}" srcId="{0C050F10-9175-485D-8099-F12A4D2966BC}" destId="{EF790B8C-79CA-448D-8F34-C73DA1AE6A65}" srcOrd="4" destOrd="0" parTransId="{7486BA9F-163B-4171-BD81-E0D0A9F67FF5}" sibTransId="{864AA995-E6DD-4329-930C-93FDAB67EA64}"/>
    <dgm:cxn modelId="{5AD3CF56-BCAF-4252-8962-6592C6840AFB}" srcId="{0C050F10-9175-485D-8099-F12A4D2966BC}" destId="{16B61796-62BB-40BD-B9A5-B1A04B1EF3BD}" srcOrd="0" destOrd="0" parTransId="{C649D36A-B57D-419D-9A34-1010AD33DD3D}" sibTransId="{13234FC1-0BFE-408B-B576-0B32D1908A37}"/>
    <dgm:cxn modelId="{316222FF-590A-456E-92D8-DA6AE50E88E8}" type="presOf" srcId="{16B61796-62BB-40BD-B9A5-B1A04B1EF3BD}" destId="{081CE0DB-E12D-4957-ABCF-C5296256ECEE}" srcOrd="0" destOrd="0" presId="urn:microsoft.com/office/officeart/2005/8/layout/vList2"/>
    <dgm:cxn modelId="{33637F19-9293-494B-8750-95DC32C26BA1}" type="presOf" srcId="{37313F08-F5CE-42B5-B91B-84B275A07264}" destId="{00926F58-7315-4C81-B2CC-63AD2AA1CDBC}" srcOrd="0" destOrd="0" presId="urn:microsoft.com/office/officeart/2005/8/layout/vList2"/>
    <dgm:cxn modelId="{0A52D547-0534-458A-8E85-43C184945E9C}" type="presOf" srcId="{2985A145-2397-4F8F-8589-13E952CA5445}" destId="{763B32A3-D471-4CF1-905E-543B670DA901}" srcOrd="0" destOrd="0" presId="urn:microsoft.com/office/officeart/2005/8/layout/vList2"/>
    <dgm:cxn modelId="{90CA156B-4C3B-4A52-9BF5-AB73847FD81D}" srcId="{0C050F10-9175-485D-8099-F12A4D2966BC}" destId="{AF10F93D-9645-4E98-A3A9-CF111EE0CEF1}" srcOrd="1" destOrd="0" parTransId="{7ED9EC79-43D9-4E42-BEF0-71B4A189C919}" sibTransId="{BC61FB1E-5616-48DD-AD01-89ECC6F15946}"/>
    <dgm:cxn modelId="{5470FE6F-A359-4153-823F-B6C69109805E}" type="presOf" srcId="{0C050F10-9175-485D-8099-F12A4D2966BC}" destId="{392A05B0-60E9-48AF-A6C1-78C92EC3F2C8}" srcOrd="0" destOrd="0" presId="urn:microsoft.com/office/officeart/2005/8/layout/vList2"/>
    <dgm:cxn modelId="{97DC1D99-0DA1-48A8-8F2F-F986F74635D3}" type="presOf" srcId="{A69CE3F8-F157-4FC6-9E69-6701D665511E}" destId="{24AC9CE5-FD40-4937-A63F-FE7AD8EE9106}" srcOrd="0" destOrd="0" presId="urn:microsoft.com/office/officeart/2005/8/layout/vList2"/>
    <dgm:cxn modelId="{AFECEE8E-AF7E-4CB1-92DF-D7B476AF2561}" type="presOf" srcId="{EF790B8C-79CA-448D-8F34-C73DA1AE6A65}" destId="{BF68A1CB-6552-4EA3-8577-CDD4AC156BEE}" srcOrd="0" destOrd="0" presId="urn:microsoft.com/office/officeart/2005/8/layout/vList2"/>
    <dgm:cxn modelId="{1F00B0C7-8B9E-4703-ABFE-5B8C066FD720}" type="presOf" srcId="{AF10F93D-9645-4E98-A3A9-CF111EE0CEF1}" destId="{CEDEDD20-A55F-43BA-B492-8D285ED61695}" srcOrd="0" destOrd="0" presId="urn:microsoft.com/office/officeart/2005/8/layout/vList2"/>
    <dgm:cxn modelId="{CFEFA7A2-9AFB-4C02-B2CE-EBA4D5212A08}" srcId="{0C050F10-9175-485D-8099-F12A4D2966BC}" destId="{37313F08-F5CE-42B5-B91B-84B275A07264}" srcOrd="3" destOrd="0" parTransId="{E80F3A87-55C8-4B81-92FA-9A98DFFF98FD}" sibTransId="{AD866D19-2039-48BD-87A2-548271984E56}"/>
    <dgm:cxn modelId="{89EB62AA-ECC6-4A45-A294-145F4A14A2F7}" srcId="{0C050F10-9175-485D-8099-F12A4D2966BC}" destId="{2985A145-2397-4F8F-8589-13E952CA5445}" srcOrd="6" destOrd="0" parTransId="{57495B33-2797-4A35-9B00-57D626A9BFB3}" sibTransId="{88C3667E-9C2B-4F69-9923-4D2CD9CAEE96}"/>
    <dgm:cxn modelId="{B67790E2-B28B-40B4-B668-3B669A0F8D72}" srcId="{0C050F10-9175-485D-8099-F12A4D2966BC}" destId="{A69CE3F8-F157-4FC6-9E69-6701D665511E}" srcOrd="5" destOrd="0" parTransId="{0F70369C-F7BA-44D1-A584-985AFB64F824}" sibTransId="{0A295EDB-465B-41E1-B428-64BC2581CB66}"/>
    <dgm:cxn modelId="{E58279AB-B727-459C-877F-F669A72366CB}" type="presOf" srcId="{E74E6E9E-6937-49B4-90FA-49886BE9812E}" destId="{E2EF7EDF-4B74-461F-8CAD-9D57C1C966BC}" srcOrd="0" destOrd="0" presId="urn:microsoft.com/office/officeart/2005/8/layout/vList2"/>
    <dgm:cxn modelId="{CBCE193E-73BD-4A1B-B604-89EC0511AA8F}" type="presParOf" srcId="{392A05B0-60E9-48AF-A6C1-78C92EC3F2C8}" destId="{081CE0DB-E12D-4957-ABCF-C5296256ECEE}" srcOrd="0" destOrd="0" presId="urn:microsoft.com/office/officeart/2005/8/layout/vList2"/>
    <dgm:cxn modelId="{CB7C7318-0FE7-4832-9D5B-122D884126E5}" type="presParOf" srcId="{392A05B0-60E9-48AF-A6C1-78C92EC3F2C8}" destId="{0318B62D-5D45-4AF7-BFA4-9EC8AB792A57}" srcOrd="1" destOrd="0" presId="urn:microsoft.com/office/officeart/2005/8/layout/vList2"/>
    <dgm:cxn modelId="{1882262E-C86A-4B3C-ACB1-342B9FB9A0C4}" type="presParOf" srcId="{392A05B0-60E9-48AF-A6C1-78C92EC3F2C8}" destId="{CEDEDD20-A55F-43BA-B492-8D285ED61695}" srcOrd="2" destOrd="0" presId="urn:microsoft.com/office/officeart/2005/8/layout/vList2"/>
    <dgm:cxn modelId="{B806F492-83A5-4221-ABC3-6222E7B7ABBE}" type="presParOf" srcId="{392A05B0-60E9-48AF-A6C1-78C92EC3F2C8}" destId="{35EFA858-B05A-457D-8D5A-989D8C1DBBAC}" srcOrd="3" destOrd="0" presId="urn:microsoft.com/office/officeart/2005/8/layout/vList2"/>
    <dgm:cxn modelId="{04940068-6C7E-4347-9EF2-A281DD179F92}" type="presParOf" srcId="{392A05B0-60E9-48AF-A6C1-78C92EC3F2C8}" destId="{E2EF7EDF-4B74-461F-8CAD-9D57C1C966BC}" srcOrd="4" destOrd="0" presId="urn:microsoft.com/office/officeart/2005/8/layout/vList2"/>
    <dgm:cxn modelId="{3E45083D-BA74-4E07-B2E7-36C12FE10879}" type="presParOf" srcId="{392A05B0-60E9-48AF-A6C1-78C92EC3F2C8}" destId="{2AD3AC71-2ECF-40C4-8D10-D57535E2161A}" srcOrd="5" destOrd="0" presId="urn:microsoft.com/office/officeart/2005/8/layout/vList2"/>
    <dgm:cxn modelId="{DD4A416A-6906-4AD2-AD71-5E03D1CB8F35}" type="presParOf" srcId="{392A05B0-60E9-48AF-A6C1-78C92EC3F2C8}" destId="{00926F58-7315-4C81-B2CC-63AD2AA1CDBC}" srcOrd="6" destOrd="0" presId="urn:microsoft.com/office/officeart/2005/8/layout/vList2"/>
    <dgm:cxn modelId="{25013E7B-DC30-4C1C-A27C-0D543635EA87}" type="presParOf" srcId="{392A05B0-60E9-48AF-A6C1-78C92EC3F2C8}" destId="{5D2EAC93-D5F3-4CE0-8D89-C563E658F1AA}" srcOrd="7" destOrd="0" presId="urn:microsoft.com/office/officeart/2005/8/layout/vList2"/>
    <dgm:cxn modelId="{1E03AE04-75B5-42EE-89CC-FBB23A45256D}" type="presParOf" srcId="{392A05B0-60E9-48AF-A6C1-78C92EC3F2C8}" destId="{BF68A1CB-6552-4EA3-8577-CDD4AC156BEE}" srcOrd="8" destOrd="0" presId="urn:microsoft.com/office/officeart/2005/8/layout/vList2"/>
    <dgm:cxn modelId="{865EE2FE-37AD-42BD-A8AD-CC9BE9552C60}" type="presParOf" srcId="{392A05B0-60E9-48AF-A6C1-78C92EC3F2C8}" destId="{0D58F94A-36A3-4AEC-8BF9-FEB2F0ECE759}" srcOrd="9" destOrd="0" presId="urn:microsoft.com/office/officeart/2005/8/layout/vList2"/>
    <dgm:cxn modelId="{3BAC21E0-1CA7-428E-8F30-6956461A6694}" type="presParOf" srcId="{392A05B0-60E9-48AF-A6C1-78C92EC3F2C8}" destId="{24AC9CE5-FD40-4937-A63F-FE7AD8EE9106}" srcOrd="10" destOrd="0" presId="urn:microsoft.com/office/officeart/2005/8/layout/vList2"/>
    <dgm:cxn modelId="{1F6C29E5-2F18-406E-9750-5E31F471CF80}" type="presParOf" srcId="{392A05B0-60E9-48AF-A6C1-78C92EC3F2C8}" destId="{0A2AF39A-8D6F-459E-816F-74CA4B4A534B}" srcOrd="11" destOrd="0" presId="urn:microsoft.com/office/officeart/2005/8/layout/vList2"/>
    <dgm:cxn modelId="{23DF40BC-C2F9-4F18-B597-93D5691DD9B8}" type="presParOf" srcId="{392A05B0-60E9-48AF-A6C1-78C92EC3F2C8}" destId="{763B32A3-D471-4CF1-905E-543B670DA90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770BB8-8951-4705-AC8B-3BA4779D92C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7A4FA65-EEBC-41AA-8EBC-30F9DFA8FCA6}">
      <dgm:prSet/>
      <dgm:spPr/>
      <dgm:t>
        <a:bodyPr/>
        <a:lstStyle/>
        <a:p>
          <a:pPr rtl="0"/>
          <a:r>
            <a:rPr lang="uk-UA" smtClean="0"/>
            <a:t>Зовнішні</a:t>
          </a:r>
          <a:endParaRPr lang="ru-RU"/>
        </a:p>
      </dgm:t>
    </dgm:pt>
    <dgm:pt modelId="{BCEAEE94-48EF-4095-A2EA-11478930040F}" type="parTrans" cxnId="{6DB6B70D-5957-4B58-A108-B4B8CC1A5B4F}">
      <dgm:prSet/>
      <dgm:spPr/>
      <dgm:t>
        <a:bodyPr/>
        <a:lstStyle/>
        <a:p>
          <a:endParaRPr lang="ru-RU"/>
        </a:p>
      </dgm:t>
    </dgm:pt>
    <dgm:pt modelId="{BE764E69-C3B0-4DC5-BC70-D5AC7EFD8257}" type="sibTrans" cxnId="{6DB6B70D-5957-4B58-A108-B4B8CC1A5B4F}">
      <dgm:prSet/>
      <dgm:spPr/>
      <dgm:t>
        <a:bodyPr/>
        <a:lstStyle/>
        <a:p>
          <a:endParaRPr lang="ru-RU"/>
        </a:p>
      </dgm:t>
    </dgm:pt>
    <dgm:pt modelId="{1586855D-E5D8-4C4E-B2A6-219A1D51B7FF}">
      <dgm:prSet/>
      <dgm:spPr/>
      <dgm:t>
        <a:bodyPr/>
        <a:lstStyle/>
        <a:p>
          <a:pPr rtl="0"/>
          <a:r>
            <a:rPr lang="uk-UA" smtClean="0"/>
            <a:t>Внутрішні</a:t>
          </a:r>
          <a:endParaRPr lang="ru-RU"/>
        </a:p>
      </dgm:t>
    </dgm:pt>
    <dgm:pt modelId="{41192858-2116-4E37-A794-6F039152AB7D}" type="parTrans" cxnId="{C66D5A0D-2C18-45DE-9D91-FD983FE3430A}">
      <dgm:prSet/>
      <dgm:spPr/>
      <dgm:t>
        <a:bodyPr/>
        <a:lstStyle/>
        <a:p>
          <a:endParaRPr lang="ru-RU"/>
        </a:p>
      </dgm:t>
    </dgm:pt>
    <dgm:pt modelId="{EE1076CB-65BC-4E3E-B9B6-2F64EA54DC4E}" type="sibTrans" cxnId="{C66D5A0D-2C18-45DE-9D91-FD983FE3430A}">
      <dgm:prSet/>
      <dgm:spPr/>
      <dgm:t>
        <a:bodyPr/>
        <a:lstStyle/>
        <a:p>
          <a:endParaRPr lang="ru-RU"/>
        </a:p>
      </dgm:t>
    </dgm:pt>
    <dgm:pt modelId="{78A460B8-C82E-4B0E-A4DE-8E32EE84D43B}" type="pres">
      <dgm:prSet presAssocID="{44770BB8-8951-4705-AC8B-3BA4779D92C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E33EB4-B3B4-41FB-8BAE-3058ADF97E39}" type="pres">
      <dgm:prSet presAssocID="{17A4FA65-EEBC-41AA-8EBC-30F9DFA8FCA6}" presName="circle1" presStyleLbl="node1" presStyleIdx="0" presStyleCnt="2"/>
      <dgm:spPr/>
    </dgm:pt>
    <dgm:pt modelId="{EBAE87CE-5383-42A1-B684-C9727D83D497}" type="pres">
      <dgm:prSet presAssocID="{17A4FA65-EEBC-41AA-8EBC-30F9DFA8FCA6}" presName="space" presStyleCnt="0"/>
      <dgm:spPr/>
    </dgm:pt>
    <dgm:pt modelId="{742D6F63-841C-4743-BE46-04A5538887DF}" type="pres">
      <dgm:prSet presAssocID="{17A4FA65-EEBC-41AA-8EBC-30F9DFA8FCA6}" presName="rect1" presStyleLbl="alignAcc1" presStyleIdx="0" presStyleCnt="2"/>
      <dgm:spPr/>
      <dgm:t>
        <a:bodyPr/>
        <a:lstStyle/>
        <a:p>
          <a:endParaRPr lang="ru-RU"/>
        </a:p>
      </dgm:t>
    </dgm:pt>
    <dgm:pt modelId="{504156E8-FC46-40F3-90C0-CEBBCA175F18}" type="pres">
      <dgm:prSet presAssocID="{1586855D-E5D8-4C4E-B2A6-219A1D51B7FF}" presName="vertSpace2" presStyleLbl="node1" presStyleIdx="0" presStyleCnt="2"/>
      <dgm:spPr/>
    </dgm:pt>
    <dgm:pt modelId="{C0F6C85E-76A0-4960-B2ED-F27698CE135C}" type="pres">
      <dgm:prSet presAssocID="{1586855D-E5D8-4C4E-B2A6-219A1D51B7FF}" presName="circle2" presStyleLbl="node1" presStyleIdx="1" presStyleCnt="2"/>
      <dgm:spPr/>
    </dgm:pt>
    <dgm:pt modelId="{83AF6BE1-A217-48EE-BF89-0A3AADF48EB5}" type="pres">
      <dgm:prSet presAssocID="{1586855D-E5D8-4C4E-B2A6-219A1D51B7FF}" presName="rect2" presStyleLbl="alignAcc1" presStyleIdx="1" presStyleCnt="2"/>
      <dgm:spPr/>
      <dgm:t>
        <a:bodyPr/>
        <a:lstStyle/>
        <a:p>
          <a:endParaRPr lang="ru-RU"/>
        </a:p>
      </dgm:t>
    </dgm:pt>
    <dgm:pt modelId="{25616364-3788-4FDB-8828-6854357D5C90}" type="pres">
      <dgm:prSet presAssocID="{17A4FA65-EEBC-41AA-8EBC-30F9DFA8FCA6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D5BE6-7540-4C54-9C0C-E51EBE9E61EA}" type="pres">
      <dgm:prSet presAssocID="{1586855D-E5D8-4C4E-B2A6-219A1D51B7FF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A40D63-F1C7-469C-AE95-7583823FBFCF}" type="presOf" srcId="{17A4FA65-EEBC-41AA-8EBC-30F9DFA8FCA6}" destId="{25616364-3788-4FDB-8828-6854357D5C90}" srcOrd="1" destOrd="0" presId="urn:microsoft.com/office/officeart/2005/8/layout/target3"/>
    <dgm:cxn modelId="{89DDC7BF-D2CC-4470-9E1B-9D45BFB7B45A}" type="presOf" srcId="{1586855D-E5D8-4C4E-B2A6-219A1D51B7FF}" destId="{83AF6BE1-A217-48EE-BF89-0A3AADF48EB5}" srcOrd="0" destOrd="0" presId="urn:microsoft.com/office/officeart/2005/8/layout/target3"/>
    <dgm:cxn modelId="{C66D5A0D-2C18-45DE-9D91-FD983FE3430A}" srcId="{44770BB8-8951-4705-AC8B-3BA4779D92CE}" destId="{1586855D-E5D8-4C4E-B2A6-219A1D51B7FF}" srcOrd="1" destOrd="0" parTransId="{41192858-2116-4E37-A794-6F039152AB7D}" sibTransId="{EE1076CB-65BC-4E3E-B9B6-2F64EA54DC4E}"/>
    <dgm:cxn modelId="{A29C1603-B500-4A11-A3B2-7AA9F7B69334}" type="presOf" srcId="{44770BB8-8951-4705-AC8B-3BA4779D92CE}" destId="{78A460B8-C82E-4B0E-A4DE-8E32EE84D43B}" srcOrd="0" destOrd="0" presId="urn:microsoft.com/office/officeart/2005/8/layout/target3"/>
    <dgm:cxn modelId="{C1F1468C-EB1F-458E-9CC3-DAD5651E4A1E}" type="presOf" srcId="{1586855D-E5D8-4C4E-B2A6-219A1D51B7FF}" destId="{BC8D5BE6-7540-4C54-9C0C-E51EBE9E61EA}" srcOrd="1" destOrd="0" presId="urn:microsoft.com/office/officeart/2005/8/layout/target3"/>
    <dgm:cxn modelId="{E5E472EB-72C4-42D9-932F-6BA9352910AC}" type="presOf" srcId="{17A4FA65-EEBC-41AA-8EBC-30F9DFA8FCA6}" destId="{742D6F63-841C-4743-BE46-04A5538887DF}" srcOrd="0" destOrd="0" presId="urn:microsoft.com/office/officeart/2005/8/layout/target3"/>
    <dgm:cxn modelId="{6DB6B70D-5957-4B58-A108-B4B8CC1A5B4F}" srcId="{44770BB8-8951-4705-AC8B-3BA4779D92CE}" destId="{17A4FA65-EEBC-41AA-8EBC-30F9DFA8FCA6}" srcOrd="0" destOrd="0" parTransId="{BCEAEE94-48EF-4095-A2EA-11478930040F}" sibTransId="{BE764E69-C3B0-4DC5-BC70-D5AC7EFD8257}"/>
    <dgm:cxn modelId="{6D8FE7BD-A32B-474B-8F14-E7DEDCFF9A6E}" type="presParOf" srcId="{78A460B8-C82E-4B0E-A4DE-8E32EE84D43B}" destId="{32E33EB4-B3B4-41FB-8BAE-3058ADF97E39}" srcOrd="0" destOrd="0" presId="urn:microsoft.com/office/officeart/2005/8/layout/target3"/>
    <dgm:cxn modelId="{99225C08-0CBA-480E-8965-642DEC8ECD44}" type="presParOf" srcId="{78A460B8-C82E-4B0E-A4DE-8E32EE84D43B}" destId="{EBAE87CE-5383-42A1-B684-C9727D83D497}" srcOrd="1" destOrd="0" presId="urn:microsoft.com/office/officeart/2005/8/layout/target3"/>
    <dgm:cxn modelId="{8A558B1E-E1F7-46A5-979E-2E0EF9612D17}" type="presParOf" srcId="{78A460B8-C82E-4B0E-A4DE-8E32EE84D43B}" destId="{742D6F63-841C-4743-BE46-04A5538887DF}" srcOrd="2" destOrd="0" presId="urn:microsoft.com/office/officeart/2005/8/layout/target3"/>
    <dgm:cxn modelId="{DE37613F-EADE-40A4-9D77-6DE6228562AA}" type="presParOf" srcId="{78A460B8-C82E-4B0E-A4DE-8E32EE84D43B}" destId="{504156E8-FC46-40F3-90C0-CEBBCA175F18}" srcOrd="3" destOrd="0" presId="urn:microsoft.com/office/officeart/2005/8/layout/target3"/>
    <dgm:cxn modelId="{D1BBCD63-0CF6-4F40-A1C3-91F56357BA4C}" type="presParOf" srcId="{78A460B8-C82E-4B0E-A4DE-8E32EE84D43B}" destId="{C0F6C85E-76A0-4960-B2ED-F27698CE135C}" srcOrd="4" destOrd="0" presId="urn:microsoft.com/office/officeart/2005/8/layout/target3"/>
    <dgm:cxn modelId="{68F1C246-9347-4766-B4A8-75E5E80282AD}" type="presParOf" srcId="{78A460B8-C82E-4B0E-A4DE-8E32EE84D43B}" destId="{83AF6BE1-A217-48EE-BF89-0A3AADF48EB5}" srcOrd="5" destOrd="0" presId="urn:microsoft.com/office/officeart/2005/8/layout/target3"/>
    <dgm:cxn modelId="{777CE297-E8A5-4555-81BB-FA75AC87A517}" type="presParOf" srcId="{78A460B8-C82E-4B0E-A4DE-8E32EE84D43B}" destId="{25616364-3788-4FDB-8828-6854357D5C90}" srcOrd="6" destOrd="0" presId="urn:microsoft.com/office/officeart/2005/8/layout/target3"/>
    <dgm:cxn modelId="{885F92B3-5E2A-4388-B2D5-2E1C04A70657}" type="presParOf" srcId="{78A460B8-C82E-4B0E-A4DE-8E32EE84D43B}" destId="{BC8D5BE6-7540-4C54-9C0C-E51EBE9E61EA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C3251-7473-463E-AA8B-B89710778F80}">
      <dsp:nvSpPr>
        <dsp:cNvPr id="0" name=""/>
        <dsp:cNvSpPr/>
      </dsp:nvSpPr>
      <dsp:spPr>
        <a:xfrm>
          <a:off x="4155438" y="38778"/>
          <a:ext cx="2016463" cy="20164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Послання</a:t>
          </a:r>
          <a:endParaRPr lang="ru-RU" sz="1400" kern="1200"/>
        </a:p>
      </dsp:txBody>
      <dsp:txXfrm>
        <a:off x="4388106" y="310225"/>
        <a:ext cx="1551126" cy="639839"/>
      </dsp:txXfrm>
    </dsp:sp>
    <dsp:sp modelId="{266F08B1-0F1A-4051-8456-6F7BC8330C8B}">
      <dsp:nvSpPr>
        <dsp:cNvPr id="0" name=""/>
        <dsp:cNvSpPr/>
      </dsp:nvSpPr>
      <dsp:spPr>
        <a:xfrm>
          <a:off x="5047335" y="930675"/>
          <a:ext cx="2016463" cy="20164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Моління</a:t>
          </a:r>
          <a:endParaRPr lang="ru-RU" sz="1400" kern="1200"/>
        </a:p>
      </dsp:txBody>
      <dsp:txXfrm>
        <a:off x="6133123" y="1163344"/>
        <a:ext cx="775563" cy="1551126"/>
      </dsp:txXfrm>
    </dsp:sp>
    <dsp:sp modelId="{1F13E787-5129-44D4-A46A-CF271D245AA6}">
      <dsp:nvSpPr>
        <dsp:cNvPr id="0" name=""/>
        <dsp:cNvSpPr/>
      </dsp:nvSpPr>
      <dsp:spPr>
        <a:xfrm>
          <a:off x="4155438" y="1822573"/>
          <a:ext cx="2016463" cy="20164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Слово</a:t>
          </a:r>
          <a:endParaRPr lang="ru-RU" sz="1400" kern="1200"/>
        </a:p>
      </dsp:txBody>
      <dsp:txXfrm>
        <a:off x="4388106" y="2927750"/>
        <a:ext cx="1551126" cy="639839"/>
      </dsp:txXfrm>
    </dsp:sp>
    <dsp:sp modelId="{CE4D78B9-637E-447E-BC43-FC0C4DFC3012}">
      <dsp:nvSpPr>
        <dsp:cNvPr id="0" name=""/>
        <dsp:cNvSpPr/>
      </dsp:nvSpPr>
      <dsp:spPr>
        <a:xfrm>
          <a:off x="3263540" y="930675"/>
          <a:ext cx="2016463" cy="20164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Повчання </a:t>
          </a:r>
          <a:endParaRPr lang="ru-RU" sz="1400" kern="1200"/>
        </a:p>
      </dsp:txBody>
      <dsp:txXfrm>
        <a:off x="3418653" y="1163344"/>
        <a:ext cx="775563" cy="15511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CE0DB-E12D-4957-ABCF-C5296256ECEE}">
      <dsp:nvSpPr>
        <dsp:cNvPr id="0" name=""/>
        <dsp:cNvSpPr/>
      </dsp:nvSpPr>
      <dsp:spPr>
        <a:xfrm>
          <a:off x="0" y="37567"/>
          <a:ext cx="1032734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/>
            <a:t>Походження держави</a:t>
          </a:r>
          <a:endParaRPr lang="ru-RU" sz="2100" kern="1200"/>
        </a:p>
      </dsp:txBody>
      <dsp:txXfrm>
        <a:off x="23988" y="61555"/>
        <a:ext cx="10279364" cy="443423"/>
      </dsp:txXfrm>
    </dsp:sp>
    <dsp:sp modelId="{CEDEDD20-A55F-43BA-B492-8D285ED61695}">
      <dsp:nvSpPr>
        <dsp:cNvPr id="0" name=""/>
        <dsp:cNvSpPr/>
      </dsp:nvSpPr>
      <dsp:spPr>
        <a:xfrm>
          <a:off x="0" y="589447"/>
          <a:ext cx="1032734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/>
            <a:t>Суверенітет князівської влади</a:t>
          </a:r>
          <a:endParaRPr lang="ru-RU" sz="2100" kern="1200"/>
        </a:p>
      </dsp:txBody>
      <dsp:txXfrm>
        <a:off x="23988" y="613435"/>
        <a:ext cx="10279364" cy="443423"/>
      </dsp:txXfrm>
    </dsp:sp>
    <dsp:sp modelId="{E2EF7EDF-4B74-461F-8CAD-9D57C1C966BC}">
      <dsp:nvSpPr>
        <dsp:cNvPr id="0" name=""/>
        <dsp:cNvSpPr/>
      </dsp:nvSpPr>
      <dsp:spPr>
        <a:xfrm>
          <a:off x="0" y="1141327"/>
          <a:ext cx="1032734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/>
            <a:t>Оптимальна форма правління</a:t>
          </a:r>
          <a:endParaRPr lang="ru-RU" sz="2100" kern="1200"/>
        </a:p>
      </dsp:txBody>
      <dsp:txXfrm>
        <a:off x="23988" y="1165315"/>
        <a:ext cx="10279364" cy="443423"/>
      </dsp:txXfrm>
    </dsp:sp>
    <dsp:sp modelId="{00926F58-7315-4C81-B2CC-63AD2AA1CDBC}">
      <dsp:nvSpPr>
        <dsp:cNvPr id="0" name=""/>
        <dsp:cNvSpPr/>
      </dsp:nvSpPr>
      <dsp:spPr>
        <a:xfrm>
          <a:off x="0" y="1693207"/>
          <a:ext cx="1032734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/>
            <a:t>Відносини князя і васалів</a:t>
          </a:r>
          <a:endParaRPr lang="ru-RU" sz="2100" kern="1200"/>
        </a:p>
      </dsp:txBody>
      <dsp:txXfrm>
        <a:off x="23988" y="1717195"/>
        <a:ext cx="10279364" cy="443423"/>
      </dsp:txXfrm>
    </dsp:sp>
    <dsp:sp modelId="{BF68A1CB-6552-4EA3-8577-CDD4AC156BEE}">
      <dsp:nvSpPr>
        <dsp:cNvPr id="0" name=""/>
        <dsp:cNvSpPr/>
      </dsp:nvSpPr>
      <dsp:spPr>
        <a:xfrm>
          <a:off x="0" y="2245087"/>
          <a:ext cx="1032734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/>
            <a:t>Об’єднання руських земель</a:t>
          </a:r>
          <a:endParaRPr lang="ru-RU" sz="2100" kern="1200"/>
        </a:p>
      </dsp:txBody>
      <dsp:txXfrm>
        <a:off x="23988" y="2269075"/>
        <a:ext cx="10279364" cy="443423"/>
      </dsp:txXfrm>
    </dsp:sp>
    <dsp:sp modelId="{24AC9CE5-FD40-4937-A63F-FE7AD8EE9106}">
      <dsp:nvSpPr>
        <dsp:cNvPr id="0" name=""/>
        <dsp:cNvSpPr/>
      </dsp:nvSpPr>
      <dsp:spPr>
        <a:xfrm>
          <a:off x="0" y="2796967"/>
          <a:ext cx="1032734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/>
            <a:t>Незалежність Київської Русі</a:t>
          </a:r>
          <a:endParaRPr lang="ru-RU" sz="2100" kern="1200"/>
        </a:p>
      </dsp:txBody>
      <dsp:txXfrm>
        <a:off x="23988" y="2820955"/>
        <a:ext cx="10279364" cy="443423"/>
      </dsp:txXfrm>
    </dsp:sp>
    <dsp:sp modelId="{763B32A3-D471-4CF1-905E-543B670DA901}">
      <dsp:nvSpPr>
        <dsp:cNvPr id="0" name=""/>
        <dsp:cNvSpPr/>
      </dsp:nvSpPr>
      <dsp:spPr>
        <a:xfrm>
          <a:off x="0" y="3348847"/>
          <a:ext cx="1032734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/>
            <a:t>Рівноправність КР з іншими державами</a:t>
          </a:r>
          <a:endParaRPr lang="ru-RU" sz="2100" kern="1200"/>
        </a:p>
      </dsp:txBody>
      <dsp:txXfrm>
        <a:off x="23988" y="3372835"/>
        <a:ext cx="10279364" cy="4434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33EB4-B3B4-41FB-8BAE-3058ADF97E39}">
      <dsp:nvSpPr>
        <dsp:cNvPr id="0" name=""/>
        <dsp:cNvSpPr/>
      </dsp:nvSpPr>
      <dsp:spPr>
        <a:xfrm>
          <a:off x="0" y="0"/>
          <a:ext cx="3877815" cy="38778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D6F63-841C-4743-BE46-04A5538887DF}">
      <dsp:nvSpPr>
        <dsp:cNvPr id="0" name=""/>
        <dsp:cNvSpPr/>
      </dsp:nvSpPr>
      <dsp:spPr>
        <a:xfrm>
          <a:off x="1938907" y="0"/>
          <a:ext cx="8388432" cy="38778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smtClean="0"/>
            <a:t>Зовнішні</a:t>
          </a:r>
          <a:endParaRPr lang="ru-RU" sz="6500" kern="1200"/>
        </a:p>
      </dsp:txBody>
      <dsp:txXfrm>
        <a:off x="1938907" y="0"/>
        <a:ext cx="8388432" cy="1841962"/>
      </dsp:txXfrm>
    </dsp:sp>
    <dsp:sp modelId="{C0F6C85E-76A0-4960-B2ED-F27698CE135C}">
      <dsp:nvSpPr>
        <dsp:cNvPr id="0" name=""/>
        <dsp:cNvSpPr/>
      </dsp:nvSpPr>
      <dsp:spPr>
        <a:xfrm>
          <a:off x="1017926" y="1841962"/>
          <a:ext cx="1841962" cy="18419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F6BE1-A217-48EE-BF89-0A3AADF48EB5}">
      <dsp:nvSpPr>
        <dsp:cNvPr id="0" name=""/>
        <dsp:cNvSpPr/>
      </dsp:nvSpPr>
      <dsp:spPr>
        <a:xfrm>
          <a:off x="1938907" y="1841962"/>
          <a:ext cx="8388432" cy="1841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smtClean="0"/>
            <a:t>Внутрішні</a:t>
          </a:r>
          <a:endParaRPr lang="ru-RU" sz="6500" kern="1200"/>
        </a:p>
      </dsp:txBody>
      <dsp:txXfrm>
        <a:off x="1938907" y="1841962"/>
        <a:ext cx="8388432" cy="1841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Політична </a:t>
            </a:r>
            <a:r>
              <a:rPr lang="uk-UA" dirty="0" smtClean="0"/>
              <a:t>думка у Київській </a:t>
            </a:r>
            <a:r>
              <a:rPr lang="uk-UA" dirty="0"/>
              <a:t>Русі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3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Іпатіївський та </a:t>
            </a:r>
            <a:r>
              <a:rPr lang="uk-UA" dirty="0" err="1" smtClean="0"/>
              <a:t>Лаврентіївський</a:t>
            </a:r>
            <a:r>
              <a:rPr lang="uk-UA" dirty="0" smtClean="0"/>
              <a:t> списки</a:t>
            </a:r>
          </a:p>
          <a:p>
            <a:pPr algn="ctr"/>
            <a:r>
              <a:rPr lang="uk-UA" b="1" dirty="0" smtClean="0"/>
              <a:t>ІДЕЇ</a:t>
            </a:r>
          </a:p>
          <a:p>
            <a:r>
              <a:rPr lang="ru-RU" dirty="0"/>
              <a:t>«</a:t>
            </a:r>
            <a:r>
              <a:rPr lang="ru-RU" dirty="0" err="1"/>
              <a:t>Звідки</a:t>
            </a:r>
            <a:r>
              <a:rPr lang="ru-RU" dirty="0"/>
              <a:t> </a:t>
            </a:r>
            <a:r>
              <a:rPr lang="ru-RU" dirty="0" err="1"/>
              <a:t>пішла</a:t>
            </a:r>
            <a:r>
              <a:rPr lang="ru-RU" dirty="0"/>
              <a:t> </a:t>
            </a:r>
            <a:r>
              <a:rPr lang="ru-RU" dirty="0" err="1"/>
              <a:t>Руська</a:t>
            </a:r>
            <a:r>
              <a:rPr lang="ru-RU" dirty="0"/>
              <a:t> земля </a:t>
            </a:r>
            <a:r>
              <a:rPr lang="ru-RU" dirty="0" smtClean="0"/>
              <a:t>і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найперший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почав </a:t>
            </a:r>
            <a:r>
              <a:rPr lang="ru-RU" dirty="0" err="1"/>
              <a:t>княжити</a:t>
            </a:r>
            <a:r>
              <a:rPr lang="ru-RU" dirty="0"/>
              <a:t>» </a:t>
            </a:r>
            <a:r>
              <a:rPr lang="ru-RU" dirty="0" smtClean="0"/>
              <a:t>- </a:t>
            </a:r>
          </a:p>
          <a:p>
            <a:r>
              <a:rPr lang="ru-RU" dirty="0" smtClean="0"/>
              <a:t> 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і </a:t>
            </a:r>
            <a:r>
              <a:rPr lang="ru-RU" dirty="0" err="1" smtClean="0"/>
              <a:t>князівської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</a:p>
          <a:p>
            <a:r>
              <a:rPr lang="uk-UA" dirty="0" smtClean="0"/>
              <a:t>Всі князівські роди рівні, а київські князі походять від Рюрика</a:t>
            </a:r>
          </a:p>
          <a:p>
            <a:r>
              <a:rPr lang="uk-UA" dirty="0" smtClean="0"/>
              <a:t>Єдність руських земель – духовна і політична</a:t>
            </a:r>
            <a:endParaRPr lang="ru-RU" dirty="0"/>
          </a:p>
          <a:p>
            <a:r>
              <a:rPr lang="uk-UA" dirty="0" smtClean="0"/>
              <a:t>Відносини держави і церкви – церква домінує</a:t>
            </a:r>
          </a:p>
          <a:p>
            <a:r>
              <a:rPr lang="uk-UA" dirty="0" smtClean="0"/>
              <a:t>Рівність КР з іншими державами</a:t>
            </a:r>
          </a:p>
          <a:p>
            <a:r>
              <a:rPr lang="uk-UA" dirty="0" smtClean="0"/>
              <a:t>Питання війни і миру – міжусобні війни є гріховними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Повість минулих літ (1110-1118)</a:t>
            </a:r>
            <a:endParaRPr lang="ru-RU" dirty="0"/>
          </a:p>
        </p:txBody>
      </p:sp>
      <p:pic>
        <p:nvPicPr>
          <p:cNvPr id="1026" name="Picture 2" descr="C:\Users\User\Desktop\375px-14_2_List_of_Radzivill_Ch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331" y="1574276"/>
            <a:ext cx="2856322" cy="460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572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1492" y="450376"/>
            <a:ext cx="5431809" cy="627797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Праця</a:t>
            </a:r>
            <a:r>
              <a:rPr lang="ru-RU" dirty="0"/>
              <a:t> </a:t>
            </a:r>
            <a:r>
              <a:rPr lang="ru-RU" dirty="0" err="1"/>
              <a:t>Володимира</a:t>
            </a:r>
            <a:r>
              <a:rPr lang="ru-RU" dirty="0"/>
              <a:t> Мономаха "</a:t>
            </a:r>
            <a:r>
              <a:rPr lang="ru-RU" dirty="0" err="1"/>
              <a:t>Повчання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" (1096) - </a:t>
            </a:r>
            <a:r>
              <a:rPr lang="ru-RU" dirty="0" err="1"/>
              <a:t>це</a:t>
            </a:r>
            <a:r>
              <a:rPr lang="ru-RU" dirty="0"/>
              <a:t>, </a:t>
            </a:r>
            <a:r>
              <a:rPr lang="ru-RU" dirty="0" err="1"/>
              <a:t>насамперед</a:t>
            </a:r>
            <a:r>
              <a:rPr lang="ru-RU" dirty="0"/>
              <a:t>, </a:t>
            </a:r>
            <a:r>
              <a:rPr lang="ru-RU" dirty="0" err="1"/>
              <a:t>настанови</a:t>
            </a:r>
            <a:r>
              <a:rPr lang="ru-RU" dirty="0"/>
              <a:t> державному </a:t>
            </a:r>
            <a:r>
              <a:rPr lang="ru-RU" dirty="0" err="1"/>
              <a:t>діячеві</a:t>
            </a:r>
            <a:r>
              <a:rPr lang="ru-RU" dirty="0"/>
              <a:t>, </a:t>
            </a:r>
            <a:r>
              <a:rPr lang="ru-RU" dirty="0" err="1"/>
              <a:t>князеві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повинен бути </a:t>
            </a:r>
            <a:r>
              <a:rPr lang="ru-RU" dirty="0" err="1"/>
              <a:t>відповідальним</a:t>
            </a:r>
            <a:r>
              <a:rPr lang="ru-RU" dirty="0"/>
              <a:t>, </a:t>
            </a:r>
            <a:r>
              <a:rPr lang="ru-RU" dirty="0" err="1"/>
              <a:t>справедливим</a:t>
            </a:r>
            <a:r>
              <a:rPr lang="ru-RU" dirty="0"/>
              <a:t>, мудрим, </a:t>
            </a:r>
            <a:r>
              <a:rPr lang="ru-RU" dirty="0" err="1"/>
              <a:t>здатним</a:t>
            </a:r>
            <a:r>
              <a:rPr lang="ru-RU" dirty="0"/>
              <a:t> до </a:t>
            </a:r>
            <a:r>
              <a:rPr lang="ru-RU" dirty="0" err="1"/>
              <a:t>протистояння</a:t>
            </a:r>
            <a:r>
              <a:rPr lang="ru-RU" dirty="0"/>
              <a:t> ворогам, </a:t>
            </a:r>
            <a:r>
              <a:rPr lang="ru-RU" dirty="0" err="1"/>
              <a:t>утримання</a:t>
            </a:r>
            <a:r>
              <a:rPr lang="ru-RU" dirty="0"/>
              <a:t> в </a:t>
            </a:r>
            <a:r>
              <a:rPr lang="ru-RU" dirty="0" err="1"/>
              <a:t>покорі</a:t>
            </a:r>
            <a:r>
              <a:rPr lang="ru-RU" dirty="0"/>
              <a:t> бояр і </a:t>
            </a:r>
            <a:r>
              <a:rPr lang="ru-RU" dirty="0" err="1"/>
              <a:t>удільних</a:t>
            </a:r>
            <a:r>
              <a:rPr lang="ru-RU" dirty="0"/>
              <a:t> </a:t>
            </a:r>
            <a:r>
              <a:rPr lang="ru-RU" dirty="0" err="1"/>
              <a:t>князів</a:t>
            </a:r>
            <a:r>
              <a:rPr lang="ru-RU" dirty="0"/>
              <a:t>. </a:t>
            </a:r>
            <a:r>
              <a:rPr lang="ru-RU" dirty="0" err="1"/>
              <a:t>Володимир</a:t>
            </a:r>
            <a:r>
              <a:rPr lang="ru-RU" dirty="0"/>
              <a:t> Мономах </a:t>
            </a:r>
            <a:r>
              <a:rPr lang="ru-RU" dirty="0" err="1"/>
              <a:t>прагнув</a:t>
            </a:r>
            <a:r>
              <a:rPr lang="ru-RU" dirty="0"/>
              <a:t> </a:t>
            </a:r>
            <a:r>
              <a:rPr lang="ru-RU" dirty="0" err="1"/>
              <a:t>прищепити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</a:t>
            </a:r>
            <a:r>
              <a:rPr lang="ru-RU" dirty="0" err="1"/>
              <a:t>християнську</a:t>
            </a:r>
            <a:r>
              <a:rPr lang="ru-RU" dirty="0"/>
              <a:t> мораль, </a:t>
            </a:r>
            <a:r>
              <a:rPr lang="ru-RU" dirty="0" err="1"/>
              <a:t>людяність</a:t>
            </a:r>
            <a:r>
              <a:rPr lang="ru-RU" dirty="0"/>
              <a:t>, </a:t>
            </a:r>
            <a:r>
              <a:rPr lang="ru-RU" dirty="0" err="1"/>
              <a:t>благочестивість</a:t>
            </a:r>
            <a:r>
              <a:rPr lang="ru-RU" dirty="0"/>
              <a:t>, </a:t>
            </a:r>
            <a:r>
              <a:rPr lang="ru-RU" dirty="0" err="1"/>
              <a:t>схильність</a:t>
            </a:r>
            <a:r>
              <a:rPr lang="ru-RU" dirty="0"/>
              <a:t> до науки, </a:t>
            </a:r>
            <a:r>
              <a:rPr lang="ru-RU" dirty="0" err="1"/>
              <a:t>стриманість</a:t>
            </a:r>
            <a:r>
              <a:rPr lang="ru-RU" dirty="0"/>
              <a:t>. Суд і </a:t>
            </a:r>
            <a:r>
              <a:rPr lang="ru-RU" dirty="0" err="1"/>
              <a:t>покарання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справедливими</a:t>
            </a:r>
            <a:r>
              <a:rPr lang="ru-RU" dirty="0"/>
              <a:t>: "</a:t>
            </a:r>
            <a:r>
              <a:rPr lang="ru-RU" dirty="0" err="1"/>
              <a:t>Ні</a:t>
            </a:r>
            <a:r>
              <a:rPr lang="ru-RU" dirty="0"/>
              <a:t> правого,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винуватого</a:t>
            </a:r>
            <a:r>
              <a:rPr lang="ru-RU" dirty="0"/>
              <a:t> не вбивайте і не </a:t>
            </a:r>
            <a:r>
              <a:rPr lang="ru-RU" dirty="0" err="1"/>
              <a:t>веліть</a:t>
            </a:r>
            <a:r>
              <a:rPr lang="ru-RU" dirty="0"/>
              <a:t> </a:t>
            </a:r>
            <a:r>
              <a:rPr lang="ru-RU" dirty="0" err="1"/>
              <a:t>убивати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заслуговуватиме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, і то не </a:t>
            </a:r>
            <a:r>
              <a:rPr lang="ru-RU" dirty="0" err="1"/>
              <a:t>погубляйте</a:t>
            </a:r>
            <a:r>
              <a:rPr lang="ru-RU" dirty="0"/>
              <a:t> </a:t>
            </a:r>
            <a:r>
              <a:rPr lang="ru-RU" dirty="0" err="1"/>
              <a:t>жодного</a:t>
            </a:r>
            <a:r>
              <a:rPr lang="ru-RU" dirty="0"/>
              <a:t> </a:t>
            </a:r>
            <a:r>
              <a:rPr lang="ru-RU" dirty="0" err="1"/>
              <a:t>християнина</a:t>
            </a:r>
            <a:r>
              <a:rPr lang="ru-RU" dirty="0"/>
              <a:t> ". Мономах </a:t>
            </a:r>
            <a:r>
              <a:rPr lang="ru-RU" dirty="0" err="1"/>
              <a:t>всіляко</a:t>
            </a:r>
            <a:r>
              <a:rPr lang="ru-RU" dirty="0"/>
              <a:t> </a:t>
            </a:r>
            <a:r>
              <a:rPr lang="ru-RU" dirty="0" err="1"/>
              <a:t>підкреслював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володар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взірцем</a:t>
            </a:r>
            <a:r>
              <a:rPr lang="ru-RU" dirty="0"/>
              <a:t> </a:t>
            </a:r>
            <a:r>
              <a:rPr lang="ru-RU" dirty="0" err="1"/>
              <a:t>досконалості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закликав </a:t>
            </a:r>
            <a:r>
              <a:rPr lang="ru-RU" dirty="0" err="1"/>
              <a:t>князів</a:t>
            </a:r>
            <a:r>
              <a:rPr lang="ru-RU" dirty="0"/>
              <a:t> до </a:t>
            </a:r>
            <a:r>
              <a:rPr lang="ru-RU" dirty="0" err="1"/>
              <a:t>примирення</a:t>
            </a:r>
            <a:r>
              <a:rPr lang="ru-RU" dirty="0"/>
              <a:t>,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міжусобиць</a:t>
            </a:r>
            <a:r>
              <a:rPr lang="ru-RU" dirty="0"/>
              <a:t> </a:t>
            </a:r>
            <a:r>
              <a:rPr lang="ru-RU" dirty="0" err="1"/>
              <a:t>заради</a:t>
            </a:r>
            <a:r>
              <a:rPr lang="ru-RU" dirty="0"/>
              <a:t> </a:t>
            </a:r>
            <a:r>
              <a:rPr lang="ru-RU" dirty="0" err="1"/>
              <a:t>єдності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88" y="131929"/>
            <a:ext cx="5577384" cy="2788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3444780"/>
            <a:ext cx="3952163" cy="31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86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185" y="1948901"/>
            <a:ext cx="5537579" cy="5386771"/>
          </a:xfrm>
        </p:spPr>
        <p:txBody>
          <a:bodyPr>
            <a:normAutofit/>
          </a:bodyPr>
          <a:lstStyle/>
          <a:p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розвитку</a:t>
            </a:r>
            <a:r>
              <a:rPr lang="ru-RU" dirty="0"/>
              <a:t> державно-</a:t>
            </a:r>
            <a:r>
              <a:rPr lang="ru-RU" dirty="0" err="1"/>
              <a:t>політичної</a:t>
            </a:r>
            <a:r>
              <a:rPr lang="ru-RU" dirty="0"/>
              <a:t> думки у </a:t>
            </a:r>
            <a:r>
              <a:rPr lang="ru-RU" dirty="0" err="1"/>
              <a:t>Київській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 мало "Слово о полку </a:t>
            </a:r>
            <a:r>
              <a:rPr lang="ru-RU" dirty="0" err="1"/>
              <a:t>Ігоревім</a:t>
            </a:r>
            <a:r>
              <a:rPr lang="ru-RU" dirty="0"/>
              <a:t> " (</a:t>
            </a:r>
            <a:r>
              <a:rPr lang="en-US" dirty="0"/>
              <a:t>XII </a:t>
            </a:r>
            <a:r>
              <a:rPr lang="ru-RU" dirty="0"/>
              <a:t>ст.),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розвинена</a:t>
            </a:r>
            <a:r>
              <a:rPr lang="ru-RU" dirty="0"/>
              <a:t> 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політичного</a:t>
            </a:r>
            <a:r>
              <a:rPr lang="ru-RU" dirty="0"/>
              <a:t> </a:t>
            </a:r>
            <a:r>
              <a:rPr lang="ru-RU" dirty="0" err="1"/>
              <a:t>об´єднання</a:t>
            </a:r>
            <a:r>
              <a:rPr lang="ru-RU" dirty="0"/>
              <a:t> </a:t>
            </a:r>
            <a:r>
              <a:rPr lang="ru-RU" dirty="0" err="1"/>
              <a:t>руських</a:t>
            </a:r>
            <a:r>
              <a:rPr lang="ru-RU" dirty="0"/>
              <a:t> земель і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міжусобної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, про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на </a:t>
            </a:r>
            <a:r>
              <a:rPr lang="ru-RU" dirty="0" err="1"/>
              <a:t>ґрунті</a:t>
            </a:r>
            <a:r>
              <a:rPr lang="ru-RU" dirty="0"/>
              <a:t> </a:t>
            </a:r>
            <a:r>
              <a:rPr lang="ru-RU" dirty="0" err="1"/>
              <a:t>суспільного</a:t>
            </a:r>
            <a:r>
              <a:rPr lang="ru-RU" dirty="0"/>
              <a:t> договору </a:t>
            </a:r>
            <a:r>
              <a:rPr lang="ru-RU" dirty="0" err="1"/>
              <a:t>між</a:t>
            </a:r>
            <a:r>
              <a:rPr lang="ru-RU" dirty="0"/>
              <a:t> князем і народом.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549" y="1259333"/>
            <a:ext cx="5395416" cy="404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90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5140" y="395785"/>
            <a:ext cx="6036860" cy="6462215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перебування</a:t>
            </a:r>
            <a:r>
              <a:rPr lang="ru-RU" dirty="0"/>
              <a:t> </a:t>
            </a:r>
            <a:r>
              <a:rPr lang="ru-RU" dirty="0" err="1"/>
              <a:t>більшої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народу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зверхністю</a:t>
            </a:r>
            <a:r>
              <a:rPr lang="ru-RU" dirty="0"/>
              <a:t> </a:t>
            </a:r>
            <a:r>
              <a:rPr lang="ru-RU" dirty="0" err="1"/>
              <a:t>Литви</a:t>
            </a:r>
            <a:r>
              <a:rPr lang="ru-RU" dirty="0"/>
              <a:t> і </a:t>
            </a:r>
            <a:r>
              <a:rPr lang="ru-RU" dirty="0" err="1"/>
              <a:t>Польщі</a:t>
            </a:r>
            <a:r>
              <a:rPr lang="ru-RU" dirty="0"/>
              <a:t> (</a:t>
            </a:r>
            <a:r>
              <a:rPr lang="en-US" dirty="0"/>
              <a:t>XIV—XVII </a:t>
            </a:r>
            <a:r>
              <a:rPr lang="ru-RU" dirty="0"/>
              <a:t>ст.) «</a:t>
            </a:r>
            <a:r>
              <a:rPr lang="ru-RU" dirty="0" err="1"/>
              <a:t>шляхетська</a:t>
            </a:r>
            <a:r>
              <a:rPr lang="ru-RU" dirty="0"/>
              <a:t> </a:t>
            </a:r>
            <a:r>
              <a:rPr lang="ru-RU" dirty="0" err="1"/>
              <a:t>демократія</a:t>
            </a:r>
            <a:r>
              <a:rPr lang="ru-RU" dirty="0"/>
              <a:t>» </a:t>
            </a:r>
            <a:r>
              <a:rPr lang="ru-RU" dirty="0" err="1"/>
              <a:t>орієнтувалася</a:t>
            </a:r>
            <a:r>
              <a:rPr lang="ru-RU" dirty="0"/>
              <a:t> на «</a:t>
            </a:r>
            <a:r>
              <a:rPr lang="ru-RU" dirty="0" err="1"/>
              <a:t>Руську</a:t>
            </a:r>
            <a:r>
              <a:rPr lang="ru-RU" dirty="0"/>
              <a:t> правду», </a:t>
            </a:r>
            <a:r>
              <a:rPr lang="ru-RU" dirty="0" err="1"/>
              <a:t>приписи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діяли</a:t>
            </a:r>
            <a:r>
              <a:rPr lang="ru-RU" dirty="0"/>
              <a:t> до </a:t>
            </a:r>
            <a:r>
              <a:rPr lang="ru-RU" dirty="0" err="1"/>
              <a:t>середини</a:t>
            </a:r>
            <a:r>
              <a:rPr lang="ru-RU" dirty="0"/>
              <a:t> </a:t>
            </a:r>
            <a:r>
              <a:rPr lang="en-US" dirty="0"/>
              <a:t>XV </a:t>
            </a:r>
            <a:r>
              <a:rPr lang="ru-RU" dirty="0"/>
              <a:t>ст. </a:t>
            </a:r>
            <a:r>
              <a:rPr lang="ru-RU" dirty="0" err="1"/>
              <a:t>Князівські</a:t>
            </a:r>
            <a:r>
              <a:rPr lang="ru-RU" dirty="0"/>
              <a:t> та </a:t>
            </a:r>
            <a:r>
              <a:rPr lang="ru-RU" dirty="0" err="1"/>
              <a:t>королівські</a:t>
            </a:r>
            <a:r>
              <a:rPr lang="ru-RU" dirty="0"/>
              <a:t> </a:t>
            </a:r>
            <a:r>
              <a:rPr lang="ru-RU" dirty="0" err="1"/>
              <a:t>привілеї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поширювалися</a:t>
            </a:r>
            <a:r>
              <a:rPr lang="ru-RU" dirty="0"/>
              <a:t> на </a:t>
            </a:r>
            <a:r>
              <a:rPr lang="ru-RU" dirty="0" err="1"/>
              <a:t>спольщену</a:t>
            </a:r>
            <a:r>
              <a:rPr lang="ru-RU" dirty="0"/>
              <a:t> </a:t>
            </a:r>
            <a:r>
              <a:rPr lang="ru-RU" dirty="0" err="1"/>
              <a:t>еліту</a:t>
            </a:r>
            <a:r>
              <a:rPr lang="ru-RU" dirty="0"/>
              <a:t>,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закріплені</a:t>
            </a:r>
            <a:r>
              <a:rPr lang="ru-RU" dirty="0"/>
              <a:t> в </a:t>
            </a:r>
            <a:r>
              <a:rPr lang="ru-RU" dirty="0" err="1"/>
              <a:t>конституціях</a:t>
            </a:r>
            <a:r>
              <a:rPr lang="ru-RU" dirty="0"/>
              <a:t> </a:t>
            </a:r>
            <a:r>
              <a:rPr lang="ru-RU" dirty="0" err="1"/>
              <a:t>польського</a:t>
            </a:r>
            <a:r>
              <a:rPr lang="ru-RU" dirty="0"/>
              <a:t> сейму,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діяв</a:t>
            </a:r>
            <a:r>
              <a:rPr lang="ru-RU" dirty="0"/>
              <a:t> з 1446 р., у Судебнику Великого князя Казимира 1488 </a:t>
            </a:r>
            <a:r>
              <a:rPr lang="en-US" dirty="0"/>
              <a:t>p., </a:t>
            </a:r>
            <a:r>
              <a:rPr lang="ru-RU" dirty="0"/>
              <a:t>у </a:t>
            </a:r>
            <a:r>
              <a:rPr lang="ru-RU" dirty="0" err="1"/>
              <a:t>Литовських</a:t>
            </a:r>
            <a:r>
              <a:rPr lang="ru-RU" dirty="0"/>
              <a:t> статутах 1529 </a:t>
            </a:r>
            <a:r>
              <a:rPr lang="en-US" dirty="0"/>
              <a:t>p., 1566 p., 1588 p., </a:t>
            </a:r>
            <a:r>
              <a:rPr lang="ru-RU" dirty="0" err="1"/>
              <a:t>які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Саксонським</a:t>
            </a:r>
            <a:r>
              <a:rPr lang="ru-RU" dirty="0"/>
              <a:t> зерцалом і </a:t>
            </a:r>
            <a:r>
              <a:rPr lang="ru-RU" dirty="0" err="1"/>
              <a:t>деякими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джерелами</a:t>
            </a:r>
            <a:r>
              <a:rPr lang="ru-RU" dirty="0"/>
              <a:t> </a:t>
            </a:r>
            <a:r>
              <a:rPr lang="ru-RU" dirty="0" err="1"/>
              <a:t>німецького</a:t>
            </a:r>
            <a:r>
              <a:rPr lang="ru-RU" dirty="0"/>
              <a:t> права </a:t>
            </a:r>
            <a:r>
              <a:rPr lang="ru-RU" dirty="0" err="1"/>
              <a:t>були</a:t>
            </a:r>
            <a:r>
              <a:rPr lang="ru-RU" dirty="0"/>
              <a:t> нормативною основою </a:t>
            </a:r>
            <a:r>
              <a:rPr lang="ru-RU" dirty="0" err="1"/>
              <a:t>політико-правової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і Великого </a:t>
            </a:r>
            <a:r>
              <a:rPr lang="ru-RU" dirty="0" err="1"/>
              <a:t>князівства</a:t>
            </a:r>
            <a:r>
              <a:rPr lang="ru-RU" dirty="0"/>
              <a:t> </a:t>
            </a:r>
            <a:r>
              <a:rPr lang="ru-RU" dirty="0" err="1"/>
              <a:t>Литовського</a:t>
            </a:r>
            <a:r>
              <a:rPr lang="ru-RU" dirty="0"/>
              <a:t> (до </a:t>
            </a:r>
            <a:r>
              <a:rPr lang="ru-RU" dirty="0" err="1"/>
              <a:t>Люблінської</a:t>
            </a:r>
            <a:r>
              <a:rPr lang="ru-RU" dirty="0"/>
              <a:t> </a:t>
            </a:r>
            <a:r>
              <a:rPr lang="ru-RU" dirty="0" err="1"/>
              <a:t>унії</a:t>
            </a:r>
            <a:r>
              <a:rPr lang="ru-RU" dirty="0"/>
              <a:t> 1569 </a:t>
            </a:r>
            <a:r>
              <a:rPr lang="en-US" dirty="0"/>
              <a:t>p.), </a:t>
            </a:r>
            <a:r>
              <a:rPr lang="ru-RU" dirty="0"/>
              <a:t>і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Посполитої</a:t>
            </a:r>
            <a:r>
              <a:rPr lang="ru-RU" dirty="0"/>
              <a:t>, а у </a:t>
            </a:r>
            <a:r>
              <a:rPr lang="en-US" dirty="0"/>
              <a:t>XVIII — </a:t>
            </a:r>
            <a:r>
              <a:rPr lang="ru-RU" dirty="0"/>
              <a:t>на початку </a:t>
            </a:r>
            <a:r>
              <a:rPr lang="en-US" dirty="0"/>
              <a:t>XIX </a:t>
            </a:r>
            <a:r>
              <a:rPr lang="ru-RU" dirty="0"/>
              <a:t>ст. </a:t>
            </a:r>
            <a:r>
              <a:rPr lang="ru-RU" dirty="0" err="1"/>
              <a:t>зумовили</a:t>
            </a:r>
            <a:r>
              <a:rPr lang="ru-RU" dirty="0"/>
              <a:t> </a:t>
            </a:r>
            <a:r>
              <a:rPr lang="ru-RU" dirty="0" err="1"/>
              <a:t>кодифікацію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права.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19" y="1750538"/>
            <a:ext cx="5685921" cy="375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67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«Слово», «Моління» – написане на рубежі століть, коли центр суспільно-політичного життя перемістився в Північно-Східну Русь</a:t>
            </a:r>
          </a:p>
          <a:p>
            <a:r>
              <a:rPr lang="ru-RU" dirty="0" err="1"/>
              <a:t>благальне</a:t>
            </a:r>
            <a:r>
              <a:rPr lang="ru-RU" dirty="0"/>
              <a:t> </a:t>
            </a:r>
            <a:r>
              <a:rPr lang="ru-RU" dirty="0" err="1"/>
              <a:t>послання</a:t>
            </a:r>
            <a:r>
              <a:rPr lang="ru-RU" dirty="0"/>
              <a:t> </a:t>
            </a:r>
            <a:r>
              <a:rPr lang="ru-RU" dirty="0" smtClean="0"/>
              <a:t>дружинника,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smtClean="0"/>
              <a:t>просив </a:t>
            </a:r>
            <a:r>
              <a:rPr lang="ru-RU" dirty="0"/>
              <a:t>адресата </a:t>
            </a:r>
            <a:r>
              <a:rPr lang="ru-RU" dirty="0" err="1"/>
              <a:t>позбавити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убогості</a:t>
            </a:r>
            <a:r>
              <a:rPr lang="ru-RU" dirty="0"/>
              <a:t>, повернувши до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дружини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адресат </a:t>
            </a:r>
            <a:r>
              <a:rPr lang="ru-RU" dirty="0" err="1"/>
              <a:t>послання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новгородський</a:t>
            </a:r>
            <a:r>
              <a:rPr lang="ru-RU" dirty="0" smtClean="0"/>
              <a:t> </a:t>
            </a:r>
            <a:r>
              <a:rPr lang="ru-RU" dirty="0"/>
              <a:t>князь Ярослав </a:t>
            </a:r>
            <a:r>
              <a:rPr lang="ru-RU" dirty="0" err="1" smtClean="0"/>
              <a:t>Володимирович</a:t>
            </a:r>
            <a:endParaRPr lang="ru-RU" dirty="0"/>
          </a:p>
          <a:p>
            <a:r>
              <a:rPr lang="ru-RU" dirty="0" smtClean="0"/>
              <a:t>Текст </a:t>
            </a:r>
            <a:r>
              <a:rPr lang="ru-RU" dirty="0" err="1"/>
              <a:t>розбитий</a:t>
            </a:r>
            <a:r>
              <a:rPr lang="ru-RU" dirty="0"/>
              <a:t> на </a:t>
            </a:r>
            <a:r>
              <a:rPr lang="ru-RU" dirty="0" err="1" smtClean="0"/>
              <a:t>строфи</a:t>
            </a:r>
            <a:r>
              <a:rPr lang="ru-RU" dirty="0" smtClean="0"/>
              <a:t>,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розвиває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думку. </a:t>
            </a:r>
            <a:endParaRPr lang="ru-RU" dirty="0" smtClean="0"/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>
                <a:solidFill>
                  <a:srgbClr val="FF0000"/>
                </a:solidFill>
              </a:rPr>
              <a:t>Господине мой! Не зри </a:t>
            </a:r>
            <a:r>
              <a:rPr lang="ru-RU" b="1" dirty="0" err="1">
                <a:solidFill>
                  <a:srgbClr val="FF0000"/>
                </a:solidFill>
              </a:rPr>
              <a:t>внѣшняя</a:t>
            </a:r>
            <a:r>
              <a:rPr lang="ru-RU" b="1" dirty="0">
                <a:solidFill>
                  <a:srgbClr val="FF0000"/>
                </a:solidFill>
              </a:rPr>
              <a:t> моя, Но </a:t>
            </a:r>
            <a:r>
              <a:rPr lang="ru-RU" b="1" dirty="0" err="1">
                <a:solidFill>
                  <a:srgbClr val="FF0000"/>
                </a:solidFill>
              </a:rPr>
              <a:t>возри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внутреняя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моа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b="1" dirty="0" err="1">
                <a:solidFill>
                  <a:srgbClr val="FF0000"/>
                </a:solidFill>
              </a:rPr>
              <a:t>Азъ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одѣниемъ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оскуденъ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есмь</a:t>
            </a:r>
            <a:r>
              <a:rPr lang="ru-RU" b="1" dirty="0">
                <a:solidFill>
                  <a:srgbClr val="FF0000"/>
                </a:solidFill>
              </a:rPr>
              <a:t>, но разумом </a:t>
            </a:r>
            <a:r>
              <a:rPr lang="ru-RU" b="1" dirty="0" err="1">
                <a:solidFill>
                  <a:srgbClr val="FF0000"/>
                </a:solidFill>
              </a:rPr>
              <a:t>обиленъ</a:t>
            </a:r>
            <a:r>
              <a:rPr lang="ru-RU" b="1" dirty="0">
                <a:solidFill>
                  <a:srgbClr val="FF0000"/>
                </a:solidFill>
              </a:rPr>
              <a:t>; </a:t>
            </a:r>
            <a:r>
              <a:rPr lang="ru-RU" b="1" dirty="0" err="1">
                <a:solidFill>
                  <a:srgbClr val="FF0000"/>
                </a:solidFill>
              </a:rPr>
              <a:t>Унъ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възрастъ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имѣю</a:t>
            </a:r>
            <a:r>
              <a:rPr lang="ru-RU" b="1" dirty="0">
                <a:solidFill>
                  <a:srgbClr val="FF0000"/>
                </a:solidFill>
              </a:rPr>
              <a:t>, а </a:t>
            </a:r>
            <a:r>
              <a:rPr lang="ru-RU" b="1" dirty="0" err="1">
                <a:solidFill>
                  <a:srgbClr val="FF0000"/>
                </a:solidFill>
              </a:rPr>
              <a:t>старъ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смыслъ</a:t>
            </a:r>
            <a:r>
              <a:rPr lang="ru-RU" b="1" dirty="0">
                <a:solidFill>
                  <a:srgbClr val="FF0000"/>
                </a:solidFill>
              </a:rPr>
              <a:t> во </a:t>
            </a:r>
            <a:r>
              <a:rPr lang="ru-RU" b="1" dirty="0" err="1">
                <a:solidFill>
                  <a:srgbClr val="FF0000"/>
                </a:solidFill>
              </a:rPr>
              <a:t>мнѣ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b="1" dirty="0" err="1">
                <a:solidFill>
                  <a:srgbClr val="FF0000"/>
                </a:solidFill>
              </a:rPr>
              <a:t>Бых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мыслию</a:t>
            </a:r>
            <a:r>
              <a:rPr lang="ru-RU" b="1" dirty="0">
                <a:solidFill>
                  <a:srgbClr val="FF0000"/>
                </a:solidFill>
              </a:rPr>
              <a:t> паря, аки </a:t>
            </a:r>
            <a:r>
              <a:rPr lang="ru-RU" b="1" dirty="0" err="1">
                <a:solidFill>
                  <a:srgbClr val="FF0000"/>
                </a:solidFill>
              </a:rPr>
              <a:t>орелъ</a:t>
            </a:r>
            <a:r>
              <a:rPr lang="ru-RU" b="1" dirty="0">
                <a:solidFill>
                  <a:srgbClr val="FF0000"/>
                </a:solidFill>
              </a:rPr>
              <a:t> по воздуху.»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Данило </a:t>
            </a:r>
            <a:r>
              <a:rPr lang="uk-UA" dirty="0" err="1" smtClean="0"/>
              <a:t>Заточник</a:t>
            </a:r>
            <a:r>
              <a:rPr lang="uk-UA" dirty="0" smtClean="0"/>
              <a:t> (ХІІ ст.)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749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raying_of_Daniel_the_Immured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530" y="358218"/>
            <a:ext cx="6890994" cy="618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38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Привабливий зовнішньо, милостивий</a:t>
            </a:r>
          </a:p>
          <a:p>
            <a:r>
              <a:rPr lang="uk-UA" sz="2800" dirty="0" smtClean="0"/>
              <a:t>Повинен добре організувати управління, мати радників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«краще один тямущий, аніж 10 без розуму!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«не море топить корабель, а морські хвилі, так же і князь не сам впадає у багато речей, а його злі думці туди водять»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«із хорошими порадниками князь високого стола здобуде, а з дурними – і свого позбавиться»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Образ великого князя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309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Багатство князя – не у золоті, а у війську</a:t>
            </a:r>
          </a:p>
          <a:p>
            <a:r>
              <a:rPr lang="uk-UA" dirty="0" smtClean="0"/>
              <a:t>Мудрі воєначальники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</a:rPr>
              <a:t>«мудрих полки сильні, а безумних хоробрі, але нерозумні, і на них буває перемога»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Засуджує міжусобні війни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Виступає за обмеження повноважень феодалів, мріє про об’єднання руських земель</a:t>
            </a:r>
          </a:p>
          <a:p>
            <a:pPr algn="just"/>
            <a:r>
              <a:rPr lang="uk-UA" b="1" dirty="0" smtClean="0">
                <a:solidFill>
                  <a:srgbClr val="FF0000"/>
                </a:solidFill>
              </a:rPr>
              <a:t>«царська гроза» </a:t>
            </a:r>
            <a:r>
              <a:rPr lang="uk-UA" dirty="0" smtClean="0">
                <a:solidFill>
                  <a:schemeClr val="tx1"/>
                </a:solidFill>
              </a:rPr>
              <a:t>– залякування зовнішніх ворогів і тих, хто чинить беззаконня всередині держави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Образ великого князя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327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Єпископ</a:t>
            </a:r>
          </a:p>
          <a:p>
            <a:r>
              <a:rPr lang="uk-UA" sz="3200" dirty="0" smtClean="0"/>
              <a:t>«Притча про душу і тіло»</a:t>
            </a:r>
          </a:p>
          <a:p>
            <a:r>
              <a:rPr lang="uk-UA" sz="3200" dirty="0" smtClean="0"/>
              <a:t>30 молитов</a:t>
            </a:r>
          </a:p>
          <a:p>
            <a:r>
              <a:rPr lang="uk-UA" sz="3200" dirty="0" smtClean="0">
                <a:solidFill>
                  <a:srgbClr val="FF0000"/>
                </a:solidFill>
              </a:rPr>
              <a:t>«Другий Златоуст»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Кирило </a:t>
            </a:r>
            <a:r>
              <a:rPr lang="uk-UA" dirty="0" err="1" smtClean="0"/>
              <a:t>Туровський</a:t>
            </a:r>
            <a:r>
              <a:rPr lang="uk-UA" dirty="0" smtClean="0"/>
              <a:t> (1130-1182)</a:t>
            </a:r>
            <a:endParaRPr lang="ru-RU" dirty="0"/>
          </a:p>
        </p:txBody>
      </p:sp>
      <p:pic>
        <p:nvPicPr>
          <p:cNvPr id="2050" name="Picture 2" descr="C:\Users\User\Desktop\Kyrill_Turov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25" y="2487613"/>
            <a:ext cx="2733772" cy="330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656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Співвідношення духовної і світської влади </a:t>
            </a:r>
            <a:r>
              <a:rPr lang="uk-UA" sz="3200" dirty="0" smtClean="0"/>
              <a:t>– гілки єдині, основою поєднання є Святе письмо</a:t>
            </a:r>
          </a:p>
          <a:p>
            <a:r>
              <a:rPr lang="uk-UA" sz="3200" dirty="0" smtClean="0"/>
              <a:t>Не можна порушувати Божі заповіді</a:t>
            </a:r>
          </a:p>
          <a:p>
            <a:r>
              <a:rPr lang="uk-UA" sz="3200" dirty="0" smtClean="0"/>
              <a:t>Влада дарована Богом</a:t>
            </a:r>
          </a:p>
          <a:p>
            <a:r>
              <a:rPr lang="uk-UA" sz="3200" dirty="0" smtClean="0"/>
              <a:t>Прибічник сильної влади, яка повинна піклуватися про людей</a:t>
            </a:r>
          </a:p>
          <a:p>
            <a:r>
              <a:rPr lang="uk-UA" sz="3200" dirty="0" smtClean="0"/>
              <a:t>Засуджував війни між князями і ворожнечу між служителями церкви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ідеї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021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1. Загальна характеристика політичної думки у КР.</a:t>
            </a:r>
          </a:p>
          <a:p>
            <a:r>
              <a:rPr lang="uk-UA" sz="3200" dirty="0" smtClean="0"/>
              <a:t>2. «Слово про Закон і благодать» митрополита Іларіона.</a:t>
            </a:r>
          </a:p>
          <a:p>
            <a:r>
              <a:rPr lang="uk-UA" sz="3200" dirty="0" smtClean="0"/>
              <a:t>3. Політичні ідеї «Повісті минулих літ».</a:t>
            </a:r>
          </a:p>
          <a:p>
            <a:r>
              <a:rPr lang="uk-UA" sz="3200" dirty="0" smtClean="0"/>
              <a:t>4. «Повчання» Володимира Мономаха.</a:t>
            </a:r>
          </a:p>
          <a:p>
            <a:r>
              <a:rPr lang="uk-UA" sz="3200" dirty="0" smtClean="0"/>
              <a:t>5. Політичні ідеї «Слова о полку </a:t>
            </a:r>
            <a:r>
              <a:rPr lang="uk-UA" sz="3200" dirty="0" err="1" smtClean="0"/>
              <a:t>Ігоревім</a:t>
            </a:r>
            <a:r>
              <a:rPr lang="uk-UA" sz="3200" dirty="0" smtClean="0"/>
              <a:t>».</a:t>
            </a:r>
          </a:p>
          <a:p>
            <a:r>
              <a:rPr lang="uk-UA" sz="3200" dirty="0" smtClean="0"/>
              <a:t>6. Політичні ідеї К. </a:t>
            </a:r>
            <a:r>
              <a:rPr lang="uk-UA" sz="3200" dirty="0" err="1" smtClean="0"/>
              <a:t>Туровського</a:t>
            </a:r>
            <a:r>
              <a:rPr lang="uk-UA" sz="3200" dirty="0" smtClean="0"/>
              <a:t> і Д. </a:t>
            </a:r>
            <a:r>
              <a:rPr lang="uk-UA" sz="3200" dirty="0" err="1" smtClean="0"/>
              <a:t>Заточника</a:t>
            </a:r>
            <a:r>
              <a:rPr lang="uk-UA" sz="3200" dirty="0" smtClean="0"/>
              <a:t>.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406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669035"/>
              </p:ext>
            </p:extLst>
          </p:nvPr>
        </p:nvGraphicFramePr>
        <p:xfrm>
          <a:off x="932330" y="2248348"/>
          <a:ext cx="10327340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Поділ народів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064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Зовнішні</a:t>
            </a:r>
            <a:r>
              <a:rPr lang="uk-UA" sz="3600" dirty="0" smtClean="0"/>
              <a:t> – язичницькі, чужі, тілесні, приречені на смерть</a:t>
            </a:r>
          </a:p>
          <a:p>
            <a:r>
              <a:rPr lang="uk-UA" sz="3600" dirty="0" smtClean="0">
                <a:solidFill>
                  <a:srgbClr val="FF0000"/>
                </a:solidFill>
              </a:rPr>
              <a:t>Внутрішні</a:t>
            </a:r>
            <a:r>
              <a:rPr lang="uk-UA" sz="3600" dirty="0" smtClean="0"/>
              <a:t> – християнські, духовні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народи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826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1181" y="1799375"/>
            <a:ext cx="7220803" cy="5904787"/>
          </a:xfrm>
        </p:spPr>
        <p:txBody>
          <a:bodyPr/>
          <a:lstStyle/>
          <a:p>
            <a:r>
              <a:rPr lang="ru-RU" dirty="0" err="1"/>
              <a:t>Політична</a:t>
            </a:r>
            <a:r>
              <a:rPr lang="ru-RU" dirty="0"/>
              <a:t> думка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розвивалася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політичної</a:t>
            </a:r>
            <a:r>
              <a:rPr lang="ru-RU" dirty="0"/>
              <a:t> думки </a:t>
            </a:r>
            <a:r>
              <a:rPr lang="ru-RU" dirty="0" err="1"/>
              <a:t>Візантії</a:t>
            </a:r>
            <a:r>
              <a:rPr lang="ru-RU" dirty="0"/>
              <a:t>.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світорозуміння</a:t>
            </a:r>
            <a:r>
              <a:rPr lang="ru-RU" dirty="0"/>
              <a:t> </a:t>
            </a:r>
            <a:r>
              <a:rPr lang="ru-RU" dirty="0" err="1"/>
              <a:t>духовних</a:t>
            </a:r>
            <a:r>
              <a:rPr lang="ru-RU" dirty="0"/>
              <a:t> </a:t>
            </a:r>
            <a:r>
              <a:rPr lang="ru-RU" dirty="0" err="1"/>
              <a:t>мислителів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Старий</a:t>
            </a:r>
            <a:r>
              <a:rPr lang="ru-RU" dirty="0"/>
              <a:t> та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Заповіти</a:t>
            </a:r>
            <a:r>
              <a:rPr lang="ru-RU" dirty="0"/>
              <a:t>, </a:t>
            </a:r>
            <a:r>
              <a:rPr lang="ru-RU" dirty="0" err="1"/>
              <a:t>релігійні</a:t>
            </a:r>
            <a:r>
              <a:rPr lang="ru-RU" dirty="0"/>
              <a:t> </a:t>
            </a:r>
            <a:r>
              <a:rPr lang="ru-RU" dirty="0" err="1"/>
              <a:t>постулати</a:t>
            </a:r>
            <a:r>
              <a:rPr lang="ru-RU" dirty="0"/>
              <a:t> </a:t>
            </a:r>
            <a:r>
              <a:rPr lang="ru-RU" dirty="0" err="1"/>
              <a:t>отців</a:t>
            </a:r>
            <a:r>
              <a:rPr lang="ru-RU" dirty="0"/>
              <a:t> церкви </a:t>
            </a:r>
            <a:r>
              <a:rPr lang="ru-RU" dirty="0" err="1"/>
              <a:t>Афанасія</a:t>
            </a:r>
            <a:r>
              <a:rPr lang="ru-RU" dirty="0"/>
              <a:t> </a:t>
            </a:r>
            <a:r>
              <a:rPr lang="ru-RU" dirty="0" err="1"/>
              <a:t>Олександрійського</a:t>
            </a:r>
            <a:r>
              <a:rPr lang="ru-RU" dirty="0"/>
              <a:t>, </a:t>
            </a:r>
            <a:r>
              <a:rPr lang="ru-RU" dirty="0" err="1" smtClean="0"/>
              <a:t>Василія</a:t>
            </a:r>
            <a:r>
              <a:rPr lang="ru-RU" dirty="0" smtClean="0"/>
              <a:t> </a:t>
            </a:r>
            <a:r>
              <a:rPr lang="ru-RU" dirty="0"/>
              <a:t>Великого, </a:t>
            </a:r>
            <a:r>
              <a:rPr lang="ru-RU" dirty="0" err="1"/>
              <a:t>Григорія</a:t>
            </a:r>
            <a:r>
              <a:rPr lang="ru-RU" dirty="0"/>
              <a:t> Богослова та </a:t>
            </a:r>
            <a:r>
              <a:rPr lang="ru-RU" dirty="0" err="1"/>
              <a:t>Іоанна</a:t>
            </a:r>
            <a:r>
              <a:rPr lang="ru-RU" dirty="0"/>
              <a:t> Златоуста.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54" y="641446"/>
            <a:ext cx="4063176" cy="587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3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82" y="1651379"/>
            <a:ext cx="5759355" cy="4817659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Завдяки</a:t>
            </a:r>
            <a:r>
              <a:rPr lang="ru-RU" dirty="0"/>
              <a:t> священнослужителям-</a:t>
            </a:r>
            <a:r>
              <a:rPr lang="ru-RU" dirty="0" err="1"/>
              <a:t>літописцям</a:t>
            </a:r>
            <a:r>
              <a:rPr lang="ru-RU" dirty="0"/>
              <a:t> </a:t>
            </a:r>
            <a:r>
              <a:rPr lang="ru-RU" dirty="0" err="1"/>
              <a:t>дійшла</a:t>
            </a:r>
            <a:r>
              <a:rPr lang="ru-RU" dirty="0"/>
              <a:t> до </a:t>
            </a:r>
            <a:r>
              <a:rPr lang="ru-RU" dirty="0" err="1"/>
              <a:t>сьогодення</a:t>
            </a:r>
            <a:r>
              <a:rPr lang="ru-RU" dirty="0"/>
              <a:t> і </a:t>
            </a:r>
            <a:r>
              <a:rPr lang="ru-RU" dirty="0" err="1"/>
              <a:t>давньоруська</a:t>
            </a:r>
            <a:r>
              <a:rPr lang="ru-RU" dirty="0"/>
              <a:t> </a:t>
            </a:r>
            <a:r>
              <a:rPr lang="ru-RU" dirty="0" err="1"/>
              <a:t>міфологія</a:t>
            </a:r>
            <a:r>
              <a:rPr lang="ru-RU" dirty="0"/>
              <a:t>, </a:t>
            </a:r>
            <a:r>
              <a:rPr lang="ru-RU" dirty="0" err="1"/>
              <a:t>відомості</a:t>
            </a:r>
            <a:r>
              <a:rPr lang="ru-RU" dirty="0"/>
              <a:t> про </a:t>
            </a:r>
            <a:r>
              <a:rPr lang="ru-RU" dirty="0" err="1"/>
              <a:t>найважливіші</a:t>
            </a:r>
            <a:r>
              <a:rPr lang="ru-RU" dirty="0"/>
              <a:t> </a:t>
            </a:r>
            <a:r>
              <a:rPr lang="ru-RU" dirty="0" err="1"/>
              <a:t>історичні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, </a:t>
            </a:r>
            <a:r>
              <a:rPr lang="ru-RU" dirty="0" err="1"/>
              <a:t>тексти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політико-правових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 </a:t>
            </a:r>
            <a:r>
              <a:rPr lang="ru-RU" dirty="0" err="1"/>
              <a:t>світського</a:t>
            </a:r>
            <a:r>
              <a:rPr lang="ru-RU" dirty="0"/>
              <a:t> характеру — договори </a:t>
            </a:r>
            <a:r>
              <a:rPr lang="ru-RU" dirty="0" err="1"/>
              <a:t>Русі</a:t>
            </a:r>
            <a:r>
              <a:rPr lang="ru-RU" dirty="0"/>
              <a:t> з </a:t>
            </a:r>
            <a:r>
              <a:rPr lang="ru-RU" dirty="0" err="1"/>
              <a:t>Візантією</a:t>
            </a:r>
            <a:r>
              <a:rPr lang="ru-RU" dirty="0"/>
              <a:t> Х ст., «</a:t>
            </a:r>
            <a:r>
              <a:rPr lang="ru-RU" dirty="0" err="1"/>
              <a:t>Руська</a:t>
            </a:r>
            <a:r>
              <a:rPr lang="ru-RU" dirty="0"/>
              <a:t> правда». Вони </a:t>
            </a:r>
            <a:r>
              <a:rPr lang="ru-RU" dirty="0" err="1"/>
              <a:t>закріплювали</a:t>
            </a:r>
            <a:r>
              <a:rPr lang="ru-RU" dirty="0"/>
              <a:t> </a:t>
            </a:r>
            <a:r>
              <a:rPr lang="ru-RU" dirty="0" err="1"/>
              <a:t>характерні</a:t>
            </a:r>
            <a:r>
              <a:rPr lang="ru-RU" dirty="0"/>
              <a:t> для тих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панування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в </a:t>
            </a:r>
            <a:r>
              <a:rPr lang="ru-RU" dirty="0" err="1"/>
              <a:t>державі</a:t>
            </a:r>
            <a:r>
              <a:rPr lang="ru-RU" dirty="0"/>
              <a:t>, станового </a:t>
            </a:r>
            <a:r>
              <a:rPr lang="ru-RU" dirty="0" err="1"/>
              <a:t>поділу</a:t>
            </a:r>
            <a:r>
              <a:rPr lang="ru-RU" dirty="0"/>
              <a:t> людей на </a:t>
            </a:r>
            <a:r>
              <a:rPr lang="ru-RU" dirty="0" err="1"/>
              <a:t>повноправних</a:t>
            </a:r>
            <a:r>
              <a:rPr lang="ru-RU" dirty="0"/>
              <a:t>, </a:t>
            </a:r>
            <a:r>
              <a:rPr lang="ru-RU" dirty="0" err="1"/>
              <a:t>неповноправних</a:t>
            </a:r>
            <a:r>
              <a:rPr lang="ru-RU" dirty="0"/>
              <a:t> і </a:t>
            </a:r>
            <a:r>
              <a:rPr lang="ru-RU" dirty="0" err="1"/>
              <a:t>безправних</a:t>
            </a:r>
            <a:r>
              <a:rPr lang="ru-RU" dirty="0"/>
              <a:t>, </a:t>
            </a:r>
            <a:r>
              <a:rPr lang="ru-RU" dirty="0" err="1"/>
              <a:t>недоторканності</a:t>
            </a:r>
            <a:r>
              <a:rPr lang="ru-RU" dirty="0"/>
              <a:t> </a:t>
            </a:r>
            <a:r>
              <a:rPr lang="ru-RU" dirty="0" err="1"/>
              <a:t>приватної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, божественного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напівбожественного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князя </a:t>
            </a:r>
            <a:r>
              <a:rPr lang="ru-RU" dirty="0" err="1"/>
              <a:t>тощо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132" y="368965"/>
            <a:ext cx="3952377" cy="629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6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731" y="5265306"/>
            <a:ext cx="10820400" cy="4024125"/>
          </a:xfrm>
        </p:spPr>
        <p:txBody>
          <a:bodyPr/>
          <a:lstStyle/>
          <a:p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творами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відображені</a:t>
            </a:r>
            <a:r>
              <a:rPr lang="ru-RU" dirty="0"/>
              <a:t>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, </a:t>
            </a:r>
            <a:r>
              <a:rPr lang="ru-RU" dirty="0" err="1"/>
              <a:t>були</a:t>
            </a:r>
            <a:r>
              <a:rPr lang="ru-RU" dirty="0"/>
              <a:t> "Слово про закон і благодать " митрополита </a:t>
            </a:r>
            <a:r>
              <a:rPr lang="ru-RU" dirty="0" err="1"/>
              <a:t>Іларіона</a:t>
            </a:r>
            <a:r>
              <a:rPr lang="ru-RU" dirty="0"/>
              <a:t>, “</a:t>
            </a:r>
            <a:r>
              <a:rPr lang="ru-RU" dirty="0" err="1"/>
              <a:t>Руська</a:t>
            </a:r>
            <a:r>
              <a:rPr lang="ru-RU" dirty="0"/>
              <a:t> Правда” Ярослава Мудрого, "</a:t>
            </a:r>
            <a:r>
              <a:rPr lang="ru-RU" dirty="0" err="1"/>
              <a:t>Повчання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" </a:t>
            </a:r>
            <a:r>
              <a:rPr lang="ru-RU" dirty="0" err="1"/>
              <a:t>Володимира</a:t>
            </a:r>
            <a:r>
              <a:rPr lang="ru-RU" dirty="0"/>
              <a:t> Мономаха, "</a:t>
            </a:r>
            <a:r>
              <a:rPr lang="ru-RU" dirty="0" err="1"/>
              <a:t>Повість</a:t>
            </a:r>
            <a:r>
              <a:rPr lang="ru-RU" dirty="0"/>
              <a:t> </a:t>
            </a:r>
            <a:r>
              <a:rPr lang="ru-RU" dirty="0" err="1"/>
              <a:t>минулих</a:t>
            </a:r>
            <a:r>
              <a:rPr lang="ru-RU" dirty="0"/>
              <a:t> </a:t>
            </a:r>
            <a:r>
              <a:rPr lang="ru-RU" dirty="0" err="1"/>
              <a:t>літ</a:t>
            </a:r>
            <a:r>
              <a:rPr lang="ru-RU" dirty="0"/>
              <a:t>" </a:t>
            </a:r>
            <a:r>
              <a:rPr lang="ru-RU" dirty="0" err="1"/>
              <a:t>літописця</a:t>
            </a:r>
            <a:r>
              <a:rPr lang="ru-RU" dirty="0"/>
              <a:t> Нестора, "</a:t>
            </a:r>
            <a:r>
              <a:rPr lang="ru-RU" dirty="0" err="1"/>
              <a:t>Ізборник</a:t>
            </a:r>
            <a:r>
              <a:rPr lang="ru-RU" dirty="0"/>
              <a:t> 1076p " та </a:t>
            </a:r>
            <a:r>
              <a:rPr lang="ru-RU" dirty="0" err="1"/>
              <a:t>ін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080" y="968991"/>
            <a:ext cx="5513878" cy="41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30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962293"/>
              </p:ext>
            </p:extLst>
          </p:nvPr>
        </p:nvGraphicFramePr>
        <p:xfrm>
          <a:off x="932330" y="2248348"/>
          <a:ext cx="10327340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Жанри – засвідчують практичну спрямованість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30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243465"/>
              </p:ext>
            </p:extLst>
          </p:nvPr>
        </p:nvGraphicFramePr>
        <p:xfrm>
          <a:off x="932330" y="2248348"/>
          <a:ext cx="10327340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ідеї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593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6335" y="1269242"/>
            <a:ext cx="5078104" cy="5822900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Київський</a:t>
            </a:r>
            <a:r>
              <a:rPr lang="ru-RU" dirty="0"/>
              <a:t> митрополит </a:t>
            </a:r>
            <a:r>
              <a:rPr lang="ru-RU" dirty="0" err="1"/>
              <a:t>Іларіон</a:t>
            </a:r>
            <a:r>
              <a:rPr lang="ru-RU" dirty="0"/>
              <a:t> (</a:t>
            </a:r>
            <a:r>
              <a:rPr lang="en-US" dirty="0"/>
              <a:t>XI </a:t>
            </a:r>
            <a:r>
              <a:rPr lang="ru-RU" dirty="0"/>
              <a:t>ст.) у </a:t>
            </a:r>
            <a:r>
              <a:rPr lang="ru-RU" dirty="0" err="1"/>
              <a:t>праці-проповіді</a:t>
            </a:r>
            <a:r>
              <a:rPr lang="ru-RU" dirty="0"/>
              <a:t> </a:t>
            </a:r>
            <a:r>
              <a:rPr lang="ru-RU" dirty="0" smtClean="0"/>
              <a:t>«Слово про </a:t>
            </a:r>
            <a:r>
              <a:rPr lang="ru-RU" dirty="0"/>
              <a:t>закон і благодать» </a:t>
            </a:r>
            <a:r>
              <a:rPr lang="ru-RU" dirty="0" err="1"/>
              <a:t>виступив</a:t>
            </a:r>
            <a:r>
              <a:rPr lang="ru-RU" dirty="0"/>
              <a:t> </a:t>
            </a:r>
            <a:r>
              <a:rPr lang="ru-RU" dirty="0" smtClean="0"/>
              <a:t>за </a:t>
            </a:r>
            <a:r>
              <a:rPr lang="ru-RU" dirty="0"/>
              <a:t>мир, </a:t>
            </a:r>
            <a:r>
              <a:rPr lang="ru-RU" dirty="0" err="1"/>
              <a:t>злагоду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народами, </a:t>
            </a:r>
            <a:r>
              <a:rPr lang="ru-RU" dirty="0" err="1"/>
              <a:t>вважаючи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рівними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собою, за </a:t>
            </a:r>
            <a:r>
              <a:rPr lang="ru-RU" dirty="0" err="1"/>
              <a:t>політичну</a:t>
            </a:r>
            <a:r>
              <a:rPr lang="ru-RU" dirty="0"/>
              <a:t> </a:t>
            </a:r>
            <a:r>
              <a:rPr lang="ru-RU" dirty="0" err="1"/>
              <a:t>самостійність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; </a:t>
            </a:r>
            <a:r>
              <a:rPr lang="ru-RU" dirty="0" err="1"/>
              <a:t>відкинув</a:t>
            </a:r>
            <a:r>
              <a:rPr lang="ru-RU" dirty="0"/>
              <a:t> </a:t>
            </a:r>
            <a:r>
              <a:rPr lang="ru-RU" dirty="0" err="1"/>
              <a:t>закони</a:t>
            </a:r>
            <a:r>
              <a:rPr lang="ru-RU" dirty="0"/>
              <a:t> </a:t>
            </a:r>
            <a:r>
              <a:rPr lang="ru-RU" dirty="0" err="1"/>
              <a:t>іудеїв</a:t>
            </a:r>
            <a:r>
              <a:rPr lang="ru-RU" dirty="0"/>
              <a:t> як </a:t>
            </a:r>
            <a:r>
              <a:rPr lang="ru-RU" dirty="0" err="1"/>
              <a:t>такі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порушують</a:t>
            </a:r>
            <a:r>
              <a:rPr lang="ru-RU" dirty="0"/>
              <a:t> </a:t>
            </a:r>
            <a:r>
              <a:rPr lang="ru-RU" dirty="0" err="1"/>
              <a:t>природну</a:t>
            </a:r>
            <a:r>
              <a:rPr lang="ru-RU" dirty="0"/>
              <a:t> </a:t>
            </a:r>
            <a:r>
              <a:rPr lang="ru-RU" dirty="0" err="1"/>
              <a:t>рівність</a:t>
            </a:r>
            <a:r>
              <a:rPr lang="ru-RU" dirty="0"/>
              <a:t> і свободу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закріплюють</a:t>
            </a:r>
            <a:r>
              <a:rPr lang="ru-RU" dirty="0"/>
              <a:t> </a:t>
            </a:r>
            <a:r>
              <a:rPr lang="ru-RU" dirty="0" err="1"/>
              <a:t>богообраність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одного народу, закликав </a:t>
            </a:r>
            <a:r>
              <a:rPr lang="ru-RU" dirty="0" err="1"/>
              <a:t>підпорядкуватись</a:t>
            </a:r>
            <a:r>
              <a:rPr lang="ru-RU" dirty="0"/>
              <a:t> не такому закону, а </a:t>
            </a:r>
            <a:r>
              <a:rPr lang="ru-RU" dirty="0" err="1"/>
              <a:t>благодаті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євангельським</a:t>
            </a:r>
            <a:r>
              <a:rPr lang="ru-RU" dirty="0"/>
              <a:t> </a:t>
            </a:r>
            <a:r>
              <a:rPr lang="ru-RU" dirty="0" err="1"/>
              <a:t>істинам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скасовують</a:t>
            </a:r>
            <a:r>
              <a:rPr lang="ru-RU" dirty="0"/>
              <a:t> рабство, </a:t>
            </a:r>
            <a:r>
              <a:rPr lang="ru-RU" dirty="0" err="1"/>
              <a:t>славлять</a:t>
            </a:r>
            <a:r>
              <a:rPr lang="ru-RU" dirty="0"/>
              <a:t> доброту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церкву</a:t>
            </a:r>
            <a:r>
              <a:rPr lang="ru-RU" dirty="0"/>
              <a:t> </a:t>
            </a:r>
            <a:r>
              <a:rPr lang="ru-RU" dirty="0" err="1"/>
              <a:t>вірною</a:t>
            </a:r>
            <a:r>
              <a:rPr lang="ru-RU" dirty="0"/>
              <a:t> </a:t>
            </a:r>
            <a:r>
              <a:rPr lang="ru-RU" dirty="0" err="1"/>
              <a:t>служницею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і князя.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70" y="1897252"/>
            <a:ext cx="57150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57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716" y="1473957"/>
            <a:ext cx="6414448" cy="5240741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dirty="0" err="1"/>
              <a:t>концепціями</a:t>
            </a:r>
            <a:r>
              <a:rPr lang="ru-RU" dirty="0"/>
              <a:t> </a:t>
            </a:r>
            <a:r>
              <a:rPr lang="ru-RU" dirty="0" err="1"/>
              <a:t>суспільно-політичної</a:t>
            </a:r>
            <a:r>
              <a:rPr lang="ru-RU" dirty="0"/>
              <a:t> думки княжих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концепція</a:t>
            </a:r>
            <a:r>
              <a:rPr lang="ru-RU" dirty="0"/>
              <a:t> "богоугодного </a:t>
            </a:r>
            <a:r>
              <a:rPr lang="ru-RU" dirty="0" err="1"/>
              <a:t>володаря</a:t>
            </a:r>
            <a:r>
              <a:rPr lang="ru-RU" dirty="0"/>
              <a:t>" (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ігумен</a:t>
            </a:r>
            <a:r>
              <a:rPr lang="ru-RU" dirty="0"/>
              <a:t> </a:t>
            </a:r>
            <a:r>
              <a:rPr lang="ru-RU" dirty="0" err="1"/>
              <a:t>Феодосій</a:t>
            </a:r>
            <a:r>
              <a:rPr lang="ru-RU" dirty="0"/>
              <a:t> </a:t>
            </a:r>
            <a:r>
              <a:rPr lang="ru-RU" dirty="0" err="1"/>
              <a:t>Печерський</a:t>
            </a:r>
            <a:r>
              <a:rPr lang="ru-RU" dirty="0"/>
              <a:t> і </a:t>
            </a:r>
            <a:r>
              <a:rPr lang="ru-RU" dirty="0" err="1"/>
              <a:t>літописець</a:t>
            </a:r>
            <a:r>
              <a:rPr lang="ru-RU" dirty="0"/>
              <a:t> Нестор) і </a:t>
            </a:r>
            <a:r>
              <a:rPr lang="ru-RU" dirty="0" err="1"/>
              <a:t>концепція</a:t>
            </a:r>
            <a:r>
              <a:rPr lang="ru-RU" dirty="0"/>
              <a:t> “</a:t>
            </a:r>
            <a:r>
              <a:rPr lang="ru-RU" dirty="0" err="1"/>
              <a:t>князівського</a:t>
            </a:r>
            <a:r>
              <a:rPr lang="ru-RU" dirty="0"/>
              <a:t> </a:t>
            </a:r>
            <a:r>
              <a:rPr lang="ru-RU" dirty="0" err="1"/>
              <a:t>одновладдя</a:t>
            </a:r>
            <a:r>
              <a:rPr lang="ru-RU" dirty="0"/>
              <a:t>” (</a:t>
            </a:r>
            <a:r>
              <a:rPr lang="ru-RU" dirty="0" err="1"/>
              <a:t>представники</a:t>
            </a:r>
            <a:r>
              <a:rPr lang="ru-RU" dirty="0"/>
              <a:t> - </a:t>
            </a:r>
            <a:r>
              <a:rPr lang="ru-RU" dirty="0" err="1"/>
              <a:t>митрополити</a:t>
            </a:r>
            <a:r>
              <a:rPr lang="ru-RU" dirty="0"/>
              <a:t> </a:t>
            </a:r>
            <a:r>
              <a:rPr lang="ru-RU" dirty="0" err="1"/>
              <a:t>Іларіон</a:t>
            </a:r>
            <a:r>
              <a:rPr lang="ru-RU" dirty="0"/>
              <a:t> та </a:t>
            </a:r>
            <a:r>
              <a:rPr lang="ru-RU" dirty="0" err="1"/>
              <a:t>К.Смолятич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/>
              <a:t>Автори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 </a:t>
            </a:r>
            <a:r>
              <a:rPr lang="ru-RU" dirty="0" err="1"/>
              <a:t>сформулювали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-      </a:t>
            </a:r>
            <a:r>
              <a:rPr lang="ru-RU" dirty="0" err="1"/>
              <a:t>ідею</a:t>
            </a:r>
            <a:r>
              <a:rPr lang="ru-RU" dirty="0"/>
              <a:t> "духовного проводу над </a:t>
            </a:r>
            <a:r>
              <a:rPr lang="ru-RU" dirty="0" err="1"/>
              <a:t>світською</a:t>
            </a:r>
            <a:r>
              <a:rPr lang="ru-RU" dirty="0"/>
              <a:t> </a:t>
            </a:r>
            <a:r>
              <a:rPr lang="ru-RU" dirty="0" err="1" smtClean="0"/>
              <a:t>владою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     </a:t>
            </a:r>
            <a:r>
              <a:rPr lang="ru-RU" dirty="0" err="1"/>
              <a:t>ідею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об´єднання</a:t>
            </a:r>
            <a:r>
              <a:rPr lang="ru-RU" dirty="0"/>
              <a:t> </a:t>
            </a:r>
            <a:r>
              <a:rPr lang="ru-RU" dirty="0" err="1"/>
              <a:t>київських</a:t>
            </a:r>
            <a:r>
              <a:rPr lang="ru-RU" dirty="0"/>
              <a:t> </a:t>
            </a:r>
            <a:r>
              <a:rPr lang="ru-RU" dirty="0" err="1"/>
              <a:t>князів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церкви, а не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великокнязівського</a:t>
            </a:r>
            <a:r>
              <a:rPr lang="ru-RU" dirty="0"/>
              <a:t> престолу;</a:t>
            </a:r>
          </a:p>
          <a:p>
            <a:pPr marL="0" indent="0">
              <a:buNone/>
            </a:pPr>
            <a:r>
              <a:rPr lang="ru-RU" dirty="0"/>
              <a:t>-      </a:t>
            </a:r>
            <a:r>
              <a:rPr lang="ru-RU" dirty="0" err="1"/>
              <a:t>ідею</a:t>
            </a:r>
            <a:r>
              <a:rPr lang="ru-RU" dirty="0"/>
              <a:t> </a:t>
            </a:r>
            <a:r>
              <a:rPr lang="ru-RU" dirty="0" err="1"/>
              <a:t>божественної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228" y="185525"/>
            <a:ext cx="4451125" cy="2939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664" y="3657600"/>
            <a:ext cx="4446689" cy="305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00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2174</TotalTime>
  <Words>1043</Words>
  <Application>Microsoft Office PowerPoint</Application>
  <PresentationFormat>Произвольный</PresentationFormat>
  <Paragraphs>81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Твердый переплет</vt:lpstr>
      <vt:lpstr>Політична думка у Київській Русі</vt:lpstr>
      <vt:lpstr>План</vt:lpstr>
      <vt:lpstr>Презентация PowerPoint</vt:lpstr>
      <vt:lpstr>Презентация PowerPoint</vt:lpstr>
      <vt:lpstr>Презентация PowerPoint</vt:lpstr>
      <vt:lpstr>Жанри – засвідчують практичну спрямованість</vt:lpstr>
      <vt:lpstr>ідеї</vt:lpstr>
      <vt:lpstr>Презентация PowerPoint</vt:lpstr>
      <vt:lpstr>Презентация PowerPoint</vt:lpstr>
      <vt:lpstr>Повість минулих літ (1110-1118)</vt:lpstr>
      <vt:lpstr>Презентация PowerPoint</vt:lpstr>
      <vt:lpstr>Презентация PowerPoint</vt:lpstr>
      <vt:lpstr>Презентация PowerPoint</vt:lpstr>
      <vt:lpstr>Данило Заточник (ХІІ ст.)</vt:lpstr>
      <vt:lpstr>Презентация PowerPoint</vt:lpstr>
      <vt:lpstr>Образ великого князя</vt:lpstr>
      <vt:lpstr>Образ великого князя</vt:lpstr>
      <vt:lpstr>Кирило Туровський (1130-1182)</vt:lpstr>
      <vt:lpstr>Основні ідеї</vt:lpstr>
      <vt:lpstr>Поділ народів</vt:lpstr>
      <vt:lpstr>народи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Політична спадщина Київської Русі</dc:title>
  <dc:creator>User</dc:creator>
  <cp:lastModifiedBy>User</cp:lastModifiedBy>
  <cp:revision>17</cp:revision>
  <dcterms:created xsi:type="dcterms:W3CDTF">2019-06-02T15:00:13Z</dcterms:created>
  <dcterms:modified xsi:type="dcterms:W3CDTF">2022-02-15T14:05:08Z</dcterms:modified>
</cp:coreProperties>
</file>