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2" r:id="rId4"/>
    <p:sldId id="257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9AA4-5545-4979-9F45-C712081FB308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EDB1F-A516-464E-B92D-BFC7384A5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8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EDB1F-A516-464E-B92D-BFC7384A54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9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9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0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86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5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4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0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8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6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9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8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8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8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94902" y="0"/>
            <a:ext cx="10009111" cy="861111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Запорізький національний університет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6293" y="980728"/>
            <a:ext cx="5826719" cy="1096899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Кафедра фінансів, банківської справи та страхування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14096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chemeClr val="tx2"/>
                </a:solidFill>
              </a:rPr>
              <a:t>Фінансовий</a:t>
            </a:r>
            <a:r>
              <a:rPr lang="ru-RU" sz="4400" dirty="0">
                <a:solidFill>
                  <a:schemeClr val="tx2"/>
                </a:solidFill>
              </a:rPr>
              <a:t> </a:t>
            </a:r>
            <a:r>
              <a:rPr lang="ru-RU" sz="4400" dirty="0" err="1">
                <a:solidFill>
                  <a:schemeClr val="tx2"/>
                </a:solidFill>
              </a:rPr>
              <a:t>контролінг</a:t>
            </a:r>
            <a:r>
              <a:rPr lang="ru-RU" sz="4400" dirty="0">
                <a:solidFill>
                  <a:schemeClr val="tx2"/>
                </a:solidFill>
              </a:rPr>
              <a:t>  в </a:t>
            </a:r>
            <a:r>
              <a:rPr lang="ru-RU" sz="4400" dirty="0" err="1">
                <a:solidFill>
                  <a:schemeClr val="tx2"/>
                </a:solidFill>
              </a:rPr>
              <a:t>банківських</a:t>
            </a:r>
            <a:r>
              <a:rPr lang="ru-RU" sz="4400" dirty="0">
                <a:solidFill>
                  <a:schemeClr val="tx2"/>
                </a:solidFill>
              </a:rPr>
              <a:t> </a:t>
            </a:r>
            <a:r>
              <a:rPr lang="ru-RU" sz="4400" dirty="0" err="1">
                <a:solidFill>
                  <a:schemeClr val="tx2"/>
                </a:solidFill>
              </a:rPr>
              <a:t>установах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211669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Укладач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к.е.н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., доц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Батракова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Т. 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01" y="4005064"/>
            <a:ext cx="4023885" cy="2725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5" y="11663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764704"/>
            <a:ext cx="72728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1.</a:t>
            </a:r>
            <a:r>
              <a:rPr lang="uk-UA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Контролінг як інструмент управління підприємством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2. Організація фінансового контролінгу в банку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3. Методика складання управлінської звітності банку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4. Облік за центрами відповідальності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5. Фінансова структура банку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6. Фінансове прогнозування та планування в системі банківського контролінгу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7. Система бюджетування в банку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8. Фінансовий контролінг у системі прийняття управлінських рішень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6957313" cy="659735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Усне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прослухованим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лекційним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метеріалом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переліком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винесених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Обговорення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Розв’язання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ситуаційних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банку,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можливостей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застосоваеея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оперативного та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фінансовго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контролінгу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практичній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902844"/>
            <a:ext cx="2756030" cy="1955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864646"/>
            <a:ext cx="3016104" cy="1993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практичних занять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119" y="188640"/>
            <a:ext cx="6347714" cy="80022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891" y="692696"/>
            <a:ext cx="6739233" cy="53285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uk-UA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Здатність використовувати фундаментальні закономірності розвитку фінансового контролінгу у поєднанні з дослідницькими і управлінськими інструментами для здійснення професійної та наукової діяльності. 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Здатність аналізувати фінансову політику суб’єктів господарювання та обґрунтовувати напрями її удосконалення.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Здатність використовувати теоретичний та методичний </a:t>
            </a:r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інструментарій 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діагностики і моделювання фінансової </a:t>
            </a:r>
            <a:r>
              <a:rPr lang="uk-UA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 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суб’єктів господарювання. 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Здатність застосовувати управлінські навички у сфері раціональної організації руху інформаційних потоків з метою прийняття оперативних і стратегічних управлінських рішень як за центрами управління так і по підприємству в цілому.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417900"/>
            <a:ext cx="2246915" cy="187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119" y="188640"/>
            <a:ext cx="6347714" cy="800224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8680"/>
            <a:ext cx="7130752" cy="6192688"/>
          </a:xfrm>
        </p:spPr>
        <p:txBody>
          <a:bodyPr>
            <a:normAutofit/>
          </a:bodyPr>
          <a:lstStyle/>
          <a:p>
            <a:pPr lvl="0">
              <a:buClr>
                <a:srgbClr val="5B9BD5"/>
              </a:buClr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Здатність оцінювати дієвість наукового, аналітичного і методичного інструментарію для обґрунтування управлінських рішень у сфері формування раціональної організації руху інформаційних потоків з метою прийняття оперативних і стратегічних управлінських рішень як за центрами управління так і по підприємству в цілому</a:t>
            </a:r>
            <a:endParaRPr lang="ru-RU" sz="1600" dirty="0">
              <a:solidFill>
                <a:schemeClr val="accent1"/>
              </a:solidFill>
            </a:endParaRPr>
          </a:p>
          <a:p>
            <a:pPr>
              <a:lnSpc>
                <a:spcPct val="107000"/>
              </a:lnSpc>
            </a:pPr>
            <a:r>
              <a:rPr lang="uk-UA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Здатність демонструвати поглиблені знання у сфері фінансово-го контролінгу 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Здатність використовувати положення і методи дослідження інших наук для розв’язання професійних та наукових задач у сфері формування раціональної організації руху інформаційних потоків з метою прийняття оперативних і стратегічних управлінських рішень як за центрами управління так і по підприємству в цілому.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обирати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напрями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і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досліджень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формулювати</a:t>
            </a:r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наукові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фінансового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контролінгу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16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пошуку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інтерпретації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вирішення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професійних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наукових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фінан-сового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контролінгу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Здатність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розробляти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проектування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систем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фінансового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контролінгу</a:t>
            </a:r>
            <a:endParaRPr lang="ru-RU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1859823" cy="17220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2248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3407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1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працювати</a:t>
            </a:r>
            <a:r>
              <a:rPr lang="ru-RU" sz="2100" dirty="0">
                <a:solidFill>
                  <a:schemeClr val="accent1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нормативно-правовою</a:t>
            </a:r>
            <a:r>
              <a:rPr lang="ru-RU" sz="2100" dirty="0">
                <a:solidFill>
                  <a:schemeClr val="accent1"/>
                </a:solidFill>
                <a:latin typeface="Times New Roman" panose="02020603050405020304" pitchFamily="18" charset="0"/>
              </a:rPr>
              <a:t> базою з </a:t>
            </a:r>
            <a:r>
              <a:rPr lang="ru-RU" sz="21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фінансових</a:t>
            </a:r>
            <a:r>
              <a:rPr lang="ru-RU" sz="21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питань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768" y="2804360"/>
            <a:ext cx="4590256" cy="293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адекватного та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коректного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банку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100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обґрунтовувати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найдоцільніші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варіанти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співпраці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іншими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установами</a:t>
            </a: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804359"/>
            <a:ext cx="2113915" cy="19956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3968" y="51860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 банку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00808" y="398681"/>
            <a:ext cx="8136904" cy="17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3" y="797957"/>
            <a:ext cx="7519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дисципліни «Фінансовий контролінг в банківських установах» спрямована на підготовку фахівців, які могли б забезпечувати:</a:t>
            </a:r>
          </a:p>
          <a:p>
            <a:r>
              <a:rPr lang="uk-UA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управлінського обліку та складання управлінської звітності банку ;</a:t>
            </a:r>
          </a:p>
          <a:p>
            <a:r>
              <a:rPr lang="uk-UA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аналіз звітності згідно з міжнародними стандартами;</a:t>
            </a:r>
          </a:p>
          <a:p>
            <a:r>
              <a:rPr lang="uk-UA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 управлінські рішення на основі здійсненого аналізу. 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06447"/>
            <a:ext cx="2592288" cy="25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834565"/>
            <a:ext cx="4501554" cy="2991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63882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tx2"/>
                </a:solidFill>
              </a:rPr>
              <a:t>Дякую за увагу!</a:t>
            </a:r>
          </a:p>
          <a:p>
            <a:pPr algn="ctr"/>
            <a:r>
              <a:rPr lang="uk-UA" sz="6000" dirty="0" smtClean="0">
                <a:solidFill>
                  <a:schemeClr val="tx2"/>
                </a:solidFill>
              </a:rPr>
              <a:t>Чекаю на лекціях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250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Times New Roman</vt:lpstr>
      <vt:lpstr>Trebuchet MS</vt:lpstr>
      <vt:lpstr>Wingdings 3</vt:lpstr>
      <vt:lpstr>Аспект</vt:lpstr>
      <vt:lpstr>Запорізький національний університет</vt:lpstr>
      <vt:lpstr>Презентация PowerPoint</vt:lpstr>
      <vt:lpstr>1.Усне опитування за прослухованим лекційним метеріалом та переліком питань, винесених на самостійне опрацювання. 2. Обговорення теоретичних питань. 3. Розв’язання ситуаційних та практичних завдань: – складання планів та бюджетів різних типів; – проведення діагностики слабких та сильних сторін банку, його можливостей та загроз; – застосоваеея отриманих знань з оперативного та стратегічного фінансовго контролінгу у практичній діяльності</vt:lpstr>
      <vt:lpstr>Професійні компетентності:</vt:lpstr>
      <vt:lpstr>Професійні компетентності: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</dc:title>
  <dc:creator>User</dc:creator>
  <cp:lastModifiedBy>Александр Гришун</cp:lastModifiedBy>
  <cp:revision>15</cp:revision>
  <dcterms:created xsi:type="dcterms:W3CDTF">2017-11-18T12:43:32Z</dcterms:created>
  <dcterms:modified xsi:type="dcterms:W3CDTF">2017-11-18T17:22:35Z</dcterms:modified>
</cp:coreProperties>
</file>