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7" r:id="rId3"/>
    <p:sldId id="258" r:id="rId4"/>
    <p:sldId id="259" r:id="rId5"/>
    <p:sldId id="270" r:id="rId6"/>
    <p:sldId id="260" r:id="rId7"/>
    <p:sldId id="264" r:id="rId8"/>
    <p:sldId id="261" r:id="rId9"/>
    <p:sldId id="262" r:id="rId10"/>
    <p:sldId id="280" r:id="rId11"/>
    <p:sldId id="272" r:id="rId12"/>
    <p:sldId id="271" r:id="rId13"/>
    <p:sldId id="263" r:id="rId14"/>
    <p:sldId id="279" r:id="rId15"/>
    <p:sldId id="277" r:id="rId16"/>
    <p:sldId id="278" r:id="rId17"/>
    <p:sldId id="273" r:id="rId18"/>
    <p:sldId id="276" r:id="rId19"/>
    <p:sldId id="268" r:id="rId20"/>
    <p:sldId id="265" r:id="rId21"/>
    <p:sldId id="275" r:id="rId22"/>
    <p:sldId id="274" r:id="rId23"/>
    <p:sldId id="267" r:id="rId24"/>
    <p:sldId id="269" r:id="rId25"/>
    <p:sldId id="25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>
        <p:scale>
          <a:sx n="76" d="100"/>
          <a:sy n="76" d="100"/>
        </p:scale>
        <p:origin x="-1212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Бренди чи не бренди?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22920"/>
          </a:xfrm>
        </p:spPr>
        <p:txBody>
          <a:bodyPr/>
          <a:lstStyle/>
          <a:p>
            <a:pPr algn="r"/>
            <a:r>
              <a:rPr lang="uk-UA" b="1" dirty="0" err="1" smtClean="0"/>
              <a:t>Квест</a:t>
            </a:r>
            <a:r>
              <a:rPr lang="uk-UA" b="1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13701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0057"/>
            <a:ext cx="85534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308927"/>
            <a:ext cx="9324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https://absurdopedia.wiki/%D0%91%D1%80%D0%B0%D0%B7%D0%B8%D0%BB%D0%B8%D1%8F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808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06" y="481091"/>
            <a:ext cx="8263326" cy="532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05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9" y="13823"/>
            <a:ext cx="9158871" cy="684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9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534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82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2282825"/>
            <a:ext cx="4078287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09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4522409" cy="339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84642"/>
            <a:ext cx="26098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1346200"/>
            <a:ext cx="2944813" cy="416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00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6672"/>
            <a:ext cx="4249465" cy="561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94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5280272" cy="418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06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413"/>
            <a:ext cx="9144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43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458373" cy="311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18601"/>
          <a:stretch/>
        </p:blipFill>
        <p:spPr bwMode="auto">
          <a:xfrm>
            <a:off x="2115166" y="1052736"/>
            <a:ext cx="5041826" cy="41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41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Картинки по запросу сар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8640"/>
            <a:ext cx="3816424" cy="651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79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38175"/>
            <a:ext cx="381000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403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34636"/>
            <a:ext cx="4722316" cy="680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3620" y="5013176"/>
            <a:ext cx="1944216" cy="136815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0312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99392"/>
            <a:ext cx="6768752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18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75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64" y="908720"/>
            <a:ext cx="5253936" cy="33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56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63492"/>
            <a:ext cx="5976664" cy="562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77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042988"/>
            <a:ext cx="714375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62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09663"/>
            <a:ext cx="61912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11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104775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49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736" y="1412776"/>
            <a:ext cx="4527544" cy="454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77072"/>
            <a:ext cx="5328592" cy="1503040"/>
          </a:xfrm>
        </p:spPr>
        <p:txBody>
          <a:bodyPr>
            <a:normAutofit/>
          </a:bodyPr>
          <a:lstStyle/>
          <a:p>
            <a:r>
              <a:rPr lang="uk-UA" sz="7200" b="1" dirty="0" smtClean="0">
                <a:latin typeface="Arial Black" panose="020B0A04020102020204" pitchFamily="34" charset="0"/>
              </a:rPr>
              <a:t>Уганда</a:t>
            </a:r>
            <a:endParaRPr lang="ru-RU" sz="7200" b="1" dirty="0">
              <a:latin typeface="Arial Black" panose="020B0A04020102020204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2656"/>
            <a:ext cx="571500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03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12</Words>
  <Application>Microsoft Office PowerPoint</Application>
  <PresentationFormat>Экран (4:3)</PresentationFormat>
  <Paragraphs>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Бренди чи не бренди?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Уганда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8</cp:revision>
  <dcterms:created xsi:type="dcterms:W3CDTF">2020-01-27T04:00:02Z</dcterms:created>
  <dcterms:modified xsi:type="dcterms:W3CDTF">2023-09-04T17:01:53Z</dcterms:modified>
</cp:coreProperties>
</file>