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71"/>
            <p14:sldId id="272"/>
            <p14:sldId id="273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АСПЕКТИ ПРОВЕДЕННЯ ДОСЛІДЖЕННЯ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контролю та його функції.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документів на проведення соціологічного дослідження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управлінська функція, метою якої є оптимізація функціонування системи.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контроля – прийняття управлінських рішень.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 форми роботи: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бесіди та інструктажі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демонстрація зразків виконання робіт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вивчення документів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дослідження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стресостійкості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зниження ефективності: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невідповідність завдання особливостям виконавця;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рівні умови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взаємна довіра та допомога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мобілізація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контролю: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корегуюча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стимуююча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контролю:</a:t>
            </a:r>
            <a:b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самоконтроль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опреативний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за результатом</a:t>
            </a:r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протокол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план).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здачі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права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безпереборної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33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75" y="1582341"/>
            <a:ext cx="102560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Протокол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розрахунків: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100 % передплата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 передплата (25%)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оплата по завершенню договору після здачі робіт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поетапна передплата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58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3951" y="1057275"/>
            <a:ext cx="10418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 фінансового забезпечення: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 плата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документації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транспортних витрат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Витратні матеріали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сторонніх організацій (субпідрядники,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кунсультанти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Непередбачувані витрати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Накладні витрати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витрати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06231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451</TotalTime>
  <Words>65</Words>
  <Application>Microsoft Office PowerPoint</Application>
  <PresentationFormat>Широкоэкранный</PresentationFormat>
  <Paragraphs>30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ОРГАНІЗАЦІЙНІ АСПЕКТИ ПРОВЕДЕННЯ ДОСЛІДЖЕННЯ                                                                            </vt:lpstr>
      <vt:lpstr> План.  1. Поняття контролю та його функції. 2. Пакет документів на проведення соціологічного дослідження.     </vt:lpstr>
      <vt:lpstr> Питання 1. Контроль – управлінська функція, метою якої є оптимізація функціонування системи. Основа контроля – прийняття управлінських рішень.  Попередні форми роботи: - бесіди та інструктажі - демонстрація зразків виконання робіт - вивчення документів - дослідження стресостійкості  Причини зниження ефективності: - невідповідність завдання особливостям виконавця; - рівні умови - взаємна довіра та допомога - мобілізація         </vt:lpstr>
      <vt:lpstr> Функції контролю: - діагностична - корегуюча - стимуююча - захисна - інформаційна  Види контролю: - попередній - поточний - завершуючий - самоконтроль - зовнішній/внутрішній - опреативний - контроль за результатом </vt:lpstr>
      <vt:lpstr>Питання 2 Пакет документів: договір на проведення дослідження, технічне завдання, програма дослідження, протокол погодження договірної ціни, кошторис дослідження, календарний план). 1. Договір на проведення дослідження: - зазначення сторін - предмет договору - вартість роботи та порядок розрахунків - порядок здачі та приймання робіт - права та обов’язки сторін - відповідальність сторін - обставини безпереборної сили - строк дії договору - припинення договору - інші умови       </vt:lpstr>
      <vt:lpstr>         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40</cp:revision>
  <dcterms:created xsi:type="dcterms:W3CDTF">2019-01-24T09:36:20Z</dcterms:created>
  <dcterms:modified xsi:type="dcterms:W3CDTF">2020-11-23T09:20:46Z</dcterms:modified>
</cp:coreProperties>
</file>