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57" r:id="rId6"/>
    <p:sldId id="270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272" r:id="rId15"/>
    <p:sldId id="273" r:id="rId16"/>
    <p:sldId id="369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74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2" r:id="rId70"/>
    <p:sldId id="334" r:id="rId71"/>
    <p:sldId id="336" r:id="rId72"/>
    <p:sldId id="337" r:id="rId73"/>
    <p:sldId id="339" r:id="rId74"/>
    <p:sldId id="340" r:id="rId75"/>
    <p:sldId id="342" r:id="rId76"/>
    <p:sldId id="344" r:id="rId77"/>
    <p:sldId id="346" r:id="rId78"/>
    <p:sldId id="347" r:id="rId79"/>
    <p:sldId id="348" r:id="rId80"/>
    <p:sldId id="351" r:id="rId81"/>
    <p:sldId id="352" r:id="rId82"/>
    <p:sldId id="353" r:id="rId83"/>
    <p:sldId id="355" r:id="rId84"/>
    <p:sldId id="357" r:id="rId85"/>
    <p:sldId id="359" r:id="rId86"/>
    <p:sldId id="360" r:id="rId87"/>
    <p:sldId id="361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63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63CADA2-B166-4A2C-BE95-23785F0BC622}" type="datetimeFigureOut">
              <a:rPr lang="ru-RU" smtClean="0"/>
              <a:t>09.11.2021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29600" cy="1828800"/>
          </a:xfrm>
        </p:spPr>
        <p:txBody>
          <a:bodyPr>
            <a:normAutofit/>
          </a:bodyPr>
          <a:lstStyle/>
          <a:p>
            <a:r>
              <a:rPr lang="uk-UA" dirty="0"/>
              <a:t>МАК-технології</a:t>
            </a:r>
            <a:br>
              <a:rPr lang="uk-UA" dirty="0"/>
            </a:br>
            <a:r>
              <a:rPr lang="uk-UA" dirty="0"/>
              <a:t>МАРІЇ </a:t>
            </a:r>
            <a:r>
              <a:rPr lang="uk-UA" dirty="0" err="1"/>
              <a:t>мІНАКОВОЇ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59832" y="3356992"/>
            <a:ext cx="5328592" cy="244827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/>
              <a:t>Директорка</a:t>
            </a:r>
            <a:r>
              <a:rPr lang="ru-RU" dirty="0"/>
              <a:t> Центру </a:t>
            </a:r>
            <a:r>
              <a:rPr lang="ru-RU" dirty="0" err="1"/>
              <a:t>Психології</a:t>
            </a:r>
            <a:r>
              <a:rPr lang="ru-RU" dirty="0"/>
              <a:t> та </a:t>
            </a:r>
            <a:r>
              <a:rPr lang="ru-RU" dirty="0" err="1"/>
              <a:t>Тренінгу</a:t>
            </a:r>
            <a:r>
              <a:rPr lang="ru-RU" dirty="0"/>
              <a:t> М. </a:t>
            </a:r>
            <a:r>
              <a:rPr lang="ru-RU" dirty="0" err="1"/>
              <a:t>Мінакової</a:t>
            </a:r>
            <a:r>
              <a:rPr lang="ru-RU" dirty="0"/>
              <a:t>, </a:t>
            </a:r>
            <a:r>
              <a:rPr lang="ru-RU" dirty="0" err="1"/>
              <a:t>сертифікований</a:t>
            </a:r>
            <a:r>
              <a:rPr lang="ru-RU" dirty="0"/>
              <a:t> психолог,</a:t>
            </a:r>
          </a:p>
          <a:p>
            <a:r>
              <a:rPr lang="ru-RU" dirty="0" err="1"/>
              <a:t>інтегративний</a:t>
            </a:r>
            <a:r>
              <a:rPr lang="ru-RU" dirty="0"/>
              <a:t> психотерапевт і тренер</a:t>
            </a:r>
            <a:r>
              <a:rPr lang="uk-UA" dirty="0"/>
              <a:t>,</a:t>
            </a:r>
            <a:r>
              <a:rPr lang="ru-RU" dirty="0"/>
              <a:t> </a:t>
            </a:r>
            <a:r>
              <a:rPr lang="ru-RU" dirty="0" err="1"/>
              <a:t>авторка</a:t>
            </a:r>
            <a:r>
              <a:rPr lang="ru-RU"/>
              <a:t> та </a:t>
            </a:r>
            <a:r>
              <a:rPr lang="ru-RU" dirty="0" err="1"/>
              <a:t>ведуча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для </a:t>
            </a:r>
            <a:r>
              <a:rPr lang="ru-RU" dirty="0" err="1"/>
              <a:t>психологів</a:t>
            </a:r>
            <a:endParaRPr lang="ru-RU" dirty="0"/>
          </a:p>
        </p:txBody>
      </p:sp>
      <p:pic>
        <p:nvPicPr>
          <p:cNvPr id="1027" name="Picture 3" descr="C:\Users\Lenovo\Desktop\МАК_тарака\maria-avatar_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2352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 та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карт</a:t>
            </a:r>
            <a:r>
              <a:rPr lang="uk-UA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ок</a:t>
            </a: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 негативною характеристикою, яка не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приймається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знайдіть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колоді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карту-антипод, на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зображено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протилежну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для вас характеристику (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Відсторонений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- «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Присутній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Агресор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- «Добряк», «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П'яниця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- «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Тверезий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" і т.д.).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Створіть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образ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Внутрішнього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батька.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повинен бути схожий на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вашого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батька, але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мати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якості-антиподи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вам так не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вистачало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Увійдіть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стабільний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позитивний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контакт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цим образом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помістіть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неподалік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образу реального батька (у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більш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виграшну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доступну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вам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позицію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Тепер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зможете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звертатись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нього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коли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реальний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образ не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здатний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дати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вам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потрібного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ресурсу.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505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100" dirty="0"/>
              <a:t>МЕТОДИКА «Мої батьківські стратегії»</a:t>
            </a:r>
            <a:b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</a:p>
          <a:p>
            <a:pPr marL="457200" indent="0">
              <a:lnSpc>
                <a:spcPct val="107000"/>
              </a:lnSpc>
              <a:buNone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Пошук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конструктивніших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стратегій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0215">
              <a:lnSpc>
                <a:spcPct val="107000"/>
              </a:lnSpc>
            </a:pPr>
            <a:r>
              <a:rPr lang="ru-RU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Інструкція</a:t>
            </a: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45720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Перегляньте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колоду та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виберіть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зображення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нагадують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вам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деструктивні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моделі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власної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дитиною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Ви можете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вибрати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стільки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зображень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скільки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забажаєте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Орієнтуйтеся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емоційний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відгук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відборі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карт.</a:t>
            </a:r>
          </a:p>
          <a:p>
            <a:pPr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2124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 та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Проаналізуйте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модель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батька на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кожній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вибраних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Розкажіть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подібності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своїх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моделях.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Подумайте про те, в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випадках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корекція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в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Обговоріть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вторинні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вигоди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кожної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конструктивності-деструктивності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(для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для батька, для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сімейної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100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 та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кожної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картки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бажає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змінити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модель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батьківської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виберіть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колоді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пропонують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альтернативні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кілька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Проаналізуйте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варіанти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альтернативної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оберіть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подобаються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вам і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підходять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вам (і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раціонально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інтуїтивно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Перевірте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практиці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батьківської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поведінки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Зробіть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При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необхідності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повторіть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методику (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початку до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кінця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5150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58519-2B03-4E48-BAFC-1589256B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485A2B-FAB0-40D9-B53C-214D63545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784054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2D2682A-80C1-4DC5-BD6E-4EED71455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826999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32671E-9D0B-4529-AAB9-7689DB44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03C6C01-B7F7-43D3-8F00-28A6DB262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74194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A52BB76-15A0-40CC-98DE-4CFBCF7D4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691454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69A40B2-2F36-4992-9C54-251EC133D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750059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ACBE60C-16DD-4C31-997D-9F25013B8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53837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Колода «МАМА, ТАТО І Я»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CC16ED7-29F7-4496-82F3-8E0FE1AB4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93" y="1600200"/>
            <a:ext cx="3452214" cy="4708525"/>
          </a:xfrm>
        </p:spPr>
      </p:pic>
    </p:spTree>
    <p:extLst>
      <p:ext uri="{BB962C8B-B14F-4D97-AF65-F5344CB8AC3E}">
        <p14:creationId xmlns:p14="http://schemas.microsoft.com/office/powerpoint/2010/main" val="4036615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B68BD3F-BE5D-4AF5-9180-423D1D5F0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452311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C34FF0-E56D-4EEE-9D1E-33FC3C32D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76757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9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AC99726-1616-42E5-80EE-B69B34696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4233753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10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714B1AD-5CCB-4614-B4D9-59407F289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55917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0EBF626-18EB-4224-9B39-D26BB4C98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83350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01C0AE1-3075-4943-8B0A-05AE45394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97921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096CA55-4589-491A-A116-26348B647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905474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E0CA566-AACE-4F4E-A7EC-180E721BD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092427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36FBA43-F441-424C-90DD-5F0D06D8F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743278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0EB9CC1-2EA1-4565-BD5F-77D5FA6C1C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861967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Колода «МАМА, ТАТО І 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>
                <a:ea typeface="Calibri" panose="020F0502020204030204" pitchFamily="34" charset="0"/>
              </a:rPr>
              <a:t>К</a:t>
            </a:r>
            <a:r>
              <a:rPr lang="ru-RU" dirty="0">
                <a:effectLst/>
                <a:ea typeface="Calibri" panose="020F0502020204030204" pitchFamily="34" charset="0"/>
              </a:rPr>
              <a:t>олода, </a:t>
            </a:r>
            <a:r>
              <a:rPr lang="ru-RU" dirty="0" err="1">
                <a:effectLst/>
                <a:ea typeface="Calibri" panose="020F0502020204030204" pitchFamily="34" charset="0"/>
              </a:rPr>
              <a:t>що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складається</a:t>
            </a:r>
            <a:r>
              <a:rPr lang="ru-RU" dirty="0">
                <a:effectLst/>
                <a:ea typeface="Calibri" panose="020F0502020204030204" pitchFamily="34" charset="0"/>
              </a:rPr>
              <a:t> з 84-х </a:t>
            </a:r>
            <a:r>
              <a:rPr lang="ru-RU" dirty="0" err="1">
                <a:effectLst/>
                <a:ea typeface="Calibri" panose="020F0502020204030204" pitchFamily="34" charset="0"/>
              </a:rPr>
              <a:t>барвистих</a:t>
            </a:r>
            <a:r>
              <a:rPr lang="ru-RU" dirty="0">
                <a:effectLst/>
                <a:ea typeface="Calibri" panose="020F0502020204030204" pitchFamily="34" charset="0"/>
              </a:rPr>
              <a:t> карт, на </a:t>
            </a:r>
            <a:r>
              <a:rPr lang="ru-RU" dirty="0" err="1">
                <a:effectLst/>
                <a:ea typeface="Calibri" panose="020F0502020204030204" pitchFamily="34" charset="0"/>
              </a:rPr>
              <a:t>яких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кожен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зможе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виявити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значущі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ситуації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взаємодії</a:t>
            </a:r>
            <a:r>
              <a:rPr lang="ru-RU" dirty="0">
                <a:effectLst/>
                <a:ea typeface="Calibri" panose="020F0502020204030204" pitchFamily="34" charset="0"/>
              </a:rPr>
              <a:t> з батьками </a:t>
            </a:r>
            <a:r>
              <a:rPr lang="ru-RU" dirty="0" err="1">
                <a:effectLst/>
                <a:ea typeface="Calibri" panose="020F0502020204030204" pitchFamily="34" charset="0"/>
              </a:rPr>
              <a:t>зі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свого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дитинства</a:t>
            </a:r>
            <a:r>
              <a:rPr lang="ru-RU" dirty="0">
                <a:effectLst/>
                <a:ea typeface="Calibri" panose="020F0502020204030204" pitchFamily="34" charset="0"/>
              </a:rPr>
              <a:t>. </a:t>
            </a:r>
            <a:r>
              <a:rPr lang="ru-RU" dirty="0" err="1">
                <a:effectLst/>
                <a:ea typeface="Calibri" panose="020F0502020204030204" pitchFamily="34" charset="0"/>
              </a:rPr>
              <a:t>Представлені</a:t>
            </a:r>
            <a:r>
              <a:rPr lang="ru-RU" dirty="0">
                <a:effectLst/>
                <a:ea typeface="Calibri" panose="020F0502020204030204" pitchFamily="34" charset="0"/>
              </a:rPr>
              <a:t> як </a:t>
            </a:r>
            <a:r>
              <a:rPr lang="ru-RU" dirty="0" err="1">
                <a:effectLst/>
                <a:ea typeface="Calibri" panose="020F0502020204030204" pitchFamily="34" charset="0"/>
              </a:rPr>
              <a:t>взаємини</a:t>
            </a:r>
            <a:r>
              <a:rPr lang="ru-RU" dirty="0">
                <a:effectLst/>
                <a:ea typeface="Calibri" panose="020F0502020204030204" pitchFamily="34" charset="0"/>
              </a:rPr>
              <a:t> у </a:t>
            </a:r>
            <a:r>
              <a:rPr lang="ru-RU" dirty="0" err="1">
                <a:effectLst/>
                <a:ea typeface="Calibri" panose="020F0502020204030204" pitchFamily="34" charset="0"/>
              </a:rPr>
              <a:t>сімейній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тріаді</a:t>
            </a:r>
            <a:r>
              <a:rPr lang="ru-RU" dirty="0">
                <a:effectLst/>
                <a:ea typeface="Calibri" panose="020F0502020204030204" pitchFamily="34" charset="0"/>
              </a:rPr>
              <a:t>, так і в </a:t>
            </a:r>
            <a:r>
              <a:rPr lang="ru-RU" dirty="0" err="1">
                <a:effectLst/>
                <a:ea typeface="Calibri" panose="020F0502020204030204" pitchFamily="34" charset="0"/>
              </a:rPr>
              <a:t>діаді</a:t>
            </a:r>
            <a:r>
              <a:rPr lang="ru-RU" dirty="0">
                <a:effectLst/>
                <a:ea typeface="Calibri" panose="020F0502020204030204" pitchFamily="34" charset="0"/>
              </a:rPr>
              <a:t> (мама-</a:t>
            </a:r>
            <a:r>
              <a:rPr lang="ru-RU" dirty="0" err="1">
                <a:effectLst/>
                <a:ea typeface="Calibri" panose="020F0502020204030204" pitchFamily="34" charset="0"/>
              </a:rPr>
              <a:t>дитина</a:t>
            </a:r>
            <a:r>
              <a:rPr lang="ru-RU" dirty="0">
                <a:effectLst/>
                <a:ea typeface="Calibri" panose="020F0502020204030204" pitchFamily="34" charset="0"/>
              </a:rPr>
              <a:t> та </a:t>
            </a:r>
            <a:r>
              <a:rPr lang="ru-RU" dirty="0" err="1">
                <a:effectLst/>
                <a:ea typeface="Calibri" panose="020F0502020204030204" pitchFamily="34" charset="0"/>
              </a:rPr>
              <a:t>тато-дитина</a:t>
            </a:r>
            <a:r>
              <a:rPr lang="ru-RU" dirty="0">
                <a:effectLst/>
                <a:ea typeface="Calibri" panose="020F0502020204030204" pitchFamily="34" charset="0"/>
              </a:rPr>
              <a:t>), </a:t>
            </a:r>
            <a:r>
              <a:rPr lang="ru-RU" dirty="0" err="1">
                <a:effectLst/>
                <a:ea typeface="Calibri" panose="020F0502020204030204" pitchFamily="34" charset="0"/>
              </a:rPr>
              <a:t>відображено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більшість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проблемних</a:t>
            </a:r>
            <a:r>
              <a:rPr lang="ru-RU" dirty="0">
                <a:effectLst/>
                <a:ea typeface="Calibri" panose="020F0502020204030204" pitchFamily="34" charset="0"/>
              </a:rPr>
              <a:t> тем, </a:t>
            </a:r>
            <a:r>
              <a:rPr lang="ru-RU" dirty="0" err="1">
                <a:effectLst/>
                <a:ea typeface="Calibri" panose="020F0502020204030204" pitchFamily="34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можливі</a:t>
            </a:r>
            <a:r>
              <a:rPr lang="ru-RU" dirty="0">
                <a:effectLst/>
                <a:ea typeface="Calibri" panose="020F0502020204030204" pitchFamily="34" charset="0"/>
              </a:rPr>
              <a:t> у </a:t>
            </a:r>
            <a:r>
              <a:rPr lang="ru-RU" dirty="0" err="1">
                <a:effectLst/>
                <a:ea typeface="Calibri" panose="020F0502020204030204" pitchFamily="34" charset="0"/>
              </a:rPr>
              <a:t>відносинах</a:t>
            </a:r>
            <a:r>
              <a:rPr lang="ru-RU" dirty="0">
                <a:effectLst/>
                <a:ea typeface="Calibri" panose="020F0502020204030204" pitchFamily="34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</a:rPr>
              <a:t>дитини</a:t>
            </a:r>
            <a:r>
              <a:rPr lang="ru-RU" dirty="0">
                <a:effectLst/>
                <a:ea typeface="Calibri" panose="020F0502020204030204" pitchFamily="34" charset="0"/>
              </a:rPr>
              <a:t> з </a:t>
            </a:r>
            <a:r>
              <a:rPr lang="ru-RU" dirty="0" err="1">
                <a:effectLst/>
                <a:ea typeface="Calibri" panose="020F0502020204030204" pitchFamily="34" charset="0"/>
              </a:rPr>
              <a:t>кожним</a:t>
            </a:r>
            <a:r>
              <a:rPr lang="ru-RU" dirty="0">
                <a:effectLst/>
                <a:ea typeface="Calibri" panose="020F0502020204030204" pitchFamily="34" charset="0"/>
              </a:rPr>
              <a:t> з </a:t>
            </a:r>
            <a:r>
              <a:rPr lang="ru-RU" dirty="0" err="1">
                <a:effectLst/>
                <a:ea typeface="Calibri" panose="020F0502020204030204" pitchFamily="34" charset="0"/>
              </a:rPr>
              <a:t>батьків</a:t>
            </a:r>
            <a:r>
              <a:rPr lang="ru-RU" dirty="0">
                <a:effectLst/>
                <a:ea typeface="Calibri" panose="020F0502020204030204" pitchFamily="34" charset="0"/>
              </a:rPr>
              <a:t>.</a:t>
            </a:r>
          </a:p>
          <a:p>
            <a:pPr marL="137160" indent="0">
              <a:buNone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дозволять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чудово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працювати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лише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дорослими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аналізують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своє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але й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школярами та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молодшими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зможуть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педагогу/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психологу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пояснити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сім'ї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− за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допомогою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малюнків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швидко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і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одразу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фахівцю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стає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ясно.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540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17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F9A38B3-34EC-46B2-AB0F-43E517291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415543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18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100A7D6-E829-4E0F-B947-F14ABBFED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345693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19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79F5097-4572-4E80-9F3A-868DF892F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9570167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20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F6F97C5-FAF8-4104-ADBE-9401A0E19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7388458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B593333-5B1D-4A31-A641-FB2450F72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730159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C363C83-767D-46CD-A9D8-B99B2DED6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47749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FD1A22D-0D2F-4E6F-87DC-FC170806D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968595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CD3DECF-238A-45F0-8144-A7D5CD691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937759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71489B8-3DED-4736-84B9-2B26FBFE3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601407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B4AEE7B-1626-46F2-9856-FF0100B6E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000533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6048712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колода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набула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популярності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батьків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(будь-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віку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аналізують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власні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батьківські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стратегії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помилки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вихованні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бажають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виправити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Характерна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особливість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колоди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полягає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тому,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багатьох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картах 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героїв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відсутн</a:t>
            </a:r>
            <a:r>
              <a:rPr lang="uk-UA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рот</a:t>
            </a: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Це надає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клієнту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секунди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створити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максимальну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проекцію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(з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правильним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нього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виразом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обличчя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емоцією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батька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Будь-яка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людина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виявить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емоційний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відгук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просто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розглядатиме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053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27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A8B0733-9F82-4E04-A390-85CC411C7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417042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28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AC57B13-2B0F-4E0D-B77E-26D226A87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067145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29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BBABCCD-5A28-4C13-89CE-E22A1A61B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8332557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30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F6B85A3-1628-4702-B5E8-33BA2D81A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772816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394529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0601722-5A8F-444E-B7C7-EA2EF307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885217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29CE7A6-24B9-46B1-8338-2EC6B66E7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4763249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AE8765D-C516-43E1-AEFB-51F205099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969718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ECA2C6F-6EAE-4434-8C9A-1CD6A2947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287635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97C570A-F906-4FB6-AD52-FDFC2CD2E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669971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13FFF5C-2CDF-4F99-99F1-D24C52557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4030035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100" dirty="0"/>
              <a:t>МЕТОДИКА «Як я пам’ятаю своє дитинство»</a:t>
            </a:r>
            <a:b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Autofit/>
          </a:bodyPr>
          <a:lstStyle/>
          <a:p>
            <a:pPr indent="0" algn="just">
              <a:spcAft>
                <a:spcPts val="800"/>
              </a:spcAft>
              <a:buNone/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Мета</a:t>
            </a: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0" algn="just">
              <a:spcAft>
                <a:spcPts val="800"/>
              </a:spcAft>
              <a:buNone/>
            </a:pP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ставлення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 характер</a:t>
            </a:r>
            <a:r>
              <a:rPr lang="uk-UA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взаємовідносин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батьками 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spcAft>
                <a:spcPts val="800"/>
              </a:spcAft>
              <a:buNone/>
            </a:pPr>
            <a:r>
              <a:rPr lang="ru-RU" sz="24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Інструкція</a:t>
            </a:r>
            <a:r>
              <a:rPr lang="ru-RU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0" algn="just">
              <a:spcAft>
                <a:spcPts val="800"/>
              </a:spcAft>
              <a:buNone/>
            </a:pP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Перегляньте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колоду та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виберіть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зображення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нагадують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вам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ваші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взаємини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батьками у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Знайдіть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найкраще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ілюструють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0" algn="just">
              <a:spcAft>
                <a:spcPts val="800"/>
              </a:spcAft>
              <a:buNone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А)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ваші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стосунки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мамою,</a:t>
            </a:r>
          </a:p>
          <a:p>
            <a:pPr indent="0" algn="just">
              <a:spcAft>
                <a:spcPts val="800"/>
              </a:spcAft>
              <a:buNone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Б)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ваші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стосунки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татом,</a:t>
            </a:r>
          </a:p>
          <a:p>
            <a:pPr indent="0" algn="just">
              <a:spcAft>
                <a:spcPts val="800"/>
              </a:spcAft>
              <a:buNone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В)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ваші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стосунки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тріаді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(мама,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тато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buNone/>
            </a:pPr>
            <a:endParaRPr lang="uk-UA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37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7E7A455-D78E-4518-A3FD-1691CCDD5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1188649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38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D3CEC7A-E655-4ECE-9F24-B98500D6D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923437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39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75F9267-429A-4452-8B19-50A3FB2B8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2428228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40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3DA8C2B-CE6C-402D-B306-4FD7362C6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8258783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1CB0065-B49A-40D9-AAAC-00B240A89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671994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0B1ABAD-F353-41D2-8336-89C48B652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2087736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EED1E21-BD76-42FA-B5B6-55587B104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837251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011DEA1-0520-48F4-BF7F-5A0ECFFB6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4183013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7C8CF66-20C2-472D-95BC-0F219F7A0D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4131665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B31D19C-43EE-4588-AC71-57F418ADC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59624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 та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Опишіть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кожну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відібрану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карту.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там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Якими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відносини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між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зображеними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фігурами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відчуває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Про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думає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Яке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головне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бажання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на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цій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картинці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моменти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мотиви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емоції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думки,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відчуття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наміри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будь-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якої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фігури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вам стали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краще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зрозумілі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зараз – коли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подивилися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картинки?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нового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вдалося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зрозуміти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зрозуміти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собі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 Як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змінює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образ батька/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матері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/себе у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вашому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сприйнятті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дитинства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0083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47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83BC4BA-C3DB-4F69-84B5-C03931FB33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893860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48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DA46497-9C3A-4265-B826-BD841609D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716348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49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EAAE4EA-EEB1-41FB-8F5D-BC6C318F4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8025907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50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B3A6346-5188-437E-9BB4-2168CD58E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296708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04695F0-B2D9-4D2A-9EAD-D8B6EE9BF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0057675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32B4DC6-B84E-4CFD-B5B3-3319BF47D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364213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88025D9-1AB8-489E-AA3C-43A1AECF3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463310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DF3DC25-5083-4A60-8E77-D55B0E2A2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8875677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48E837E-0BA4-4DC8-B033-7F9E800D2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2722740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5879C1F-DE91-4109-8A1B-12279C0F7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450409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F413E-311C-4CC2-BF24-063D3AD9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 та завдання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B6C734-C988-451A-A166-56CAC54E4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Відповідно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нового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розуміння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бажанням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підберіть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нові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колоді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більш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точно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характеризують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взаємини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батьками з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вашого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дитинства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Проаналізуйте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своє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актуальне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ставлення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власного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дитинства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підставі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вибраних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карт.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позитивних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негативних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й стало)? З ким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стосунки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суб'єктивно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тепліші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з мамою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татом?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можете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власне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сприйняття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дитинства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1590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57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65CA186-9B22-47D3-8A69-0FD17C368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199237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58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9A80FD8-3A4B-47EB-8D2D-3015779C8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406644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59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86771D8-C244-4567-A642-804C82116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028125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60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27800FE-FE85-45A5-85B6-D67602272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9106234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A68D3A9-9E3C-428C-B111-5D9EC2781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2847213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8025444-4AE2-4B1E-B603-1E0102580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5035488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405F8CB-50B0-406F-BD46-CD48D0482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2700501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ED3BCE6-EF26-4967-A9EA-26DC267FF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6534743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65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85D05C3-818F-4B2C-ADA7-A2580C851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098138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66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487EF05-0D4D-4643-91C4-DCA6EADC5C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79015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b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100" dirty="0"/>
              <a:t>МЕТОДИКА «Ресурсний образ тато/мами»</a:t>
            </a:r>
            <a:b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Мета: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ресурсного образу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Внутрішнього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батька/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мати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Інструкція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варіант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батьком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):</a:t>
            </a:r>
          </a:p>
          <a:p>
            <a:pPr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Перегляньте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колоду та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виберіть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зображення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ілюструють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тата – таким,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яким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пам'ятаєте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своєму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дитинстві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Вибирайте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стільки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карт,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скільки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забажаєте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49062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67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C33BA46-52CA-46A1-808D-630139D9E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902663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68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60F0499-A1AB-4EE2-B6CE-E496F31B5C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8957316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69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89E7C0F-7FE0-4391-BB2F-077630872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277911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70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FFA2F9-327F-4E67-B226-25225F66C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3528277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71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18AD404-9482-4D6A-A28C-DB60CE89F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0803106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72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2AF6AAB-0809-4A5F-933C-EC5C7623D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52766688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73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BA8E78F-E88D-473C-BFC3-001764D3E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3308282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74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302411A-68EF-4C1A-94C9-7FED398C3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68821947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C6EAA-3DD0-4E5D-A55C-6556B8BC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75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5E1FCF-CF22-4CBB-8F37-7040FA716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40917773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673C7-A367-4A86-9121-9E8657A4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76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3799BF-1139-4F1A-9276-DAA1BD0F30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2805318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Запитання та завдання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Назвіть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кожну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картку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якістю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/характеристикою батька (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наприклад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Захисник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», «Слабак», «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Агресор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Відсторонений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Визначте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характеристики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сприймаються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вами позитивно, 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негативно.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карток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негативною характеристикою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визначте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якостей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можете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прийняти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батькові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ж 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вам не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вдається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прийняти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ньому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32794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9AE24-A37C-4FC4-AAB8-25F1799C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77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BA0C12B-D5BE-48C0-8A08-58029B8FF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5639125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57D25-02E2-439C-B7BB-7FA32A546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78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4ECB3F-9500-4CBD-BC03-641724E03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5941004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897BC-7587-496C-B406-5509160D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79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B38C35-63D8-4001-9AA5-E837D6C4A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936705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70EEF-426D-455A-AF2E-62D5AFBD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80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68F6236-0C1F-4906-AF1B-0A4A9BB3A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3917770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42728-3767-485B-9AA6-D794F740A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81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16C78C-CE94-413C-A924-3285AD458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6362887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E9395-B9DD-4873-9199-B1B51299D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6962E85-D6E7-4916-AB75-C1C85F4C1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9702083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AE316-1F44-4E2B-B966-54C30DF4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B135D3-36EA-498D-8B53-83906EC6B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74137503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C9332-A2C8-4075-859D-B68632786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84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47AB92D-328B-4598-AEBC-4E98D38B6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24" y="1600200"/>
            <a:ext cx="3135951" cy="4708525"/>
          </a:xfrm>
        </p:spPr>
      </p:pic>
    </p:spTree>
    <p:extLst>
      <p:ext uri="{BB962C8B-B14F-4D97-AF65-F5344CB8AC3E}">
        <p14:creationId xmlns:p14="http://schemas.microsoft.com/office/powerpoint/2010/main" val="153218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209</TotalTime>
  <Words>971</Words>
  <Application>Microsoft Office PowerPoint</Application>
  <PresentationFormat>Экран (4:3)</PresentationFormat>
  <Paragraphs>135</Paragraphs>
  <Slides>97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6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Апекс</vt:lpstr>
      <vt:lpstr>МАК-технології МАРІЇ мІНАКОВОЇ</vt:lpstr>
      <vt:lpstr>Колода «МАМА, ТАТО І Я»</vt:lpstr>
      <vt:lpstr>Колода «МАМА, ТАТО І Я»</vt:lpstr>
      <vt:lpstr>Презентация PowerPoint</vt:lpstr>
      <vt:lpstr> МЕТОДИКА «Як я пам’ятаю своє дитинство» </vt:lpstr>
      <vt:lpstr>Запитання та завдання</vt:lpstr>
      <vt:lpstr>Запитання та завдання</vt:lpstr>
      <vt:lpstr> МЕТОДИКА «Ресурсний образ тато/мами» </vt:lpstr>
      <vt:lpstr>Запитання та завдання</vt:lpstr>
      <vt:lpstr>Запитання та завдання</vt:lpstr>
      <vt:lpstr> МЕТОДИКА «Мої батьківські стратегії» </vt:lpstr>
      <vt:lpstr>Запитання та завдання</vt:lpstr>
      <vt:lpstr>Запитання та завдання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35</vt:lpstr>
      <vt:lpstr>36</vt:lpstr>
      <vt:lpstr>37</vt:lpstr>
      <vt:lpstr>38</vt:lpstr>
      <vt:lpstr>39</vt:lpstr>
      <vt:lpstr>40</vt:lpstr>
      <vt:lpstr>41</vt:lpstr>
      <vt:lpstr>42</vt:lpstr>
      <vt:lpstr>43</vt:lpstr>
      <vt:lpstr>44</vt:lpstr>
      <vt:lpstr>45</vt:lpstr>
      <vt:lpstr>46</vt:lpstr>
      <vt:lpstr>47</vt:lpstr>
      <vt:lpstr>48</vt:lpstr>
      <vt:lpstr>49</vt:lpstr>
      <vt:lpstr>50</vt:lpstr>
      <vt:lpstr>51</vt:lpstr>
      <vt:lpstr>52</vt:lpstr>
      <vt:lpstr>53</vt:lpstr>
      <vt:lpstr>54</vt:lpstr>
      <vt:lpstr>55</vt:lpstr>
      <vt:lpstr>56</vt:lpstr>
      <vt:lpstr>57</vt:lpstr>
      <vt:lpstr>58</vt:lpstr>
      <vt:lpstr>59</vt:lpstr>
      <vt:lpstr>60</vt:lpstr>
      <vt:lpstr>61</vt:lpstr>
      <vt:lpstr>62</vt:lpstr>
      <vt:lpstr>63</vt:lpstr>
      <vt:lpstr>64</vt:lpstr>
      <vt:lpstr>65</vt:lpstr>
      <vt:lpstr>66</vt:lpstr>
      <vt:lpstr>67</vt:lpstr>
      <vt:lpstr>68</vt:lpstr>
      <vt:lpstr>69</vt:lpstr>
      <vt:lpstr>70</vt:lpstr>
      <vt:lpstr>71</vt:lpstr>
      <vt:lpstr>72</vt:lpstr>
      <vt:lpstr>73</vt:lpstr>
      <vt:lpstr>74</vt:lpstr>
      <vt:lpstr>75</vt:lpstr>
      <vt:lpstr>76</vt:lpstr>
      <vt:lpstr>77</vt:lpstr>
      <vt:lpstr>78</vt:lpstr>
      <vt:lpstr>79</vt:lpstr>
      <vt:lpstr>80</vt:lpstr>
      <vt:lpstr>81</vt:lpstr>
      <vt:lpstr>82</vt:lpstr>
      <vt:lpstr>83</vt:lpstr>
      <vt:lpstr>84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майбутня професія – Логопед</dc:title>
  <dc:creator>USER</dc:creator>
  <cp:lastModifiedBy>Максим Куринной</cp:lastModifiedBy>
  <cp:revision>30</cp:revision>
  <dcterms:created xsi:type="dcterms:W3CDTF">2020-12-01T14:16:44Z</dcterms:created>
  <dcterms:modified xsi:type="dcterms:W3CDTF">2021-11-09T22:13:12Z</dcterms:modified>
</cp:coreProperties>
</file>