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832"/>
    <a:srgbClr val="05341A"/>
    <a:srgbClr val="5F512D"/>
    <a:srgbClr val="F96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747F6-A844-4E8F-A0A0-423B86FE2B27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en-US"/>
        </a:p>
      </dgm:t>
    </dgm:pt>
    <dgm:pt modelId="{A15C1A26-8DF5-40E1-BCEB-A9F490C30D57}" type="pres">
      <dgm:prSet presAssocID="{00F747F6-A844-4E8F-A0A0-423B86FE2B27}" presName="cycle" presStyleCnt="0">
        <dgm:presLayoutVars>
          <dgm:dir/>
          <dgm:resizeHandles val="exact"/>
        </dgm:presLayoutVars>
      </dgm:prSet>
      <dgm:spPr/>
    </dgm:pt>
  </dgm:ptLst>
  <dgm:cxnLst>
    <dgm:cxn modelId="{1778E759-695D-4815-9229-2327C24474D8}" type="presOf" srcId="{00F747F6-A844-4E8F-A0A0-423B86FE2B27}" destId="{A15C1A26-8DF5-40E1-BCEB-A9F490C30D5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C63A4-9D5D-47CE-8D74-13AD5720E5D9}" type="doc">
      <dgm:prSet loTypeId="urn:microsoft.com/office/officeart/2005/8/layout/hierarchy1#1" loCatId="hierarchy" qsTypeId="urn:microsoft.com/office/officeart/2005/8/quickstyle/simple1#2" qsCatId="simple" csTypeId="urn:microsoft.com/office/officeart/2005/8/colors/accent1_2#2" csCatId="accent1" phldr="0"/>
      <dgm:spPr/>
      <dgm:t>
        <a:bodyPr/>
        <a:lstStyle/>
        <a:p>
          <a:endParaRPr lang="en-US"/>
        </a:p>
      </dgm:t>
    </dgm:pt>
    <dgm:pt modelId="{42D42628-864C-41D6-833F-2DBB342F4DB0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800" b="1" i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rPr>
            <a:t>ВИДИ: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000" b="1" i="1">
              <a:solidFill>
                <a:srgbClr val="0A6832"/>
              </a:solidFill>
              <a:latin typeface="Times New Roman" panose="02020603050405020304" charset="0"/>
              <a:cs typeface="Times New Roman" panose="02020603050405020304" charset="0"/>
            </a:rPr>
            <a:t>ЕСТЕТИЧНІ НОРМИ</a:t>
          </a:r>
        </a:p>
      </dgm:t>
    </dgm:pt>
    <dgm:pt modelId="{C7195306-E1B1-4ECE-8382-424ACA226556}" type="parTrans" cxnId="{CB8BD2C8-C7E7-4470-B474-CED29E2BBF8B}">
      <dgm:prSet/>
      <dgm:spPr/>
      <dgm:t>
        <a:bodyPr/>
        <a:lstStyle/>
        <a:p>
          <a:endParaRPr lang="en-US"/>
        </a:p>
      </dgm:t>
    </dgm:pt>
    <dgm:pt modelId="{33D8AA3E-DAD3-412E-80E1-09AFD3B5EAF9}" type="sibTrans" cxnId="{CB8BD2C8-C7E7-4470-B474-CED29E2BBF8B}">
      <dgm:prSet/>
      <dgm:spPr/>
      <dgm:t>
        <a:bodyPr/>
        <a:lstStyle/>
        <a:p>
          <a:endParaRPr lang="en-US"/>
        </a:p>
      </dgm:t>
    </dgm:pt>
    <dgm:pt modelId="{1FC1C8C3-63CB-4E55-BD49-AA552B8440D8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000" b="1" i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rPr>
            <a:t>ТРАДИЦІЇ</a:t>
          </a:r>
        </a:p>
      </dgm:t>
    </dgm:pt>
    <dgm:pt modelId="{B025E324-1C01-4543-8D06-F931E0E78FF4}" type="parTrans" cxnId="{448ACA10-497A-490E-B7A9-AF68D7F480A2}">
      <dgm:prSet/>
      <dgm:spPr/>
      <dgm:t>
        <a:bodyPr/>
        <a:lstStyle/>
        <a:p>
          <a:endParaRPr lang="en-US"/>
        </a:p>
      </dgm:t>
    </dgm:pt>
    <dgm:pt modelId="{588AC07E-4185-4602-8798-37B6E219CC88}" type="sibTrans" cxnId="{448ACA10-497A-490E-B7A9-AF68D7F480A2}">
      <dgm:prSet/>
      <dgm:spPr/>
      <dgm:t>
        <a:bodyPr/>
        <a:lstStyle/>
        <a:p>
          <a:endParaRPr lang="en-US"/>
        </a:p>
      </dgm:t>
    </dgm:pt>
    <dgm:pt modelId="{413DC10E-9606-4031-9D12-417781688977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000" b="1" i="1">
              <a:solidFill>
                <a:srgbClr val="0A6832"/>
              </a:solidFill>
              <a:latin typeface="Times New Roman" panose="02020603050405020304" charset="0"/>
              <a:cs typeface="Times New Roman" panose="02020603050405020304" charset="0"/>
            </a:rPr>
            <a:t>МОРАЛЬНІ НОРМИ</a:t>
          </a:r>
        </a:p>
      </dgm:t>
    </dgm:pt>
    <dgm:pt modelId="{B91B61BD-7D07-442C-992B-5B3D56015222}" type="parTrans" cxnId="{8F9F84BB-D63B-4074-AA09-10D5702852AD}">
      <dgm:prSet/>
      <dgm:spPr/>
      <dgm:t>
        <a:bodyPr/>
        <a:lstStyle/>
        <a:p>
          <a:endParaRPr lang="en-US"/>
        </a:p>
      </dgm:t>
    </dgm:pt>
    <dgm:pt modelId="{35976CC6-4E05-49D8-B5E8-F8093ECA95B4}" type="sibTrans" cxnId="{8F9F84BB-D63B-4074-AA09-10D5702852AD}">
      <dgm:prSet/>
      <dgm:spPr/>
      <dgm:t>
        <a:bodyPr/>
        <a:lstStyle/>
        <a:p>
          <a:endParaRPr lang="en-US"/>
        </a:p>
      </dgm:t>
    </dgm:pt>
    <dgm:pt modelId="{2CBDA979-8596-4CE7-8BC2-17404A7C0FD8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000" b="1" i="1">
              <a:solidFill>
                <a:srgbClr val="0A6832"/>
              </a:solidFill>
              <a:latin typeface="Times New Roman" panose="02020603050405020304" charset="0"/>
              <a:cs typeface="Times New Roman" panose="02020603050405020304" charset="0"/>
            </a:rPr>
            <a:t>РЕЛІГІЙНІ НОРМИ</a:t>
          </a:r>
        </a:p>
      </dgm:t>
    </dgm:pt>
    <dgm:pt modelId="{BD974C14-C39B-4EE1-B5D9-2FDCB32CDCFE}" type="parTrans" cxnId="{4232E481-4970-41D0-9D19-866389D25B51}">
      <dgm:prSet/>
      <dgm:spPr/>
      <dgm:t>
        <a:bodyPr/>
        <a:lstStyle/>
        <a:p>
          <a:endParaRPr lang="en-US"/>
        </a:p>
      </dgm:t>
    </dgm:pt>
    <dgm:pt modelId="{9F1D3E32-A446-4254-BA89-8FD8DDFCF152}" type="sibTrans" cxnId="{4232E481-4970-41D0-9D19-866389D25B51}">
      <dgm:prSet/>
      <dgm:spPr/>
      <dgm:t>
        <a:bodyPr/>
        <a:lstStyle/>
        <a:p>
          <a:endParaRPr lang="en-US"/>
        </a:p>
      </dgm:t>
    </dgm:pt>
    <dgm:pt modelId="{A05D3806-5723-4FF6-989A-CFBBE505DD4B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000" b="1" i="1">
              <a:solidFill>
                <a:srgbClr val="0A6832"/>
              </a:solidFill>
              <a:latin typeface="Times New Roman" panose="02020603050405020304" charset="0"/>
              <a:cs typeface="Times New Roman" panose="02020603050405020304" charset="0"/>
            </a:rPr>
            <a:t>ЗВИЧАЇ</a:t>
          </a:r>
        </a:p>
      </dgm:t>
    </dgm:pt>
    <dgm:pt modelId="{3B533E93-AA45-4AC9-9CB7-4EF287AB96B6}" type="parTrans" cxnId="{81BE1FAF-504F-4600-AA1D-6201B498BFAE}">
      <dgm:prSet/>
      <dgm:spPr/>
      <dgm:t>
        <a:bodyPr/>
        <a:lstStyle/>
        <a:p>
          <a:endParaRPr lang="en-US"/>
        </a:p>
      </dgm:t>
    </dgm:pt>
    <dgm:pt modelId="{C1E7C596-43DD-4C48-95F5-50523BA11C29}" type="sibTrans" cxnId="{81BE1FAF-504F-4600-AA1D-6201B498BFAE}">
      <dgm:prSet/>
      <dgm:spPr/>
      <dgm:t>
        <a:bodyPr/>
        <a:lstStyle/>
        <a:p>
          <a:endParaRPr lang="en-US"/>
        </a:p>
      </dgm:t>
    </dgm:pt>
    <dgm:pt modelId="{3686A200-E478-4562-8B19-FD2DBBD557B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000" b="1" i="1">
              <a:solidFill>
                <a:srgbClr val="0A6832"/>
              </a:solidFill>
              <a:latin typeface="Times New Roman" panose="02020603050405020304" charset="0"/>
              <a:cs typeface="Times New Roman" panose="02020603050405020304" charset="0"/>
            </a:rPr>
            <a:t>ПРАВОВІ НОРМИ</a:t>
          </a:r>
        </a:p>
      </dgm:t>
    </dgm:pt>
    <dgm:pt modelId="{A2B0C03D-874D-48F0-8AEB-6735F9546654}" type="parTrans" cxnId="{625EC618-F6AC-4B7B-89C0-ACFB9301D1DF}">
      <dgm:prSet/>
      <dgm:spPr/>
      <dgm:t>
        <a:bodyPr/>
        <a:lstStyle/>
        <a:p>
          <a:endParaRPr lang="en-US"/>
        </a:p>
      </dgm:t>
    </dgm:pt>
    <dgm:pt modelId="{AFE54AA4-E896-4D7C-A98A-AA7AA56E9B8C}" type="sibTrans" cxnId="{625EC618-F6AC-4B7B-89C0-ACFB9301D1DF}">
      <dgm:prSet/>
      <dgm:spPr/>
      <dgm:t>
        <a:bodyPr/>
        <a:lstStyle/>
        <a:p>
          <a:endParaRPr lang="en-US"/>
        </a:p>
      </dgm:t>
    </dgm:pt>
    <dgm:pt modelId="{32C577E3-B2E7-4F50-83DE-6F01CC88C9C5}" type="pres">
      <dgm:prSet presAssocID="{CD2C63A4-9D5D-47CE-8D74-13AD5720E5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7C500C-4887-40E4-B187-5B52545DCD7D}" type="pres">
      <dgm:prSet presAssocID="{42D42628-864C-41D6-833F-2DBB342F4DB0}" presName="hierRoot1" presStyleCnt="0"/>
      <dgm:spPr/>
    </dgm:pt>
    <dgm:pt modelId="{365B431B-456E-4B1C-A19C-568423617177}" type="pres">
      <dgm:prSet presAssocID="{42D42628-864C-41D6-833F-2DBB342F4DB0}" presName="composite" presStyleCnt="0"/>
      <dgm:spPr/>
    </dgm:pt>
    <dgm:pt modelId="{5CB9CF2E-F8C1-427A-832C-73E3C9485AF5}" type="pres">
      <dgm:prSet presAssocID="{42D42628-864C-41D6-833F-2DBB342F4DB0}" presName="background" presStyleLbl="node0" presStyleIdx="0" presStyleCnt="1"/>
      <dgm:spPr/>
    </dgm:pt>
    <dgm:pt modelId="{9EA914DE-A312-4852-926F-356E365C8677}" type="pres">
      <dgm:prSet presAssocID="{42D42628-864C-41D6-833F-2DBB342F4DB0}" presName="text" presStyleLbl="fgAcc0" presStyleIdx="0" presStyleCnt="1" custScaleX="278231">
        <dgm:presLayoutVars>
          <dgm:chPref val="3"/>
        </dgm:presLayoutVars>
      </dgm:prSet>
      <dgm:spPr/>
    </dgm:pt>
    <dgm:pt modelId="{7996B813-D5A1-416C-BFD3-D8CB23FE7818}" type="pres">
      <dgm:prSet presAssocID="{42D42628-864C-41D6-833F-2DBB342F4DB0}" presName="hierChild2" presStyleCnt="0"/>
      <dgm:spPr/>
    </dgm:pt>
    <dgm:pt modelId="{09E7BBA0-5F8D-4D96-A214-A0567596BDAF}" type="pres">
      <dgm:prSet presAssocID="{B025E324-1C01-4543-8D06-F931E0E78FF4}" presName="Name10" presStyleLbl="parChTrans1D2" presStyleIdx="0" presStyleCnt="2"/>
      <dgm:spPr/>
    </dgm:pt>
    <dgm:pt modelId="{8D56CC28-91EB-4D35-B97C-A0CE4C54B480}" type="pres">
      <dgm:prSet presAssocID="{1FC1C8C3-63CB-4E55-BD49-AA552B8440D8}" presName="hierRoot2" presStyleCnt="0"/>
      <dgm:spPr/>
    </dgm:pt>
    <dgm:pt modelId="{1A27D8D0-0CEA-4DF6-B14F-FEB4FC25CED3}" type="pres">
      <dgm:prSet presAssocID="{1FC1C8C3-63CB-4E55-BD49-AA552B8440D8}" presName="composite2" presStyleCnt="0"/>
      <dgm:spPr/>
    </dgm:pt>
    <dgm:pt modelId="{A34195EE-C43D-4F9B-A621-CBE3CC21780D}" type="pres">
      <dgm:prSet presAssocID="{1FC1C8C3-63CB-4E55-BD49-AA552B8440D8}" presName="background2" presStyleLbl="node2" presStyleIdx="0" presStyleCnt="2"/>
      <dgm:spPr/>
    </dgm:pt>
    <dgm:pt modelId="{0EA44707-A464-4EC8-A803-F76ACC6D424E}" type="pres">
      <dgm:prSet presAssocID="{1FC1C8C3-63CB-4E55-BD49-AA552B8440D8}" presName="text2" presStyleLbl="fgAcc2" presStyleIdx="0" presStyleCnt="2">
        <dgm:presLayoutVars>
          <dgm:chPref val="3"/>
        </dgm:presLayoutVars>
      </dgm:prSet>
      <dgm:spPr/>
    </dgm:pt>
    <dgm:pt modelId="{6B6A2946-5A7E-4FF4-AF36-E3D5F63CFE3D}" type="pres">
      <dgm:prSet presAssocID="{1FC1C8C3-63CB-4E55-BD49-AA552B8440D8}" presName="hierChild3" presStyleCnt="0"/>
      <dgm:spPr/>
    </dgm:pt>
    <dgm:pt modelId="{7AE2857D-5F88-40E3-94F7-FDA3B28620D7}" type="pres">
      <dgm:prSet presAssocID="{B91B61BD-7D07-442C-992B-5B3D56015222}" presName="Name17" presStyleLbl="parChTrans1D3" presStyleIdx="0" presStyleCnt="3"/>
      <dgm:spPr/>
    </dgm:pt>
    <dgm:pt modelId="{D7BD317B-C4E6-4902-B91D-E9C9A9EF8739}" type="pres">
      <dgm:prSet presAssocID="{413DC10E-9606-4031-9D12-417781688977}" presName="hierRoot3" presStyleCnt="0"/>
      <dgm:spPr/>
    </dgm:pt>
    <dgm:pt modelId="{CB0CF6A7-20E6-46ED-9BCC-DAB7055AECE0}" type="pres">
      <dgm:prSet presAssocID="{413DC10E-9606-4031-9D12-417781688977}" presName="composite3" presStyleCnt="0"/>
      <dgm:spPr/>
    </dgm:pt>
    <dgm:pt modelId="{F5259C9B-A3FA-48CF-9040-45A521EAA633}" type="pres">
      <dgm:prSet presAssocID="{413DC10E-9606-4031-9D12-417781688977}" presName="background3" presStyleLbl="node3" presStyleIdx="0" presStyleCnt="3"/>
      <dgm:spPr/>
    </dgm:pt>
    <dgm:pt modelId="{853C1BD6-B55C-4E31-8087-BF0CECC29114}" type="pres">
      <dgm:prSet presAssocID="{413DC10E-9606-4031-9D12-417781688977}" presName="text3" presStyleLbl="fgAcc3" presStyleIdx="0" presStyleCnt="3">
        <dgm:presLayoutVars>
          <dgm:chPref val="3"/>
        </dgm:presLayoutVars>
      </dgm:prSet>
      <dgm:spPr/>
    </dgm:pt>
    <dgm:pt modelId="{D55B9A71-3914-40FF-9109-62322A3C9A89}" type="pres">
      <dgm:prSet presAssocID="{413DC10E-9606-4031-9D12-417781688977}" presName="hierChild4" presStyleCnt="0"/>
      <dgm:spPr/>
    </dgm:pt>
    <dgm:pt modelId="{D59171DA-149A-4C9C-A74B-23447966A3B9}" type="pres">
      <dgm:prSet presAssocID="{BD974C14-C39B-4EE1-B5D9-2FDCB32CDCFE}" presName="Name17" presStyleLbl="parChTrans1D3" presStyleIdx="1" presStyleCnt="3"/>
      <dgm:spPr/>
    </dgm:pt>
    <dgm:pt modelId="{4BC45A5B-43E4-47E5-81B8-A3ADEED7A3F3}" type="pres">
      <dgm:prSet presAssocID="{2CBDA979-8596-4CE7-8BC2-17404A7C0FD8}" presName="hierRoot3" presStyleCnt="0"/>
      <dgm:spPr/>
    </dgm:pt>
    <dgm:pt modelId="{7911E21C-7200-416C-8681-19878FF62A5E}" type="pres">
      <dgm:prSet presAssocID="{2CBDA979-8596-4CE7-8BC2-17404A7C0FD8}" presName="composite3" presStyleCnt="0"/>
      <dgm:spPr/>
    </dgm:pt>
    <dgm:pt modelId="{1A203F35-9E67-4F17-83C9-09EC9C012210}" type="pres">
      <dgm:prSet presAssocID="{2CBDA979-8596-4CE7-8BC2-17404A7C0FD8}" presName="background3" presStyleLbl="node3" presStyleIdx="1" presStyleCnt="3"/>
      <dgm:spPr/>
    </dgm:pt>
    <dgm:pt modelId="{533883D4-4C00-47F7-9EF4-FA619DFDCE70}" type="pres">
      <dgm:prSet presAssocID="{2CBDA979-8596-4CE7-8BC2-17404A7C0FD8}" presName="text3" presStyleLbl="fgAcc3" presStyleIdx="1" presStyleCnt="3">
        <dgm:presLayoutVars>
          <dgm:chPref val="3"/>
        </dgm:presLayoutVars>
      </dgm:prSet>
      <dgm:spPr/>
    </dgm:pt>
    <dgm:pt modelId="{BB3193DD-346C-4CBB-ACC3-5F6ABE258C28}" type="pres">
      <dgm:prSet presAssocID="{2CBDA979-8596-4CE7-8BC2-17404A7C0FD8}" presName="hierChild4" presStyleCnt="0"/>
      <dgm:spPr/>
    </dgm:pt>
    <dgm:pt modelId="{558A19F4-A64F-40E5-82A0-E8FA6D0D2F35}" type="pres">
      <dgm:prSet presAssocID="{3B533E93-AA45-4AC9-9CB7-4EF287AB96B6}" presName="Name10" presStyleLbl="parChTrans1D2" presStyleIdx="1" presStyleCnt="2"/>
      <dgm:spPr/>
    </dgm:pt>
    <dgm:pt modelId="{0E934F16-8941-405B-8601-29FC10B8D7A0}" type="pres">
      <dgm:prSet presAssocID="{A05D3806-5723-4FF6-989A-CFBBE505DD4B}" presName="hierRoot2" presStyleCnt="0"/>
      <dgm:spPr/>
    </dgm:pt>
    <dgm:pt modelId="{940CC847-5B2B-4831-A167-B9F242FC0F5A}" type="pres">
      <dgm:prSet presAssocID="{A05D3806-5723-4FF6-989A-CFBBE505DD4B}" presName="composite2" presStyleCnt="0"/>
      <dgm:spPr/>
    </dgm:pt>
    <dgm:pt modelId="{9BFD9D87-8C19-4DBE-8296-0309769DBFD0}" type="pres">
      <dgm:prSet presAssocID="{A05D3806-5723-4FF6-989A-CFBBE505DD4B}" presName="background2" presStyleLbl="node2" presStyleIdx="1" presStyleCnt="2"/>
      <dgm:spPr/>
    </dgm:pt>
    <dgm:pt modelId="{C9EEDAB6-9D89-4307-9A78-74562B5413C5}" type="pres">
      <dgm:prSet presAssocID="{A05D3806-5723-4FF6-989A-CFBBE505DD4B}" presName="text2" presStyleLbl="fgAcc2" presStyleIdx="1" presStyleCnt="2">
        <dgm:presLayoutVars>
          <dgm:chPref val="3"/>
        </dgm:presLayoutVars>
      </dgm:prSet>
      <dgm:spPr/>
    </dgm:pt>
    <dgm:pt modelId="{2D93EB03-7AEA-4FDD-B804-687235FEF6BB}" type="pres">
      <dgm:prSet presAssocID="{A05D3806-5723-4FF6-989A-CFBBE505DD4B}" presName="hierChild3" presStyleCnt="0"/>
      <dgm:spPr/>
    </dgm:pt>
    <dgm:pt modelId="{5ABD331D-7FFD-4C80-BE2C-0AA1BA2A958B}" type="pres">
      <dgm:prSet presAssocID="{A2B0C03D-874D-48F0-8AEB-6735F9546654}" presName="Name17" presStyleLbl="parChTrans1D3" presStyleIdx="2" presStyleCnt="3"/>
      <dgm:spPr/>
    </dgm:pt>
    <dgm:pt modelId="{EC0D7283-9032-48D9-BD18-1D30B2EE7D4A}" type="pres">
      <dgm:prSet presAssocID="{3686A200-E478-4562-8B19-FD2DBBD557B6}" presName="hierRoot3" presStyleCnt="0"/>
      <dgm:spPr/>
    </dgm:pt>
    <dgm:pt modelId="{7530B28D-EB3B-4659-B4B2-FC763E4EE3A9}" type="pres">
      <dgm:prSet presAssocID="{3686A200-E478-4562-8B19-FD2DBBD557B6}" presName="composite3" presStyleCnt="0"/>
      <dgm:spPr/>
    </dgm:pt>
    <dgm:pt modelId="{58F375AC-1231-4C6C-93B9-F66D9D654B90}" type="pres">
      <dgm:prSet presAssocID="{3686A200-E478-4562-8B19-FD2DBBD557B6}" presName="background3" presStyleLbl="node3" presStyleIdx="2" presStyleCnt="3"/>
      <dgm:spPr/>
    </dgm:pt>
    <dgm:pt modelId="{9A027F6F-98EA-4463-AEED-69DDEC77846C}" type="pres">
      <dgm:prSet presAssocID="{3686A200-E478-4562-8B19-FD2DBBD557B6}" presName="text3" presStyleLbl="fgAcc3" presStyleIdx="2" presStyleCnt="3">
        <dgm:presLayoutVars>
          <dgm:chPref val="3"/>
        </dgm:presLayoutVars>
      </dgm:prSet>
      <dgm:spPr/>
    </dgm:pt>
    <dgm:pt modelId="{4ACDD96A-1C81-485F-AC39-AB623D8C028B}" type="pres">
      <dgm:prSet presAssocID="{3686A200-E478-4562-8B19-FD2DBBD557B6}" presName="hierChild4" presStyleCnt="0"/>
      <dgm:spPr/>
    </dgm:pt>
  </dgm:ptLst>
  <dgm:cxnLst>
    <dgm:cxn modelId="{448ACA10-497A-490E-B7A9-AF68D7F480A2}" srcId="{42D42628-864C-41D6-833F-2DBB342F4DB0}" destId="{1FC1C8C3-63CB-4E55-BD49-AA552B8440D8}" srcOrd="0" destOrd="0" parTransId="{B025E324-1C01-4543-8D06-F931E0E78FF4}" sibTransId="{588AC07E-4185-4602-8798-37B6E219CC88}"/>
    <dgm:cxn modelId="{625EC618-F6AC-4B7B-89C0-ACFB9301D1DF}" srcId="{A05D3806-5723-4FF6-989A-CFBBE505DD4B}" destId="{3686A200-E478-4562-8B19-FD2DBBD557B6}" srcOrd="0" destOrd="0" parTransId="{A2B0C03D-874D-48F0-8AEB-6735F9546654}" sibTransId="{AFE54AA4-E896-4D7C-A98A-AA7AA56E9B8C}"/>
    <dgm:cxn modelId="{C595B61C-B45B-4254-A1A9-5DBD4FB5A68D}" type="presOf" srcId="{CD2C63A4-9D5D-47CE-8D74-13AD5720E5D9}" destId="{32C577E3-B2E7-4F50-83DE-6F01CC88C9C5}" srcOrd="0" destOrd="0" presId="urn:microsoft.com/office/officeart/2005/8/layout/hierarchy1#1"/>
    <dgm:cxn modelId="{88525221-0DFD-4157-A467-3E11C28BEBC6}" type="presOf" srcId="{42D42628-864C-41D6-833F-2DBB342F4DB0}" destId="{9EA914DE-A312-4852-926F-356E365C8677}" srcOrd="0" destOrd="0" presId="urn:microsoft.com/office/officeart/2005/8/layout/hierarchy1#1"/>
    <dgm:cxn modelId="{621E9622-3819-4E58-994E-26860B1F7F4A}" type="presOf" srcId="{3B533E93-AA45-4AC9-9CB7-4EF287AB96B6}" destId="{558A19F4-A64F-40E5-82A0-E8FA6D0D2F35}" srcOrd="0" destOrd="0" presId="urn:microsoft.com/office/officeart/2005/8/layout/hierarchy1#1"/>
    <dgm:cxn modelId="{2820CB27-5C8C-4D9C-978D-735E1E6E83E7}" type="presOf" srcId="{1FC1C8C3-63CB-4E55-BD49-AA552B8440D8}" destId="{0EA44707-A464-4EC8-A803-F76ACC6D424E}" srcOrd="0" destOrd="0" presId="urn:microsoft.com/office/officeart/2005/8/layout/hierarchy1#1"/>
    <dgm:cxn modelId="{07023347-3BF4-4129-A74F-3967BDA60039}" type="presOf" srcId="{413DC10E-9606-4031-9D12-417781688977}" destId="{853C1BD6-B55C-4E31-8087-BF0CECC29114}" srcOrd="0" destOrd="0" presId="urn:microsoft.com/office/officeart/2005/8/layout/hierarchy1#1"/>
    <dgm:cxn modelId="{B6E66148-63D1-4E75-961F-AAA9DEA5B76D}" type="presOf" srcId="{BD974C14-C39B-4EE1-B5D9-2FDCB32CDCFE}" destId="{D59171DA-149A-4C9C-A74B-23447966A3B9}" srcOrd="0" destOrd="0" presId="urn:microsoft.com/office/officeart/2005/8/layout/hierarchy1#1"/>
    <dgm:cxn modelId="{B6FFCC5A-E65A-4707-A6BE-7C8AE5AFF532}" type="presOf" srcId="{2CBDA979-8596-4CE7-8BC2-17404A7C0FD8}" destId="{533883D4-4C00-47F7-9EF4-FA619DFDCE70}" srcOrd="0" destOrd="0" presId="urn:microsoft.com/office/officeart/2005/8/layout/hierarchy1#1"/>
    <dgm:cxn modelId="{4232E481-4970-41D0-9D19-866389D25B51}" srcId="{1FC1C8C3-63CB-4E55-BD49-AA552B8440D8}" destId="{2CBDA979-8596-4CE7-8BC2-17404A7C0FD8}" srcOrd="1" destOrd="0" parTransId="{BD974C14-C39B-4EE1-B5D9-2FDCB32CDCFE}" sibTransId="{9F1D3E32-A446-4254-BA89-8FD8DDFCF152}"/>
    <dgm:cxn modelId="{506DEE88-4953-4DFB-855F-96BA8D64EF0E}" type="presOf" srcId="{B91B61BD-7D07-442C-992B-5B3D56015222}" destId="{7AE2857D-5F88-40E3-94F7-FDA3B28620D7}" srcOrd="0" destOrd="0" presId="urn:microsoft.com/office/officeart/2005/8/layout/hierarchy1#1"/>
    <dgm:cxn modelId="{A69662A0-4224-4E2A-ADD4-F6A22971AA1A}" type="presOf" srcId="{A2B0C03D-874D-48F0-8AEB-6735F9546654}" destId="{5ABD331D-7FFD-4C80-BE2C-0AA1BA2A958B}" srcOrd="0" destOrd="0" presId="urn:microsoft.com/office/officeart/2005/8/layout/hierarchy1#1"/>
    <dgm:cxn modelId="{81BE1FAF-504F-4600-AA1D-6201B498BFAE}" srcId="{42D42628-864C-41D6-833F-2DBB342F4DB0}" destId="{A05D3806-5723-4FF6-989A-CFBBE505DD4B}" srcOrd="1" destOrd="0" parTransId="{3B533E93-AA45-4AC9-9CB7-4EF287AB96B6}" sibTransId="{C1E7C596-43DD-4C48-95F5-50523BA11C29}"/>
    <dgm:cxn modelId="{DEAF93B3-A67D-4707-8222-F4E52461F520}" type="presOf" srcId="{B025E324-1C01-4543-8D06-F931E0E78FF4}" destId="{09E7BBA0-5F8D-4D96-A214-A0567596BDAF}" srcOrd="0" destOrd="0" presId="urn:microsoft.com/office/officeart/2005/8/layout/hierarchy1#1"/>
    <dgm:cxn modelId="{8F9F84BB-D63B-4074-AA09-10D5702852AD}" srcId="{1FC1C8C3-63CB-4E55-BD49-AA552B8440D8}" destId="{413DC10E-9606-4031-9D12-417781688977}" srcOrd="0" destOrd="0" parTransId="{B91B61BD-7D07-442C-992B-5B3D56015222}" sibTransId="{35976CC6-4E05-49D8-B5E8-F8093ECA95B4}"/>
    <dgm:cxn modelId="{6E0F3BC0-ACF3-45CC-8A65-EACE1FD9C816}" type="presOf" srcId="{3686A200-E478-4562-8B19-FD2DBBD557B6}" destId="{9A027F6F-98EA-4463-AEED-69DDEC77846C}" srcOrd="0" destOrd="0" presId="urn:microsoft.com/office/officeart/2005/8/layout/hierarchy1#1"/>
    <dgm:cxn modelId="{CB8BD2C8-C7E7-4470-B474-CED29E2BBF8B}" srcId="{CD2C63A4-9D5D-47CE-8D74-13AD5720E5D9}" destId="{42D42628-864C-41D6-833F-2DBB342F4DB0}" srcOrd="0" destOrd="0" parTransId="{C7195306-E1B1-4ECE-8382-424ACA226556}" sibTransId="{33D8AA3E-DAD3-412E-80E1-09AFD3B5EAF9}"/>
    <dgm:cxn modelId="{47CE29F1-268D-421A-AC40-E03806FCFB5C}" type="presOf" srcId="{A05D3806-5723-4FF6-989A-CFBBE505DD4B}" destId="{C9EEDAB6-9D89-4307-9A78-74562B5413C5}" srcOrd="0" destOrd="0" presId="urn:microsoft.com/office/officeart/2005/8/layout/hierarchy1#1"/>
    <dgm:cxn modelId="{37F319DF-8628-4873-8CFA-E54B5151BD58}" type="presParOf" srcId="{32C577E3-B2E7-4F50-83DE-6F01CC88C9C5}" destId="{127C500C-4887-40E4-B187-5B52545DCD7D}" srcOrd="0" destOrd="0" presId="urn:microsoft.com/office/officeart/2005/8/layout/hierarchy1#1"/>
    <dgm:cxn modelId="{6B8C6CC6-9DA5-4276-8371-A9CCD8905636}" type="presParOf" srcId="{127C500C-4887-40E4-B187-5B52545DCD7D}" destId="{365B431B-456E-4B1C-A19C-568423617177}" srcOrd="0" destOrd="0" presId="urn:microsoft.com/office/officeart/2005/8/layout/hierarchy1#1"/>
    <dgm:cxn modelId="{6437790C-539E-437F-AC34-2BF139D80DD2}" type="presParOf" srcId="{365B431B-456E-4B1C-A19C-568423617177}" destId="{5CB9CF2E-F8C1-427A-832C-73E3C9485AF5}" srcOrd="0" destOrd="0" presId="urn:microsoft.com/office/officeart/2005/8/layout/hierarchy1#1"/>
    <dgm:cxn modelId="{7657298B-7A54-436E-8E27-A8AAA1174C75}" type="presParOf" srcId="{365B431B-456E-4B1C-A19C-568423617177}" destId="{9EA914DE-A312-4852-926F-356E365C8677}" srcOrd="1" destOrd="0" presId="urn:microsoft.com/office/officeart/2005/8/layout/hierarchy1#1"/>
    <dgm:cxn modelId="{53B3A411-D7F6-4A40-9708-5C414745C241}" type="presParOf" srcId="{127C500C-4887-40E4-B187-5B52545DCD7D}" destId="{7996B813-D5A1-416C-BFD3-D8CB23FE7818}" srcOrd="1" destOrd="0" presId="urn:microsoft.com/office/officeart/2005/8/layout/hierarchy1#1"/>
    <dgm:cxn modelId="{7FFFE91F-C26B-42A6-A887-5E064D7B8650}" type="presParOf" srcId="{7996B813-D5A1-416C-BFD3-D8CB23FE7818}" destId="{09E7BBA0-5F8D-4D96-A214-A0567596BDAF}" srcOrd="0" destOrd="0" presId="urn:microsoft.com/office/officeart/2005/8/layout/hierarchy1#1"/>
    <dgm:cxn modelId="{B110A54E-11A1-459A-8353-7C4C5A86B734}" type="presParOf" srcId="{7996B813-D5A1-416C-BFD3-D8CB23FE7818}" destId="{8D56CC28-91EB-4D35-B97C-A0CE4C54B480}" srcOrd="1" destOrd="0" presId="urn:microsoft.com/office/officeart/2005/8/layout/hierarchy1#1"/>
    <dgm:cxn modelId="{EF53DD1F-EEEE-4D7B-B555-2D061F6DF94A}" type="presParOf" srcId="{8D56CC28-91EB-4D35-B97C-A0CE4C54B480}" destId="{1A27D8D0-0CEA-4DF6-B14F-FEB4FC25CED3}" srcOrd="0" destOrd="0" presId="urn:microsoft.com/office/officeart/2005/8/layout/hierarchy1#1"/>
    <dgm:cxn modelId="{4842BBAF-D0B9-40E8-8C37-4FFA7F0E2C9E}" type="presParOf" srcId="{1A27D8D0-0CEA-4DF6-B14F-FEB4FC25CED3}" destId="{A34195EE-C43D-4F9B-A621-CBE3CC21780D}" srcOrd="0" destOrd="0" presId="urn:microsoft.com/office/officeart/2005/8/layout/hierarchy1#1"/>
    <dgm:cxn modelId="{886367A5-3587-45B7-B4A4-1CBD75EBA3BA}" type="presParOf" srcId="{1A27D8D0-0CEA-4DF6-B14F-FEB4FC25CED3}" destId="{0EA44707-A464-4EC8-A803-F76ACC6D424E}" srcOrd="1" destOrd="0" presId="urn:microsoft.com/office/officeart/2005/8/layout/hierarchy1#1"/>
    <dgm:cxn modelId="{4444F97A-36D9-448C-B293-3341045CCCEB}" type="presParOf" srcId="{8D56CC28-91EB-4D35-B97C-A0CE4C54B480}" destId="{6B6A2946-5A7E-4FF4-AF36-E3D5F63CFE3D}" srcOrd="1" destOrd="0" presId="urn:microsoft.com/office/officeart/2005/8/layout/hierarchy1#1"/>
    <dgm:cxn modelId="{1B1537E0-35D8-4CE4-8B18-34ACCD560CC4}" type="presParOf" srcId="{6B6A2946-5A7E-4FF4-AF36-E3D5F63CFE3D}" destId="{7AE2857D-5F88-40E3-94F7-FDA3B28620D7}" srcOrd="0" destOrd="0" presId="urn:microsoft.com/office/officeart/2005/8/layout/hierarchy1#1"/>
    <dgm:cxn modelId="{EE21BAFE-2010-4662-9BEE-F27C41E87EE4}" type="presParOf" srcId="{6B6A2946-5A7E-4FF4-AF36-E3D5F63CFE3D}" destId="{D7BD317B-C4E6-4902-B91D-E9C9A9EF8739}" srcOrd="1" destOrd="0" presId="urn:microsoft.com/office/officeart/2005/8/layout/hierarchy1#1"/>
    <dgm:cxn modelId="{4C0A8AAF-D98B-4EE4-B777-8BAA5A7B6F98}" type="presParOf" srcId="{D7BD317B-C4E6-4902-B91D-E9C9A9EF8739}" destId="{CB0CF6A7-20E6-46ED-9BCC-DAB7055AECE0}" srcOrd="0" destOrd="0" presId="urn:microsoft.com/office/officeart/2005/8/layout/hierarchy1#1"/>
    <dgm:cxn modelId="{CCDE1B05-61F9-4C8B-B4C6-58EED0ADC842}" type="presParOf" srcId="{CB0CF6A7-20E6-46ED-9BCC-DAB7055AECE0}" destId="{F5259C9B-A3FA-48CF-9040-45A521EAA633}" srcOrd="0" destOrd="0" presId="urn:microsoft.com/office/officeart/2005/8/layout/hierarchy1#1"/>
    <dgm:cxn modelId="{7CE7096D-CB1A-4188-90B3-D8D6279AF21F}" type="presParOf" srcId="{CB0CF6A7-20E6-46ED-9BCC-DAB7055AECE0}" destId="{853C1BD6-B55C-4E31-8087-BF0CECC29114}" srcOrd="1" destOrd="0" presId="urn:microsoft.com/office/officeart/2005/8/layout/hierarchy1#1"/>
    <dgm:cxn modelId="{5D97295A-9D56-4FB4-A084-FA341466F157}" type="presParOf" srcId="{D7BD317B-C4E6-4902-B91D-E9C9A9EF8739}" destId="{D55B9A71-3914-40FF-9109-62322A3C9A89}" srcOrd="1" destOrd="0" presId="urn:microsoft.com/office/officeart/2005/8/layout/hierarchy1#1"/>
    <dgm:cxn modelId="{5391B70C-79B2-4F31-B39F-9B7979DAF5F8}" type="presParOf" srcId="{6B6A2946-5A7E-4FF4-AF36-E3D5F63CFE3D}" destId="{D59171DA-149A-4C9C-A74B-23447966A3B9}" srcOrd="2" destOrd="0" presId="urn:microsoft.com/office/officeart/2005/8/layout/hierarchy1#1"/>
    <dgm:cxn modelId="{A9968743-8C02-45E3-9C6A-EF5E0C7081CB}" type="presParOf" srcId="{6B6A2946-5A7E-4FF4-AF36-E3D5F63CFE3D}" destId="{4BC45A5B-43E4-47E5-81B8-A3ADEED7A3F3}" srcOrd="3" destOrd="0" presId="urn:microsoft.com/office/officeart/2005/8/layout/hierarchy1#1"/>
    <dgm:cxn modelId="{470DDDF8-20CC-4FF7-8AFB-375BD9DF32AA}" type="presParOf" srcId="{4BC45A5B-43E4-47E5-81B8-A3ADEED7A3F3}" destId="{7911E21C-7200-416C-8681-19878FF62A5E}" srcOrd="0" destOrd="0" presId="urn:microsoft.com/office/officeart/2005/8/layout/hierarchy1#1"/>
    <dgm:cxn modelId="{5FFB250C-5CF7-420B-B26C-E1CDB680CCB0}" type="presParOf" srcId="{7911E21C-7200-416C-8681-19878FF62A5E}" destId="{1A203F35-9E67-4F17-83C9-09EC9C012210}" srcOrd="0" destOrd="0" presId="urn:microsoft.com/office/officeart/2005/8/layout/hierarchy1#1"/>
    <dgm:cxn modelId="{EB3F7238-83C6-4DB8-95C6-0AB7470591BF}" type="presParOf" srcId="{7911E21C-7200-416C-8681-19878FF62A5E}" destId="{533883D4-4C00-47F7-9EF4-FA619DFDCE70}" srcOrd="1" destOrd="0" presId="urn:microsoft.com/office/officeart/2005/8/layout/hierarchy1#1"/>
    <dgm:cxn modelId="{76D7F34C-4C70-4826-BD8E-861E38625EBA}" type="presParOf" srcId="{4BC45A5B-43E4-47E5-81B8-A3ADEED7A3F3}" destId="{BB3193DD-346C-4CBB-ACC3-5F6ABE258C28}" srcOrd="1" destOrd="0" presId="urn:microsoft.com/office/officeart/2005/8/layout/hierarchy1#1"/>
    <dgm:cxn modelId="{8A207514-717A-427E-921A-FB0603042DE6}" type="presParOf" srcId="{7996B813-D5A1-416C-BFD3-D8CB23FE7818}" destId="{558A19F4-A64F-40E5-82A0-E8FA6D0D2F35}" srcOrd="2" destOrd="0" presId="urn:microsoft.com/office/officeart/2005/8/layout/hierarchy1#1"/>
    <dgm:cxn modelId="{1A64E559-066A-4D22-A723-BAC82BF86ADE}" type="presParOf" srcId="{7996B813-D5A1-416C-BFD3-D8CB23FE7818}" destId="{0E934F16-8941-405B-8601-29FC10B8D7A0}" srcOrd="3" destOrd="0" presId="urn:microsoft.com/office/officeart/2005/8/layout/hierarchy1#1"/>
    <dgm:cxn modelId="{0F085883-CF16-4506-B323-40EBEE9994C5}" type="presParOf" srcId="{0E934F16-8941-405B-8601-29FC10B8D7A0}" destId="{940CC847-5B2B-4831-A167-B9F242FC0F5A}" srcOrd="0" destOrd="0" presId="urn:microsoft.com/office/officeart/2005/8/layout/hierarchy1#1"/>
    <dgm:cxn modelId="{5AF21614-9AA4-43D1-AC53-996AB8652177}" type="presParOf" srcId="{940CC847-5B2B-4831-A167-B9F242FC0F5A}" destId="{9BFD9D87-8C19-4DBE-8296-0309769DBFD0}" srcOrd="0" destOrd="0" presId="urn:microsoft.com/office/officeart/2005/8/layout/hierarchy1#1"/>
    <dgm:cxn modelId="{FB8FFC1F-5D16-4B2B-8C24-006D2BB5E5DE}" type="presParOf" srcId="{940CC847-5B2B-4831-A167-B9F242FC0F5A}" destId="{C9EEDAB6-9D89-4307-9A78-74562B5413C5}" srcOrd="1" destOrd="0" presId="urn:microsoft.com/office/officeart/2005/8/layout/hierarchy1#1"/>
    <dgm:cxn modelId="{35C91C90-4F84-4DBD-9E02-C64A98343D76}" type="presParOf" srcId="{0E934F16-8941-405B-8601-29FC10B8D7A0}" destId="{2D93EB03-7AEA-4FDD-B804-687235FEF6BB}" srcOrd="1" destOrd="0" presId="urn:microsoft.com/office/officeart/2005/8/layout/hierarchy1#1"/>
    <dgm:cxn modelId="{095FD703-FCAC-4441-AD26-807E242A3764}" type="presParOf" srcId="{2D93EB03-7AEA-4FDD-B804-687235FEF6BB}" destId="{5ABD331D-7FFD-4C80-BE2C-0AA1BA2A958B}" srcOrd="0" destOrd="0" presId="urn:microsoft.com/office/officeart/2005/8/layout/hierarchy1#1"/>
    <dgm:cxn modelId="{30570852-4C7F-4DA4-9473-EF8F01A83A37}" type="presParOf" srcId="{2D93EB03-7AEA-4FDD-B804-687235FEF6BB}" destId="{EC0D7283-9032-48D9-BD18-1D30B2EE7D4A}" srcOrd="1" destOrd="0" presId="urn:microsoft.com/office/officeart/2005/8/layout/hierarchy1#1"/>
    <dgm:cxn modelId="{E1C1AACB-D828-4C8A-AA5F-9245627DAEFF}" type="presParOf" srcId="{EC0D7283-9032-48D9-BD18-1D30B2EE7D4A}" destId="{7530B28D-EB3B-4659-B4B2-FC763E4EE3A9}" srcOrd="0" destOrd="0" presId="urn:microsoft.com/office/officeart/2005/8/layout/hierarchy1#1"/>
    <dgm:cxn modelId="{3ED85148-4930-42AD-A216-857BD7E765E0}" type="presParOf" srcId="{7530B28D-EB3B-4659-B4B2-FC763E4EE3A9}" destId="{58F375AC-1231-4C6C-93B9-F66D9D654B90}" srcOrd="0" destOrd="0" presId="urn:microsoft.com/office/officeart/2005/8/layout/hierarchy1#1"/>
    <dgm:cxn modelId="{27CED57B-4085-4B53-8929-B7D3E33D9FA8}" type="presParOf" srcId="{7530B28D-EB3B-4659-B4B2-FC763E4EE3A9}" destId="{9A027F6F-98EA-4463-AEED-69DDEC77846C}" srcOrd="1" destOrd="0" presId="urn:microsoft.com/office/officeart/2005/8/layout/hierarchy1#1"/>
    <dgm:cxn modelId="{754F832D-44BA-4B6F-B640-9B921F201FAA}" type="presParOf" srcId="{EC0D7283-9032-48D9-BD18-1D30B2EE7D4A}" destId="{4ACDD96A-1C81-485F-AC39-AB623D8C028B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D331D-7FFD-4C80-BE2C-0AA1BA2A958B}">
      <dsp:nvSpPr>
        <dsp:cNvPr id="0" name=""/>
        <dsp:cNvSpPr/>
      </dsp:nvSpPr>
      <dsp:spPr>
        <a:xfrm>
          <a:off x="6012279" y="2669232"/>
          <a:ext cx="91440" cy="497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70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A19F4-A64F-40E5-82A0-E8FA6D0D2F35}">
      <dsp:nvSpPr>
        <dsp:cNvPr id="0" name=""/>
        <dsp:cNvSpPr/>
      </dsp:nvSpPr>
      <dsp:spPr>
        <a:xfrm>
          <a:off x="4491285" y="1086852"/>
          <a:ext cx="1566713" cy="49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742"/>
              </a:lnTo>
              <a:lnTo>
                <a:pt x="1566713" y="338742"/>
              </a:lnTo>
              <a:lnTo>
                <a:pt x="1566713" y="49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171DA-149A-4C9C-A74B-23447966A3B9}">
      <dsp:nvSpPr>
        <dsp:cNvPr id="0" name=""/>
        <dsp:cNvSpPr/>
      </dsp:nvSpPr>
      <dsp:spPr>
        <a:xfrm>
          <a:off x="2924571" y="2669232"/>
          <a:ext cx="1044475" cy="49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742"/>
              </a:lnTo>
              <a:lnTo>
                <a:pt x="1044475" y="338742"/>
              </a:lnTo>
              <a:lnTo>
                <a:pt x="1044475" y="4970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2857D-5F88-40E3-94F7-FDA3B28620D7}">
      <dsp:nvSpPr>
        <dsp:cNvPr id="0" name=""/>
        <dsp:cNvSpPr/>
      </dsp:nvSpPr>
      <dsp:spPr>
        <a:xfrm>
          <a:off x="1880096" y="2669232"/>
          <a:ext cx="1044475" cy="497075"/>
        </a:xfrm>
        <a:custGeom>
          <a:avLst/>
          <a:gdLst/>
          <a:ahLst/>
          <a:cxnLst/>
          <a:rect l="0" t="0" r="0" b="0"/>
          <a:pathLst>
            <a:path>
              <a:moveTo>
                <a:pt x="1044475" y="0"/>
              </a:moveTo>
              <a:lnTo>
                <a:pt x="1044475" y="338742"/>
              </a:lnTo>
              <a:lnTo>
                <a:pt x="0" y="338742"/>
              </a:lnTo>
              <a:lnTo>
                <a:pt x="0" y="4970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7BBA0-5F8D-4D96-A214-A0567596BDAF}">
      <dsp:nvSpPr>
        <dsp:cNvPr id="0" name=""/>
        <dsp:cNvSpPr/>
      </dsp:nvSpPr>
      <dsp:spPr>
        <a:xfrm>
          <a:off x="2924571" y="1086852"/>
          <a:ext cx="1566713" cy="497075"/>
        </a:xfrm>
        <a:custGeom>
          <a:avLst/>
          <a:gdLst/>
          <a:ahLst/>
          <a:cxnLst/>
          <a:rect l="0" t="0" r="0" b="0"/>
          <a:pathLst>
            <a:path>
              <a:moveTo>
                <a:pt x="1566713" y="0"/>
              </a:moveTo>
              <a:lnTo>
                <a:pt x="1566713" y="338742"/>
              </a:lnTo>
              <a:lnTo>
                <a:pt x="0" y="338742"/>
              </a:lnTo>
              <a:lnTo>
                <a:pt x="0" y="49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9CF2E-F8C1-427A-832C-73E3C9485AF5}">
      <dsp:nvSpPr>
        <dsp:cNvPr id="0" name=""/>
        <dsp:cNvSpPr/>
      </dsp:nvSpPr>
      <dsp:spPr>
        <a:xfrm>
          <a:off x="2113603" y="1546"/>
          <a:ext cx="4755363" cy="1085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914DE-A312-4852-926F-356E365C8677}">
      <dsp:nvSpPr>
        <dsp:cNvPr id="0" name=""/>
        <dsp:cNvSpPr/>
      </dsp:nvSpPr>
      <dsp:spPr bwMode="white">
        <a:xfrm>
          <a:off x="2303508" y="181956"/>
          <a:ext cx="4755363" cy="1085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en-US" sz="2800" b="1" i="1" kern="1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rPr>
            <a:t>ВИДИ: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en-US" sz="2000" b="1" i="1" kern="1200">
              <a:solidFill>
                <a:srgbClr val="0A6832"/>
              </a:solidFill>
              <a:latin typeface="Times New Roman" panose="02020603050405020304" charset="0"/>
              <a:cs typeface="Times New Roman" panose="02020603050405020304" charset="0"/>
            </a:rPr>
            <a:t>ЕСТЕТИЧНІ НОРМИ</a:t>
          </a:r>
        </a:p>
      </dsp:txBody>
      <dsp:txXfrm>
        <a:off x="2335295" y="213743"/>
        <a:ext cx="4691789" cy="1021731"/>
      </dsp:txXfrm>
    </dsp:sp>
    <dsp:sp modelId="{A34195EE-C43D-4F9B-A621-CBE3CC21780D}">
      <dsp:nvSpPr>
        <dsp:cNvPr id="0" name=""/>
        <dsp:cNvSpPr/>
      </dsp:nvSpPr>
      <dsp:spPr>
        <a:xfrm>
          <a:off x="2070000" y="1583927"/>
          <a:ext cx="1709142" cy="1085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44707-A464-4EC8-A803-F76ACC6D424E}">
      <dsp:nvSpPr>
        <dsp:cNvPr id="0" name=""/>
        <dsp:cNvSpPr/>
      </dsp:nvSpPr>
      <dsp:spPr bwMode="white">
        <a:xfrm>
          <a:off x="2259905" y="1764337"/>
          <a:ext cx="1709142" cy="1085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en-US" sz="2000" b="1" i="1" kern="1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rPr>
            <a:t>ТРАДИЦІЇ</a:t>
          </a:r>
        </a:p>
      </dsp:txBody>
      <dsp:txXfrm>
        <a:off x="2291692" y="1796124"/>
        <a:ext cx="1645568" cy="1021731"/>
      </dsp:txXfrm>
    </dsp:sp>
    <dsp:sp modelId="{F5259C9B-A3FA-48CF-9040-45A521EAA633}">
      <dsp:nvSpPr>
        <dsp:cNvPr id="0" name=""/>
        <dsp:cNvSpPr/>
      </dsp:nvSpPr>
      <dsp:spPr>
        <a:xfrm>
          <a:off x="1025524" y="3166308"/>
          <a:ext cx="1709142" cy="1085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C1BD6-B55C-4E31-8087-BF0CECC29114}">
      <dsp:nvSpPr>
        <dsp:cNvPr id="0" name=""/>
        <dsp:cNvSpPr/>
      </dsp:nvSpPr>
      <dsp:spPr bwMode="white">
        <a:xfrm>
          <a:off x="1215429" y="3346717"/>
          <a:ext cx="1709142" cy="1085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en-US" sz="2000" b="1" i="1" kern="1200">
              <a:solidFill>
                <a:srgbClr val="0A6832"/>
              </a:solidFill>
              <a:latin typeface="Times New Roman" panose="02020603050405020304" charset="0"/>
              <a:cs typeface="Times New Roman" panose="02020603050405020304" charset="0"/>
            </a:rPr>
            <a:t>МОРАЛЬНІ НОРМИ</a:t>
          </a:r>
        </a:p>
      </dsp:txBody>
      <dsp:txXfrm>
        <a:off x="1247216" y="3378504"/>
        <a:ext cx="1645568" cy="1021731"/>
      </dsp:txXfrm>
    </dsp:sp>
    <dsp:sp modelId="{1A203F35-9E67-4F17-83C9-09EC9C012210}">
      <dsp:nvSpPr>
        <dsp:cNvPr id="0" name=""/>
        <dsp:cNvSpPr/>
      </dsp:nvSpPr>
      <dsp:spPr>
        <a:xfrm>
          <a:off x="3114476" y="3166308"/>
          <a:ext cx="1709142" cy="1085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883D4-4C00-47F7-9EF4-FA619DFDCE70}">
      <dsp:nvSpPr>
        <dsp:cNvPr id="0" name=""/>
        <dsp:cNvSpPr/>
      </dsp:nvSpPr>
      <dsp:spPr bwMode="white">
        <a:xfrm>
          <a:off x="3304381" y="3346717"/>
          <a:ext cx="1709142" cy="1085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en-US" sz="2000" b="1" i="1" kern="1200">
              <a:solidFill>
                <a:srgbClr val="0A6832"/>
              </a:solidFill>
              <a:latin typeface="Times New Roman" panose="02020603050405020304" charset="0"/>
              <a:cs typeface="Times New Roman" panose="02020603050405020304" charset="0"/>
            </a:rPr>
            <a:t>РЕЛІГІЙНІ НОРМИ</a:t>
          </a:r>
        </a:p>
      </dsp:txBody>
      <dsp:txXfrm>
        <a:off x="3336168" y="3378504"/>
        <a:ext cx="1645568" cy="1021731"/>
      </dsp:txXfrm>
    </dsp:sp>
    <dsp:sp modelId="{9BFD9D87-8C19-4DBE-8296-0309769DBFD0}">
      <dsp:nvSpPr>
        <dsp:cNvPr id="0" name=""/>
        <dsp:cNvSpPr/>
      </dsp:nvSpPr>
      <dsp:spPr>
        <a:xfrm>
          <a:off x="5203428" y="1583927"/>
          <a:ext cx="1709142" cy="1085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EDAB6-9D89-4307-9A78-74562B5413C5}">
      <dsp:nvSpPr>
        <dsp:cNvPr id="0" name=""/>
        <dsp:cNvSpPr/>
      </dsp:nvSpPr>
      <dsp:spPr bwMode="white">
        <a:xfrm>
          <a:off x="5393332" y="1764337"/>
          <a:ext cx="1709142" cy="1085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en-US" sz="2000" b="1" i="1" kern="1200">
              <a:solidFill>
                <a:srgbClr val="0A6832"/>
              </a:solidFill>
              <a:latin typeface="Times New Roman" panose="02020603050405020304" charset="0"/>
              <a:cs typeface="Times New Roman" panose="02020603050405020304" charset="0"/>
            </a:rPr>
            <a:t>ЗВИЧАЇ</a:t>
          </a:r>
        </a:p>
      </dsp:txBody>
      <dsp:txXfrm>
        <a:off x="5425119" y="1796124"/>
        <a:ext cx="1645568" cy="1021731"/>
      </dsp:txXfrm>
    </dsp:sp>
    <dsp:sp modelId="{58F375AC-1231-4C6C-93B9-F66D9D654B90}">
      <dsp:nvSpPr>
        <dsp:cNvPr id="0" name=""/>
        <dsp:cNvSpPr/>
      </dsp:nvSpPr>
      <dsp:spPr>
        <a:xfrm>
          <a:off x="5203428" y="3166308"/>
          <a:ext cx="1709142" cy="1085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27F6F-98EA-4463-AEED-69DDEC77846C}">
      <dsp:nvSpPr>
        <dsp:cNvPr id="0" name=""/>
        <dsp:cNvSpPr/>
      </dsp:nvSpPr>
      <dsp:spPr bwMode="white">
        <a:xfrm>
          <a:off x="5393332" y="3346717"/>
          <a:ext cx="1709142" cy="1085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en-US" sz="2000" b="1" i="1" kern="1200">
              <a:solidFill>
                <a:srgbClr val="0A6832"/>
              </a:solidFill>
              <a:latin typeface="Times New Roman" panose="02020603050405020304" charset="0"/>
              <a:cs typeface="Times New Roman" panose="02020603050405020304" charset="0"/>
            </a:rPr>
            <a:t>ПРАВОВІ НОРМИ</a:t>
          </a:r>
        </a:p>
      </dsp:txBody>
      <dsp:txXfrm>
        <a:off x="5425119" y="3378504"/>
        <a:ext cx="1645568" cy="1021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325245"/>
          </a:xfrm>
        </p:spPr>
        <p:txBody>
          <a:bodyPr/>
          <a:lstStyle/>
          <a:p>
            <a: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ЗАПОРІЗЬКИЙ НАЦІОНАЛЬНИЙ УНІВЕРСИТЕТ</a:t>
            </a:r>
            <a:b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ФАКУЛЬТЕТ СОЦШАЛЬНОЇ ПЕДАГОГІКИ ТА ПСИХОЛОГІЇ</a:t>
            </a:r>
            <a:b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КАФЕДРАСОЦІАЛЬНОЇ ПЕДАГОГІКИ ТА СПЕЦІАЛЬНОЇ ОСВІТИ</a:t>
            </a:r>
            <a:br>
              <a:rPr lang="uk-UA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endParaRPr lang="uk-UA" alt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sz="2400" b="1" u="sng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r>
              <a:rPr lang="en-US" sz="16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НАВЧАЛЬН</a:t>
            </a:r>
            <a:r>
              <a:rPr lang="uk-UA" altLang="en-US" sz="16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А</a:t>
            </a:r>
            <a:r>
              <a:rPr lang="en-US" sz="16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ДИСЦИПЛІ</a:t>
            </a:r>
            <a:r>
              <a:rPr lang="uk-UA" altLang="en-US" sz="16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</a:t>
            </a:r>
            <a:endParaRPr lang="uk-UA" altLang="en-US" sz="1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br>
              <a:rPr lang="uk-UA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uk-UA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ФОРМУВАННЯ СОЦІАЛЬНО-КОМУНІКАТИВНОЇ КОМПЕТЕНТНОСТІ МОЛОДІ З КОМБІНОВАНИМИ ПОРУШЕННЯМИ</a:t>
            </a:r>
          </a:p>
          <a:p>
            <a:pPr marL="0" lvl="8" indent="0" algn="ctr">
              <a:buNone/>
            </a:pPr>
            <a:r>
              <a:rPr lang="uk-UA" altLang="en-US" sz="240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					    </a:t>
            </a:r>
            <a: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/ТЕМА 3/</a:t>
            </a:r>
            <a:endParaRPr lang="uk-UA" altLang="en-US" sz="1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uk-UA" altLang="en-US" sz="240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</a:p>
          <a:p>
            <a:pPr marL="0" indent="0" algn="ctr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							</a:t>
            </a:r>
          </a:p>
          <a:p>
            <a:pPr marL="0" indent="0" algn="ctr">
              <a:buNone/>
            </a:pPr>
            <a:endParaRPr lang="uk-UA" alt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endParaRPr lang="uk-UA" alt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								</a:t>
            </a:r>
            <a: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ВИКЛАДАЧ: НАТАЛЯ КВАША</a:t>
            </a:r>
            <a:endParaRPr lang="uk-UA" altLang="en-US" sz="1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3657600" lvl="8" indent="0">
              <a:buNone/>
            </a:pPr>
            <a:r>
              <a:rPr lang="uk-UA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					</a:t>
            </a:r>
            <a:endParaRPr lang="uk-UA" altLang="en-US" sz="1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090"/>
            <a:ext cx="10972800" cy="750570"/>
          </a:xfrm>
        </p:spPr>
        <p:txBody>
          <a:bodyPr/>
          <a:lstStyle/>
          <a:p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як оформити?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6115"/>
            <a:ext cx="10972800" cy="4190365"/>
          </a:xfrm>
        </p:spPr>
        <p:txBody>
          <a:bodyPr/>
          <a:lstStyle/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	</a:t>
            </a:r>
            <a:endParaRPr lang="uk-UA" altLang="en-US" sz="2400" b="1" i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5" name="Table 4"/>
          <p:cNvGraphicFramePr/>
          <p:nvPr/>
        </p:nvGraphicFramePr>
        <p:xfrm>
          <a:off x="1828800" y="1405255"/>
          <a:ext cx="853313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Лицьова сторона</a:t>
                      </a:r>
                      <a:endParaRPr lang="en-US" sz="2400" b="1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Зворотній бік</a:t>
                      </a:r>
                      <a:endParaRPr lang="en-US" sz="2400" b="1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Хтось хоче мені щось дати</a:t>
                      </a:r>
                      <a:endParaRPr lang="en-US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Якщо я цього хочу, можу сказати «Так, дякую»</a:t>
                      </a:r>
                      <a:endParaRPr lang="en-US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Хтось хоче мені щось дати</a:t>
                      </a:r>
                      <a:endParaRPr lang="en-US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Якщо я цього не хочу, можу сказати «Ні, дякую»</a:t>
                      </a:r>
                      <a:endParaRPr lang="en-US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Я хочу грати з кимось у гру</a:t>
                      </a:r>
                      <a:endParaRPr lang="en-US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Я можу сказати: "Давай пограємо в гру"</a:t>
                      </a:r>
                      <a:endParaRPr lang="en-US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Хтось не хоче зі мною грати</a:t>
                      </a:r>
                      <a:endParaRPr lang="en-US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Я можу сказати: "Добре", і піти далі</a:t>
                      </a:r>
                      <a:endParaRPr lang="en-US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Я хочу м'яч, але Сашко на мене кричав, коли я його забрав.</a:t>
                      </a:r>
                      <a:endParaRPr lang="en-US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Я можу сказати: «Ти на мене в образі?» Вибач. Можна я мечем пограю»</a:t>
                      </a:r>
                      <a:endParaRPr lang="en-US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Я хочу комусь сказати, що мені щось не подобається</a:t>
                      </a:r>
                      <a:endParaRPr lang="en-US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Я можу сказати: "Я цього не люблю, але все нормально".</a:t>
                      </a:r>
                      <a:endParaRPr lang="en-US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385" y="267970"/>
            <a:ext cx="10972800" cy="875030"/>
          </a:xfrm>
        </p:spPr>
        <p:txBody>
          <a:bodyPr/>
          <a:lstStyle/>
          <a:p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за допомогою приятеля</a:t>
            </a:r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(з типовим розвитком)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спостеріга</a:t>
            </a: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ти</a:t>
            </a:r>
            <a:r>
              <a:rPr lang="uk-UA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за поведінкою дітей,</a:t>
            </a:r>
            <a:r>
              <a:rPr 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зна</a:t>
            </a:r>
            <a:r>
              <a:rPr lang="uk-UA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йти</a:t>
            </a:r>
            <a:r>
              <a:rPr 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дитину, у якої є достатньо навичок і терпіння, щоб стати приятелем</a:t>
            </a:r>
          </a:p>
          <a:p>
            <a:pPr marL="0" indent="0">
              <a:buNone/>
            </a:pPr>
            <a:endParaRPr lang="en-US" sz="24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основа</a:t>
            </a:r>
            <a:r>
              <a:rPr lang="uk-UA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- спільні інтереси дітей</a:t>
            </a:r>
          </a:p>
          <a:p>
            <a:pPr marL="0" indent="0">
              <a:buNone/>
            </a:pPr>
            <a:endParaRPr lang="en-US" sz="24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риятель може</a:t>
            </a:r>
            <a:r>
              <a:rPr 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моделювати прийнятну соціальну поведінку у різних ситуаціях</a:t>
            </a:r>
            <a:r>
              <a:rPr lang="uk-UA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endParaRPr lang="en-US" sz="24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інтерпретувати «невербальну комунікацію» </a:t>
            </a:r>
            <a:r>
              <a:rPr lang="uk-UA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іншої дитини</a:t>
            </a:r>
            <a:r>
              <a:rPr 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, наприклад, руки в боки або сплеск руками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за допомогою соціальних історій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Соціальна історія </a:t>
            </a:r>
            <a:r>
              <a:rPr 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– це індивідуалізоване опис соціальної ситуації, написане на погляд дитини, що включає прийнятні реакцію конкретні ситуації.</a:t>
            </a:r>
          </a:p>
          <a:p>
            <a:pPr marL="0" indent="0">
              <a:buNone/>
            </a:pPr>
            <a:endParaRPr lang="en-US" sz="2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Історії можуть пояснювати причини поведінки інших людей, формувати правила поведінки.</a:t>
            </a:r>
          </a:p>
        </p:txBody>
      </p:sp>
      <p:pic>
        <p:nvPicPr>
          <p:cNvPr id="8" name="Content Placeholder 4" descr="378393522_3593075547644808_3774530642619714548_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5855" y="1728470"/>
            <a:ext cx="5376545" cy="42691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складаються разом з дитиною від її ім</a:t>
            </a:r>
            <a:r>
              <a:rPr lang="en-US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uk-UA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я</a:t>
            </a:r>
          </a:p>
        </p:txBody>
      </p:sp>
      <p:pic>
        <p:nvPicPr>
          <p:cNvPr id="8" name="Content Placeholder 7" descr="382950878_3593075577644805_8000891507856539414_n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2420" y="1287145"/>
            <a:ext cx="5376545" cy="3023870"/>
          </a:xfrm>
          <a:prstGeom prst="rect">
            <a:avLst/>
          </a:prstGeom>
        </p:spPr>
      </p:pic>
      <p:pic>
        <p:nvPicPr>
          <p:cNvPr id="9" name="Content Placeholder 8" descr="product-1414-5-1000x100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18200" y="2548255"/>
            <a:ext cx="5913120" cy="32905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варіанти</a:t>
            </a:r>
          </a:p>
        </p:txBody>
      </p:sp>
      <p:pic>
        <p:nvPicPr>
          <p:cNvPr id="5" name="Content Placeholder 4" descr="Як-попроситися-грати-разом-мій-варіант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5200" y="1417955"/>
            <a:ext cx="4444365" cy="5158105"/>
          </a:xfrm>
          <a:prstGeom prst="rect">
            <a:avLst/>
          </a:prstGeom>
        </p:spPr>
      </p:pic>
      <p:pic>
        <p:nvPicPr>
          <p:cNvPr id="7" name="Content Placeholder 6" descr="3e51e0_w160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4475" y="1604010"/>
            <a:ext cx="5144770" cy="44043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ДОМАШНЄ ЗАВДАННЯ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51400"/>
          </a:xfrm>
        </p:spPr>
        <p:txBody>
          <a:bodyPr/>
          <a:lstStyle/>
          <a:p>
            <a:pPr marL="0" indent="0">
              <a:buNone/>
            </a:pPr>
            <a:endParaRPr lang="uk-UA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uk-UA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r>
              <a:rPr lang="uk-UA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скласти соціальну історію на тему на Ваш вибір </a:t>
            </a:r>
          </a:p>
          <a:p>
            <a:pPr marL="0" indent="0" algn="ctr">
              <a:buNone/>
            </a:pPr>
            <a:r>
              <a:rPr lang="uk-UA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(текст і картинки)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360170" y="1600200"/>
            <a:ext cx="10043795" cy="4526280"/>
          </a:xfrm>
        </p:spPr>
        <p:txBody>
          <a:bodyPr/>
          <a:lstStyle/>
          <a:p>
            <a:pPr marL="0" indent="0" algn="ctr">
              <a:buNone/>
            </a:pPr>
            <a:endParaRPr lang="uk-UA" altLang="en-US" sz="5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uk-UA" altLang="en-US" sz="5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Дякую за увагу! :)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lang="uk-UA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ЕМА:</a:t>
            </a:r>
            <a:r>
              <a:rPr 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 РОЗВИТОК ЗДАТНОСТІ ДО СПІЛКУВАННЯ, ФОРМУВАННЯ ВЗАЄМОВІДНОСИН</a:t>
            </a:r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uk-UA" altLang="en-US" sz="24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ЗМІСТ:</a:t>
            </a:r>
            <a:endParaRPr 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1.Соціальні норми: поняття, ознаки, види. 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Сутність та проблеми соціальної реабілітації дітей з інвалідністю. 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3.Формування соціальних норм у дітей з інвалідністю в базових соціальних середовищах. 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4.Стратегії, методи і прийоми формування соціальних навичок. 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5. Єдність вимог фахівців і батьків (законних представників, опікунів тощо). 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6. Безпека дітей та молоді з комплексними порушеннями, захист від насильства.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СОЦІАЛЬНІ НОРМИ -  </a:t>
            </a:r>
            <a:b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правила поведінки людини у суспільстві, які встановилися завдяки суспільним відносинам та свідомій людській діяльності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811020" y="1917700"/>
          <a:ext cx="8348980" cy="458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032000" y="1753235"/>
          <a:ext cx="8128000" cy="443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ФОРМУВАННЯ ТА ЗАБЕЗПЕЧЕННЯ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ЦІ ОЗНАКИ ВІДНОСЯТЬСЯ ДО ЯКИХ ВИДІВ?..</a:t>
            </a:r>
          </a:p>
          <a:p>
            <a:pPr marL="0" indent="0">
              <a:buNone/>
            </a:pPr>
            <a:endParaRPr lang="uk-UA" altLang="en-US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buNone/>
            </a:pPr>
            <a:r>
              <a:rPr lang="uk-UA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...</a:t>
            </a:r>
            <a:r>
              <a:rPr lang="uk-UA" altLang="en-US" sz="1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формуються у суспільстві природно внаслідок багаторазового повторення найбільш раціональних дій...</a:t>
            </a:r>
          </a:p>
          <a:p>
            <a:pPr marL="0" indent="0" algn="just">
              <a:buNone/>
            </a:pPr>
            <a:endParaRPr lang="uk-UA" altLang="en-US" sz="1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buNone/>
            </a:pPr>
            <a:r>
              <a:rPr lang="uk-UA" altLang="en-US" sz="1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...формуються у суспільстві природно-історично з урахуванням моральних уявлень людей, їх реалізація забезпечується заходами громадського впливу...</a:t>
            </a:r>
          </a:p>
          <a:p>
            <a:pPr marL="0" indent="0" algn="just">
              <a:buNone/>
            </a:pPr>
            <a:endParaRPr lang="uk-UA" altLang="en-US" sz="1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buNone/>
            </a:pPr>
            <a:r>
              <a:rPr lang="uk-UA" altLang="en-US" sz="1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...встановлюються чи санкціонуються державою (реалізація забезпечується можливістю застосування державного примусу...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uk-UA" alt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uk-UA" alt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uk-UA" alt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ІНВАЛІДНІСТЬ, ЯКА ПОВ</a:t>
            </a:r>
            <a:r>
              <a:rPr lang="en-US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uk-UA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ЯЗАНА З КОМБІНОВАНИМИ ПОРУШЕННЯМИ, ПРИЗВОДИТЬ ДО ОБМЕЖЕННЯ ВИКОНАННЯ СОЦІАЛЬНИХ НОРМ</a:t>
            </a:r>
            <a:endParaRPr lang="en-US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СУТНІСТЬ ТА ПРОБЛЕМИ </a:t>
            </a:r>
            <a:br>
              <a:rPr lang="uk-UA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uk-UA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СОЦІАЛЬНОЇ РЕАБІЛІТАЦІЇ ДІТЕЙ З ІНВАЛІДНІСТЮ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7095" y="1600200"/>
            <a:ext cx="5099050" cy="4526280"/>
          </a:xfrm>
        </p:spPr>
        <p:txBody>
          <a:bodyPr/>
          <a:lstStyle/>
          <a:p>
            <a:pPr marL="0" indent="0" algn="just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Соціальна реабілітація дитини з інвалідністю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– це комплекс заходів, спрямованих на відтворення порушених чи втрачених дитиною суспільних зв’язків та відносин. </a:t>
            </a:r>
          </a:p>
          <a:p>
            <a:pPr marL="0" indent="0" algn="just">
              <a:buNone/>
            </a:pPr>
            <a:endParaRPr lang="uk-UA" altLang="en-US" sz="24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Метою соціальної реабілітації є </a:t>
            </a:r>
            <a:r>
              <a:rPr lang="uk-UA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відновлення соціального статусу дитини, забезпечення соціальної адаптації у суспільстві, досягнення певної соціальної незалежності.</a:t>
            </a:r>
          </a:p>
        </p:txBody>
      </p:sp>
      <p:pic>
        <p:nvPicPr>
          <p:cNvPr id="5" name="Content Placeholder 4" descr="374211570_1349632785635714_1290241994310383233_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5855" y="1837690"/>
            <a:ext cx="5376545" cy="40411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СТРУКТУРА ПРОБЛЕМ СОЦІАЛЬНОЇ РЕАБІЛІТАЦІЇ ТА ДОПОМОГИ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проблеми дитини: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підтримка фізичного здоров’я, формування особистості, забезпечення емоційної підтримки, навчання, задоволення соціальних потреб</a:t>
            </a:r>
          </a:p>
          <a:p>
            <a:pPr marL="0" indent="0" algn="just">
              <a:buNone/>
            </a:pPr>
            <a:r>
              <a:rPr 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проблеми сім’ї: </a:t>
            </a:r>
            <a:r>
              <a:rPr lang="en-US" sz="1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навички догляду та навчання дитини, вирішення емоційних проблем, подолання соціальної ізоляції</a:t>
            </a:r>
            <a:endParaRPr lang="en-US" sz="2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проблема суспільства</a:t>
            </a:r>
            <a:r>
              <a:rPr lang="uk-UA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зміна ставлення до </a:t>
            </a:r>
            <a:r>
              <a:rPr lang="uk-UA" altLang="en-US" sz="1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людей з інвалідністю </a:t>
            </a:r>
            <a:r>
              <a:rPr lang="en-US" sz="1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та сімей</a:t>
            </a:r>
            <a:r>
              <a:rPr lang="uk-UA" altLang="en-US" sz="1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, в яких виховуються</a:t>
            </a:r>
            <a:r>
              <a:rPr lang="en-US" sz="1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діти з інвалідністю</a:t>
            </a:r>
          </a:p>
          <a:p>
            <a:pPr marL="0" indent="0" algn="just">
              <a:buNone/>
            </a:pPr>
            <a:r>
              <a:rPr 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проблеми фізичного середовища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1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зменшення впливів, що зашкоджують здоров’ю та життєдіяльності людини, створення дружнього  простору</a:t>
            </a:r>
          </a:p>
        </p:txBody>
      </p:sp>
      <p:pic>
        <p:nvPicPr>
          <p:cNvPr id="6" name="Content Placeholder 5" descr="361940886_1206067920072584_5743037664642802289_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16165" y="1600200"/>
            <a:ext cx="295465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СОЦІАЛЬНЕ СЕРЕДОВИЩЕ - </a:t>
            </a:r>
            <a:r>
              <a:rPr lang="en-US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найважливіша складова засвоєння соціальних норм</a:t>
            </a:r>
            <a:endParaRPr lang="en-US" alt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сновний вплив на формування соціальних норм здійснює</a:t>
            </a:r>
            <a:r>
              <a:rPr lang="uk-UA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marL="0" indent="0">
              <a:buNone/>
            </a:pPr>
            <a:r>
              <a:rPr 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соціальне середовище</a:t>
            </a:r>
          </a:p>
          <a:p>
            <a:pPr marL="0" indent="0">
              <a:buNone/>
            </a:pPr>
            <a:r>
              <a:rPr 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сім’я</a:t>
            </a:r>
          </a:p>
          <a:p>
            <a:pPr marL="0" indent="0">
              <a:buNone/>
            </a:pPr>
            <a:r>
              <a:rPr 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заклад</a:t>
            </a:r>
            <a:r>
              <a:rPr lang="uk-UA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uk-UA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реалізуються потреби та інтереси, досягаються певні життєво важливі цілі</a:t>
            </a:r>
            <a:r>
              <a:rPr lang="uk-UA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24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pic>
        <p:nvPicPr>
          <p:cNvPr id="5" name="Content Placeholder 4" descr="321951307_1257057874843965_7717192797250816422_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5855" y="1846580"/>
            <a:ext cx="5376545" cy="4032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СТРАТЕГІЇ, МЕТОДИ І ПРИЙОМИ ФОРМУВАННЯ СОЦІАЛЬНИХ НАВИЧОК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5127625" cy="4526280"/>
          </a:xfrm>
        </p:spPr>
        <p:txBody>
          <a:bodyPr/>
          <a:lstStyle/>
          <a:p>
            <a:pPr marL="0" indent="0">
              <a:buNone/>
            </a:pPr>
            <a:r>
              <a:rPr lang="uk-UA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1. </a:t>
            </a:r>
            <a:r>
              <a:rPr lang="uk-UA" altLang="en-US" sz="2000" b="1" u="sng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за допомогою гри:</a:t>
            </a:r>
          </a:p>
          <a:p>
            <a:pPr marL="0" indent="0" algn="just">
              <a:buNone/>
            </a:pPr>
            <a:r>
              <a:rPr lang="uk-UA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дотримання черговості - </a:t>
            </a:r>
            <a:r>
              <a:rPr lang="uk-UA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uk-UA" altLang="en-US" sz="1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чать черговості, спілкуватися з іншими дітьми, ділити та взаємодіяти, прийнятно реагувати на виграш чи поразку, прийнятно вирішувати соціальні проблеми</a:t>
            </a:r>
          </a:p>
          <a:p>
            <a:pPr marL="0" indent="0">
              <a:buNone/>
            </a:pPr>
            <a:endParaRPr lang="uk-UA" altLang="en-US" sz="1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uk-UA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спільна гра</a:t>
            </a:r>
            <a:r>
              <a:rPr lang="uk-UA" altLang="en-US" sz="1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-</a:t>
            </a:r>
            <a:r>
              <a:rPr lang="uk-UA" altLang="en-US" sz="1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допомагає  бути частиною команди та прагнню досягнення спільної мети. (спостерігаючи як інші  поводяться в грі прийнятно)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9895" y="1600200"/>
            <a:ext cx="4802505" cy="4526280"/>
          </a:xfrm>
        </p:spPr>
        <p:txBody>
          <a:bodyPr/>
          <a:lstStyle/>
          <a:p>
            <a:pPr marL="0" indent="0">
              <a:buNone/>
            </a:pPr>
            <a:endParaRPr lang="uk-UA" altLang="en-US" sz="18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000" b="1">
                <a:latin typeface="Times New Roman" panose="02020603050405020304" charset="0"/>
                <a:cs typeface="Times New Roman" panose="02020603050405020304" charset="0"/>
              </a:rPr>
              <a:t>і</a:t>
            </a:r>
            <a:r>
              <a:rPr 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грові групи та групи соціальної мови -</a:t>
            </a:r>
            <a:r>
              <a:rPr 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обєднувати в пари дітей різного рівня розвитку задля  допомогти одного іншому,  створювати емоційний фон задоволення від гри</a:t>
            </a:r>
          </a:p>
          <a:p>
            <a:pPr marL="0" indent="0">
              <a:buNone/>
            </a:pPr>
            <a:endParaRPr lang="en-US" sz="1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навчальні моменти </a:t>
            </a:r>
            <a:r>
              <a:rPr lang="en-US" sz="1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- шукати момент для навчання, слухати, що кажуть діти, ставити питання, конкретні інструкції, зосереджуватись на використанні соціальної мови (діти говорять, не замислившись, що про них думає слухач, і що відчуває)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970915"/>
          </a:xfrm>
        </p:spPr>
        <p:txBody>
          <a:bodyPr/>
          <a:lstStyle/>
          <a:p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uk-UA" altLang="en-US" sz="3200" b="1" u="sng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за допомогою карток «я можу сказати»: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08550"/>
          </a:xfrm>
        </p:spPr>
        <p:txBody>
          <a:bodyPr/>
          <a:lstStyle/>
          <a:p>
            <a:pPr marL="0" indent="0">
              <a:buNone/>
            </a:pP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мета -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допомогти дітям зрозуміти та практикувати, що говорити у звичайних соціальних ситуаціях.</a:t>
            </a:r>
          </a:p>
          <a:p>
            <a:pPr marL="0" indent="0">
              <a:buNone/>
            </a:pPr>
            <a:endParaRPr lang="uk-UA" altLang="en-US" sz="24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підготовка -</a:t>
            </a:r>
          </a:p>
          <a:p>
            <a:pPr marL="0" indent="0">
              <a:buNone/>
            </a:pPr>
            <a:r>
              <a:rPr lang="uk-UA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до того, як почати використовувати картки практикувати соціальні навички, яким хотімо навчити дитину за допомогою розігрування ролей, ляльок або картинок -</a:t>
            </a:r>
          </a:p>
          <a:p>
            <a:pPr marL="0" indent="0">
              <a:buNone/>
            </a:pPr>
            <a:r>
              <a:rPr lang="uk-UA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записати цільову соціальну навичку на картці, на звороті написати «Я можу сказати» з правильною відповіддю внизу.</a:t>
            </a:r>
          </a:p>
          <a:p>
            <a:pPr marL="0" indent="0">
              <a:buNone/>
            </a:pPr>
            <a:endParaRPr lang="uk-UA" altLang="en-US" sz="24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uk-UA" altLang="en-US" sz="1800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Для маленьких дітей можна використати картинки.</a:t>
            </a:r>
          </a:p>
          <a:p>
            <a:pPr marL="0" indent="0" algn="ctr">
              <a:buNone/>
            </a:pPr>
            <a:r>
              <a:rPr lang="uk-UA" altLang="en-US" sz="1800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Повідомити картку на кільце типу брелка.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Fan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898</Words>
  <Application>Microsoft Office PowerPoint</Application>
  <PresentationFormat>Широкий екран</PresentationFormat>
  <Paragraphs>109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Default Design</vt:lpstr>
      <vt:lpstr>ЗАПОРІЗЬКИЙ НАЦІОНАЛЬНИЙ УНІВЕРСИТЕТ ФАКУЛЬТЕТ СОЦШАЛЬНОЇ ПЕДАГОГІКИ ТА ПСИХОЛОГІЇ КАФЕДРАСОЦІАЛЬНОЇ ПЕДАГОГІКИ ТА СПЕЦІАЛЬНОЇ ОСВІТИ </vt:lpstr>
      <vt:lpstr>ТЕМА:   РОЗВИТОК ЗДАТНОСТІ ДО СПІЛКУВАННЯ, ФОРМУВАННЯ ВЗАЄМОВІДНОСИН </vt:lpstr>
      <vt:lpstr>СОЦІАЛЬНІ НОРМИ -   правила поведінки людини у суспільстві, які встановилися завдяки суспільним відносинам та свідомій людській діяльності</vt:lpstr>
      <vt:lpstr> ФОРМУВАННЯ ТА ЗАБЕЗПЕЧЕННЯ</vt:lpstr>
      <vt:lpstr>СУТНІСТЬ ТА ПРОБЛЕМИ  СОЦІАЛЬНОЇ РЕАБІЛІТАЦІЇ ДІТЕЙ З ІНВАЛІДНІСТЮ</vt:lpstr>
      <vt:lpstr>СТРУКТУРА ПРОБЛЕМ СОЦІАЛЬНОЇ РЕАБІЛІТАЦІЇ ТА ДОПОМОГИ</vt:lpstr>
      <vt:lpstr>СОЦІАЛЬНЕ СЕРЕДОВИЩЕ - найважливіша складова засвоєння соціальних норм</vt:lpstr>
      <vt:lpstr>СТРАТЕГІЇ, МЕТОДИ І ПРИЙОМИ ФОРМУВАННЯ СОЦІАЛЬНИХ НАВИЧОК</vt:lpstr>
      <vt:lpstr>2. за допомогою карток «я можу сказати»:</vt:lpstr>
      <vt:lpstr>як оформити?</vt:lpstr>
      <vt:lpstr>3. за допомогою приятеля (з типовим розвитком)</vt:lpstr>
      <vt:lpstr>4. за допомогою соціальних історій</vt:lpstr>
      <vt:lpstr>складаються разом з дитиною від її ім’я</vt:lpstr>
      <vt:lpstr> варіанти</vt:lpstr>
      <vt:lpstr>ДОМАШНЄ ЗАВДАННЯ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ЗАПОРІЗЬКИЙ НАЦІОНАЛЬНИЙ УНІВЕРСИТЕТ ФАКУЛЬТЕТ СОЦШАЛЬНОЇ ПЕДАГОГІКИ ТА ПСИХОЛОГІЇ КАФЕДРАСОЦІАЛЬНОЇ ПЕДАГОГІКИ ТА СПЕЦІАЛЬНОЇ ОСВІТИ</dc:title>
  <dc:creator>Vladimir M</dc:creator>
  <cp:lastModifiedBy>Тетяна</cp:lastModifiedBy>
  <cp:revision>91</cp:revision>
  <dcterms:created xsi:type="dcterms:W3CDTF">2023-09-20T10:15:00Z</dcterms:created>
  <dcterms:modified xsi:type="dcterms:W3CDTF">2023-10-05T18:36:18Z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782CF9B8A2BC4B0F8C9C9F1576BE1B41</vt:lpwstr>
  </property>
  <property fmtid="{D5CDD505-2E9C-101B-9397-08002B2CF9AE}" pid="3" name="KSOProductBuildVer">
    <vt:lpwstr>1033-11.2.0.11341</vt:lpwstr>
  </property>
</Properties>
</file>