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3B02DDC-1F3C-400A-BB64-A3C09883A4BB}" type="datetimeFigureOut">
              <a:rPr lang="ru-RU" smtClean="0"/>
              <a:t>13.12.2020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F2C4075-1519-4E4B-A449-589C99A567D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4000" dirty="0" smtClean="0"/>
              <a:t>Медійний контент в інформаційному суспільстві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Вибірковий курс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49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dirty="0" smtClean="0"/>
              <a:t>Курс складається із чотирьох розділів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1</a:t>
            </a:r>
            <a:r>
              <a:rPr lang="uk-UA" sz="3200" dirty="0" smtClean="0"/>
              <a:t>. Формування медіапростору.</a:t>
            </a:r>
          </a:p>
          <a:p>
            <a:r>
              <a:rPr lang="uk-UA" sz="3200" dirty="0" smtClean="0"/>
              <a:t>2. Створення і поширення контенту в мас-медіа.</a:t>
            </a:r>
          </a:p>
          <a:p>
            <a:r>
              <a:rPr lang="uk-UA" sz="3200" dirty="0" smtClean="0"/>
              <a:t>3. Соціальні медіа.</a:t>
            </a:r>
          </a:p>
          <a:p>
            <a:r>
              <a:rPr lang="uk-UA" sz="3200" dirty="0" smtClean="0"/>
              <a:t>4. Загрози в </a:t>
            </a:r>
            <a:r>
              <a:rPr lang="uk-UA" sz="3200" dirty="0" err="1" smtClean="0"/>
              <a:t>медіакомунікації</a:t>
            </a:r>
            <a:r>
              <a:rPr lang="uk-UA" sz="3200" dirty="0" smtClean="0"/>
              <a:t> та перевірка контенту.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058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Який вигляд має медіапростір?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571" y="1903679"/>
            <a:ext cx="5942858" cy="42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1755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таке мас-медіа?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27" t="29744" r="31911" b="21088"/>
          <a:stretch/>
        </p:blipFill>
        <p:spPr bwMode="auto">
          <a:xfrm>
            <a:off x="1547664" y="1628800"/>
            <a:ext cx="5541819" cy="406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87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Соціальні медіа в житті людини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7236246" cy="450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2679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Загрози </a:t>
            </a:r>
            <a:r>
              <a:rPr lang="uk-UA" dirty="0" smtClean="0"/>
              <a:t>в медіа: </a:t>
            </a:r>
            <a:r>
              <a:rPr lang="uk-UA" dirty="0" err="1" smtClean="0"/>
              <a:t>фейки</a:t>
            </a:r>
            <a:r>
              <a:rPr lang="uk-UA" dirty="0"/>
              <a:t>, дезінформація, боти, тролі  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12776"/>
            <a:ext cx="4531369" cy="495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5183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65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Медійний контент в інформаційному суспільстві</vt:lpstr>
      <vt:lpstr>Курс складається із чотирьох розділів</vt:lpstr>
      <vt:lpstr>Який вигляд має медіапростір?</vt:lpstr>
      <vt:lpstr>Що таке мас-медіа?</vt:lpstr>
      <vt:lpstr>Соціальні медіа в житті людини</vt:lpstr>
      <vt:lpstr>Загрози в медіа: фейки, дезінформація, боти, тролі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Медійний контент в інформаційному суспільстві</dc:title>
  <dc:creator>Людмила</dc:creator>
  <cp:lastModifiedBy>Людмила</cp:lastModifiedBy>
  <cp:revision>3</cp:revision>
  <dcterms:created xsi:type="dcterms:W3CDTF">2020-12-13T18:29:27Z</dcterms:created>
  <dcterms:modified xsi:type="dcterms:W3CDTF">2020-12-13T18:54:22Z</dcterms:modified>
</cp:coreProperties>
</file>