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6" r:id="rId4"/>
    <p:sldId id="267" r:id="rId5"/>
    <p:sldId id="257" r:id="rId6"/>
    <p:sldId id="258" r:id="rId7"/>
    <p:sldId id="260" r:id="rId8"/>
    <p:sldId id="259" r:id="rId9"/>
    <p:sldId id="268" r:id="rId10"/>
    <p:sldId id="269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EF369C33-0ADF-43C4-9818-1D39B644688F}"/>
    <pc:docChg chg="delSld delMainMaster">
      <pc:chgData name="E. T." userId="153c89370fdd1022" providerId="LiveId" clId="{EF369C33-0ADF-43C4-9818-1D39B644688F}" dt="2021-10-19T08:51:38.729" v="0" actId="47"/>
      <pc:docMkLst>
        <pc:docMk/>
      </pc:docMkLst>
      <pc:sldChg chg="del">
        <pc:chgData name="E. T." userId="153c89370fdd1022" providerId="LiveId" clId="{EF369C33-0ADF-43C4-9818-1D39B644688F}" dt="2021-10-19T08:51:38.729" v="0" actId="47"/>
        <pc:sldMkLst>
          <pc:docMk/>
          <pc:sldMk cId="1793982098" sldId="256"/>
        </pc:sldMkLst>
      </pc:sldChg>
      <pc:sldMasterChg chg="del delSldLayout">
        <pc:chgData name="E. T." userId="153c89370fdd1022" providerId="LiveId" clId="{EF369C33-0ADF-43C4-9818-1D39B644688F}" dt="2021-10-19T08:51:38.729" v="0" actId="47"/>
        <pc:sldMasterMkLst>
          <pc:docMk/>
          <pc:sldMasterMk cId="3618373105" sldId="2147483648"/>
        </pc:sldMasterMkLst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2452587295" sldId="2147483649"/>
          </pc:sldLayoutMkLst>
        </pc:sldLayoutChg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3279386415" sldId="2147483650"/>
          </pc:sldLayoutMkLst>
        </pc:sldLayoutChg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837904052" sldId="2147483651"/>
          </pc:sldLayoutMkLst>
        </pc:sldLayoutChg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1117235035" sldId="2147483652"/>
          </pc:sldLayoutMkLst>
        </pc:sldLayoutChg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1752100257" sldId="2147483653"/>
          </pc:sldLayoutMkLst>
        </pc:sldLayoutChg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1287343171" sldId="2147483654"/>
          </pc:sldLayoutMkLst>
        </pc:sldLayoutChg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2352423156" sldId="2147483655"/>
          </pc:sldLayoutMkLst>
        </pc:sldLayoutChg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1294751880" sldId="2147483656"/>
          </pc:sldLayoutMkLst>
        </pc:sldLayoutChg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3506466677" sldId="2147483657"/>
          </pc:sldLayoutMkLst>
        </pc:sldLayoutChg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2848906006" sldId="2147483658"/>
          </pc:sldLayoutMkLst>
        </pc:sldLayoutChg>
        <pc:sldLayoutChg chg="del">
          <pc:chgData name="E. T." userId="153c89370fdd1022" providerId="LiveId" clId="{EF369C33-0ADF-43C4-9818-1D39B644688F}" dt="2021-10-19T08:51:38.729" v="0" actId="47"/>
          <pc:sldLayoutMkLst>
            <pc:docMk/>
            <pc:sldMasterMk cId="3618373105" sldId="2147483648"/>
            <pc:sldLayoutMk cId="4048473952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1A97F-164D-43AB-9788-51CD418597F2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2FDA8A-2AB4-4B38-BA18-4391D83F1D55}">
      <dgm:prSet phldrT="[Текст]"/>
      <dgm:spPr/>
      <dgm:t>
        <a:bodyPr/>
        <a:lstStyle/>
        <a:p>
          <a:r>
            <a:rPr lang="en-US" dirty="0"/>
            <a:t>Quality</a:t>
          </a:r>
        </a:p>
      </dgm:t>
    </dgm:pt>
    <dgm:pt modelId="{CDB7B781-6334-4941-84D0-B127EFE623BF}" type="parTrans" cxnId="{CAC0CDF5-1ED3-446F-B70C-0E72E4EB5FD8}">
      <dgm:prSet/>
      <dgm:spPr/>
      <dgm:t>
        <a:bodyPr/>
        <a:lstStyle/>
        <a:p>
          <a:endParaRPr lang="en-US"/>
        </a:p>
      </dgm:t>
    </dgm:pt>
    <dgm:pt modelId="{BA238C1E-37B4-429E-AE31-D914D44820BA}" type="sibTrans" cxnId="{CAC0CDF5-1ED3-446F-B70C-0E72E4EB5FD8}">
      <dgm:prSet/>
      <dgm:spPr/>
      <dgm:t>
        <a:bodyPr/>
        <a:lstStyle/>
        <a:p>
          <a:endParaRPr lang="en-US"/>
        </a:p>
      </dgm:t>
    </dgm:pt>
    <dgm:pt modelId="{027616A6-9B3C-4720-8F95-091CA601436A}">
      <dgm:prSet phldrT="[Текст]"/>
      <dgm:spPr/>
      <dgm:t>
        <a:bodyPr/>
        <a:lstStyle/>
        <a:p>
          <a:r>
            <a:rPr lang="en-US" dirty="0"/>
            <a:t>Green and digital transitions</a:t>
          </a:r>
        </a:p>
      </dgm:t>
    </dgm:pt>
    <dgm:pt modelId="{41C15E8F-0473-41A6-88E5-74EAC104B170}" type="parTrans" cxnId="{23FB93E8-7102-40AD-BBFC-8000D528C01A}">
      <dgm:prSet/>
      <dgm:spPr/>
      <dgm:t>
        <a:bodyPr/>
        <a:lstStyle/>
        <a:p>
          <a:endParaRPr lang="en-US"/>
        </a:p>
      </dgm:t>
    </dgm:pt>
    <dgm:pt modelId="{CB5D32D5-4DB8-4F05-A4B4-6E4B486BC2BD}" type="sibTrans" cxnId="{23FB93E8-7102-40AD-BBFC-8000D528C01A}">
      <dgm:prSet/>
      <dgm:spPr/>
      <dgm:t>
        <a:bodyPr/>
        <a:lstStyle/>
        <a:p>
          <a:endParaRPr lang="en-US"/>
        </a:p>
      </dgm:t>
    </dgm:pt>
    <dgm:pt modelId="{23AF6775-9D52-4345-A9F1-34437A86F736}">
      <dgm:prSet phldrT="[Текст]"/>
      <dgm:spPr/>
      <dgm:t>
        <a:bodyPr/>
        <a:lstStyle/>
        <a:p>
          <a:r>
            <a:rPr lang="en-US" dirty="0"/>
            <a:t>Inclusion and gender equality</a:t>
          </a:r>
        </a:p>
      </dgm:t>
    </dgm:pt>
    <dgm:pt modelId="{DE5F1F08-4DE0-48E2-B592-08D66FB03C79}" type="parTrans" cxnId="{DE0B4787-B2E5-42A2-9C33-F211EB4BAC55}">
      <dgm:prSet/>
      <dgm:spPr/>
      <dgm:t>
        <a:bodyPr/>
        <a:lstStyle/>
        <a:p>
          <a:endParaRPr lang="en-US"/>
        </a:p>
      </dgm:t>
    </dgm:pt>
    <dgm:pt modelId="{A8437270-9E97-4E33-A986-9FB38AFA6AD7}" type="sibTrans" cxnId="{DE0B4787-B2E5-42A2-9C33-F211EB4BAC55}">
      <dgm:prSet/>
      <dgm:spPr/>
      <dgm:t>
        <a:bodyPr/>
        <a:lstStyle/>
        <a:p>
          <a:endParaRPr lang="en-US"/>
        </a:p>
      </dgm:t>
    </dgm:pt>
    <dgm:pt modelId="{A9BB61DA-9AC7-42CE-AF76-1898FB265729}">
      <dgm:prSet phldrT="[Текст]"/>
      <dgm:spPr/>
      <dgm:t>
        <a:bodyPr/>
        <a:lstStyle/>
        <a:p>
          <a:r>
            <a:rPr lang="en-US" dirty="0"/>
            <a:t>Teachers and trainers</a:t>
          </a:r>
        </a:p>
      </dgm:t>
    </dgm:pt>
    <dgm:pt modelId="{D7BD4530-879F-4EB2-9246-442C084BD23F}" type="parTrans" cxnId="{0DFFADC1-5D99-4914-AAA9-420E8DEC5529}">
      <dgm:prSet/>
      <dgm:spPr/>
      <dgm:t>
        <a:bodyPr/>
        <a:lstStyle/>
        <a:p>
          <a:endParaRPr lang="en-US"/>
        </a:p>
      </dgm:t>
    </dgm:pt>
    <dgm:pt modelId="{938C43D0-2DE2-4499-B05D-5471FE6B4BAA}" type="sibTrans" cxnId="{0DFFADC1-5D99-4914-AAA9-420E8DEC5529}">
      <dgm:prSet/>
      <dgm:spPr/>
      <dgm:t>
        <a:bodyPr/>
        <a:lstStyle/>
        <a:p>
          <a:endParaRPr lang="en-US"/>
        </a:p>
      </dgm:t>
    </dgm:pt>
    <dgm:pt modelId="{4A6FC407-DAF1-457B-A408-488C1D3F60A7}">
      <dgm:prSet phldrT="[Текст]"/>
      <dgm:spPr/>
      <dgm:t>
        <a:bodyPr/>
        <a:lstStyle/>
        <a:p>
          <a:r>
            <a:rPr lang="en-US" dirty="0"/>
            <a:t>Higher Education</a:t>
          </a:r>
        </a:p>
      </dgm:t>
    </dgm:pt>
    <dgm:pt modelId="{6AE51529-3D9F-49AF-A9D0-3405F201146B}" type="parTrans" cxnId="{B90A9556-733F-49F7-861F-1CB5556D6110}">
      <dgm:prSet/>
      <dgm:spPr/>
      <dgm:t>
        <a:bodyPr/>
        <a:lstStyle/>
        <a:p>
          <a:endParaRPr lang="en-US"/>
        </a:p>
      </dgm:t>
    </dgm:pt>
    <dgm:pt modelId="{5944A0DF-0DE6-4CB5-A2E1-E1D3CAF57110}" type="sibTrans" cxnId="{B90A9556-733F-49F7-861F-1CB5556D6110}">
      <dgm:prSet/>
      <dgm:spPr/>
      <dgm:t>
        <a:bodyPr/>
        <a:lstStyle/>
        <a:p>
          <a:endParaRPr lang="en-US"/>
        </a:p>
      </dgm:t>
    </dgm:pt>
    <dgm:pt modelId="{CD2790A5-868F-4C25-B772-1B770DF7348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Geopolitical dimension</a:t>
          </a:r>
        </a:p>
      </dgm:t>
    </dgm:pt>
    <dgm:pt modelId="{FA97B0DB-DD1A-4A6D-ABA5-615A29AE63AA}" type="parTrans" cxnId="{9F8D06C6-F342-439E-AD9B-3D1D19393FAE}">
      <dgm:prSet/>
      <dgm:spPr/>
      <dgm:t>
        <a:bodyPr/>
        <a:lstStyle/>
        <a:p>
          <a:endParaRPr lang="en-US"/>
        </a:p>
      </dgm:t>
    </dgm:pt>
    <dgm:pt modelId="{760A8E52-1CA5-4674-8D46-92798B89B7AE}" type="sibTrans" cxnId="{9F8D06C6-F342-439E-AD9B-3D1D19393FAE}">
      <dgm:prSet/>
      <dgm:spPr/>
      <dgm:t>
        <a:bodyPr/>
        <a:lstStyle/>
        <a:p>
          <a:endParaRPr lang="en-US"/>
        </a:p>
      </dgm:t>
    </dgm:pt>
    <dgm:pt modelId="{9DA29BFC-FA96-44EC-97DF-884FBCDBAF15}" type="pres">
      <dgm:prSet presAssocID="{EBB1A97F-164D-43AB-9788-51CD418597F2}" presName="cycle" presStyleCnt="0">
        <dgm:presLayoutVars>
          <dgm:dir/>
          <dgm:resizeHandles val="exact"/>
        </dgm:presLayoutVars>
      </dgm:prSet>
      <dgm:spPr/>
    </dgm:pt>
    <dgm:pt modelId="{FB6DFBB9-7E40-4F79-B933-E5EE73609EAB}" type="pres">
      <dgm:prSet presAssocID="{E82FDA8A-2AB4-4B38-BA18-4391D83F1D55}" presName="node" presStyleLbl="node1" presStyleIdx="0" presStyleCnt="6">
        <dgm:presLayoutVars>
          <dgm:bulletEnabled val="1"/>
        </dgm:presLayoutVars>
      </dgm:prSet>
      <dgm:spPr/>
    </dgm:pt>
    <dgm:pt modelId="{DBB0394C-A5FC-4097-A212-C4D6528B481A}" type="pres">
      <dgm:prSet presAssocID="{E82FDA8A-2AB4-4B38-BA18-4391D83F1D55}" presName="spNode" presStyleCnt="0"/>
      <dgm:spPr/>
    </dgm:pt>
    <dgm:pt modelId="{7AFF8944-75E3-4D44-B3F2-526BD733E12E}" type="pres">
      <dgm:prSet presAssocID="{BA238C1E-37B4-429E-AE31-D914D44820BA}" presName="sibTrans" presStyleLbl="sibTrans1D1" presStyleIdx="0" presStyleCnt="6"/>
      <dgm:spPr/>
    </dgm:pt>
    <dgm:pt modelId="{514FAFB0-A508-493B-B598-5DDB38B2B5F4}" type="pres">
      <dgm:prSet presAssocID="{027616A6-9B3C-4720-8F95-091CA601436A}" presName="node" presStyleLbl="node1" presStyleIdx="1" presStyleCnt="6">
        <dgm:presLayoutVars>
          <dgm:bulletEnabled val="1"/>
        </dgm:presLayoutVars>
      </dgm:prSet>
      <dgm:spPr/>
    </dgm:pt>
    <dgm:pt modelId="{CB8BFF14-CD12-454C-96D2-CD384A3AFD4D}" type="pres">
      <dgm:prSet presAssocID="{027616A6-9B3C-4720-8F95-091CA601436A}" presName="spNode" presStyleCnt="0"/>
      <dgm:spPr/>
    </dgm:pt>
    <dgm:pt modelId="{73AE8DFB-20CE-4FA9-A2CA-111655EB7C55}" type="pres">
      <dgm:prSet presAssocID="{CB5D32D5-4DB8-4F05-A4B4-6E4B486BC2BD}" presName="sibTrans" presStyleLbl="sibTrans1D1" presStyleIdx="1" presStyleCnt="6"/>
      <dgm:spPr/>
    </dgm:pt>
    <dgm:pt modelId="{C30C1D21-E9F7-4AF8-BE8C-46AC6CA94AC6}" type="pres">
      <dgm:prSet presAssocID="{23AF6775-9D52-4345-A9F1-34437A86F736}" presName="node" presStyleLbl="node1" presStyleIdx="2" presStyleCnt="6">
        <dgm:presLayoutVars>
          <dgm:bulletEnabled val="1"/>
        </dgm:presLayoutVars>
      </dgm:prSet>
      <dgm:spPr/>
    </dgm:pt>
    <dgm:pt modelId="{0E0E6AA0-C63F-4947-8050-F4A492CFE982}" type="pres">
      <dgm:prSet presAssocID="{23AF6775-9D52-4345-A9F1-34437A86F736}" presName="spNode" presStyleCnt="0"/>
      <dgm:spPr/>
    </dgm:pt>
    <dgm:pt modelId="{FA35DC22-72A1-40B9-A3E0-EE48FBE74178}" type="pres">
      <dgm:prSet presAssocID="{A8437270-9E97-4E33-A986-9FB38AFA6AD7}" presName="sibTrans" presStyleLbl="sibTrans1D1" presStyleIdx="2" presStyleCnt="6"/>
      <dgm:spPr/>
    </dgm:pt>
    <dgm:pt modelId="{501668B2-9672-4A3B-832E-3166F00634DB}" type="pres">
      <dgm:prSet presAssocID="{A9BB61DA-9AC7-42CE-AF76-1898FB265729}" presName="node" presStyleLbl="node1" presStyleIdx="3" presStyleCnt="6">
        <dgm:presLayoutVars>
          <dgm:bulletEnabled val="1"/>
        </dgm:presLayoutVars>
      </dgm:prSet>
      <dgm:spPr/>
    </dgm:pt>
    <dgm:pt modelId="{8D1558F1-DBA4-4839-9BD0-81F263857120}" type="pres">
      <dgm:prSet presAssocID="{A9BB61DA-9AC7-42CE-AF76-1898FB265729}" presName="spNode" presStyleCnt="0"/>
      <dgm:spPr/>
    </dgm:pt>
    <dgm:pt modelId="{188F92B8-521C-42EF-B226-90634172150B}" type="pres">
      <dgm:prSet presAssocID="{938C43D0-2DE2-4499-B05D-5471FE6B4BAA}" presName="sibTrans" presStyleLbl="sibTrans1D1" presStyleIdx="3" presStyleCnt="6"/>
      <dgm:spPr/>
    </dgm:pt>
    <dgm:pt modelId="{8FEAC34D-7BA1-4EEF-9897-E3B1743CB9BF}" type="pres">
      <dgm:prSet presAssocID="{4A6FC407-DAF1-457B-A408-488C1D3F60A7}" presName="node" presStyleLbl="node1" presStyleIdx="4" presStyleCnt="6">
        <dgm:presLayoutVars>
          <dgm:bulletEnabled val="1"/>
        </dgm:presLayoutVars>
      </dgm:prSet>
      <dgm:spPr/>
    </dgm:pt>
    <dgm:pt modelId="{1011E2E5-08C3-43FA-9E7C-632453662193}" type="pres">
      <dgm:prSet presAssocID="{4A6FC407-DAF1-457B-A408-488C1D3F60A7}" presName="spNode" presStyleCnt="0"/>
      <dgm:spPr/>
    </dgm:pt>
    <dgm:pt modelId="{4745FD43-DB5E-4558-B2FB-D66AB6DDEAC5}" type="pres">
      <dgm:prSet presAssocID="{5944A0DF-0DE6-4CB5-A2E1-E1D3CAF57110}" presName="sibTrans" presStyleLbl="sibTrans1D1" presStyleIdx="4" presStyleCnt="6"/>
      <dgm:spPr/>
    </dgm:pt>
    <dgm:pt modelId="{5461F20B-F0F7-4A7D-9781-75BAB01F5FA6}" type="pres">
      <dgm:prSet presAssocID="{CD2790A5-868F-4C25-B772-1B770DF73485}" presName="node" presStyleLbl="node1" presStyleIdx="5" presStyleCnt="6">
        <dgm:presLayoutVars>
          <dgm:bulletEnabled val="1"/>
        </dgm:presLayoutVars>
      </dgm:prSet>
      <dgm:spPr/>
    </dgm:pt>
    <dgm:pt modelId="{2A2F4C01-F4A3-4500-AEA7-CDB834507F04}" type="pres">
      <dgm:prSet presAssocID="{CD2790A5-868F-4C25-B772-1B770DF73485}" presName="spNode" presStyleCnt="0"/>
      <dgm:spPr/>
    </dgm:pt>
    <dgm:pt modelId="{8D47051B-A92E-4619-A7BF-55B50CC2E9F4}" type="pres">
      <dgm:prSet presAssocID="{760A8E52-1CA5-4674-8D46-92798B89B7AE}" presName="sibTrans" presStyleLbl="sibTrans1D1" presStyleIdx="5" presStyleCnt="6"/>
      <dgm:spPr/>
    </dgm:pt>
  </dgm:ptLst>
  <dgm:cxnLst>
    <dgm:cxn modelId="{560AF30A-7B4A-416E-8EA0-0AFCAC608CED}" type="presOf" srcId="{E82FDA8A-2AB4-4B38-BA18-4391D83F1D55}" destId="{FB6DFBB9-7E40-4F79-B933-E5EE73609EAB}" srcOrd="0" destOrd="0" presId="urn:microsoft.com/office/officeart/2005/8/layout/cycle6"/>
    <dgm:cxn modelId="{4D7C1C0E-1A34-4B39-91BC-D773850D2FCF}" type="presOf" srcId="{A9BB61DA-9AC7-42CE-AF76-1898FB265729}" destId="{501668B2-9672-4A3B-832E-3166F00634DB}" srcOrd="0" destOrd="0" presId="urn:microsoft.com/office/officeart/2005/8/layout/cycle6"/>
    <dgm:cxn modelId="{6DABF51F-2C2E-4D77-84A3-895B237CDAF2}" type="presOf" srcId="{CB5D32D5-4DB8-4F05-A4B4-6E4B486BC2BD}" destId="{73AE8DFB-20CE-4FA9-A2CA-111655EB7C55}" srcOrd="0" destOrd="0" presId="urn:microsoft.com/office/officeart/2005/8/layout/cycle6"/>
    <dgm:cxn modelId="{C1224828-E970-47E9-91AC-28B6034D7C56}" type="presOf" srcId="{A8437270-9E97-4E33-A986-9FB38AFA6AD7}" destId="{FA35DC22-72A1-40B9-A3E0-EE48FBE74178}" srcOrd="0" destOrd="0" presId="urn:microsoft.com/office/officeart/2005/8/layout/cycle6"/>
    <dgm:cxn modelId="{B90A9556-733F-49F7-861F-1CB5556D6110}" srcId="{EBB1A97F-164D-43AB-9788-51CD418597F2}" destId="{4A6FC407-DAF1-457B-A408-488C1D3F60A7}" srcOrd="4" destOrd="0" parTransId="{6AE51529-3D9F-49AF-A9D0-3405F201146B}" sibTransId="{5944A0DF-0DE6-4CB5-A2E1-E1D3CAF57110}"/>
    <dgm:cxn modelId="{DE0B4787-B2E5-42A2-9C33-F211EB4BAC55}" srcId="{EBB1A97F-164D-43AB-9788-51CD418597F2}" destId="{23AF6775-9D52-4345-A9F1-34437A86F736}" srcOrd="2" destOrd="0" parTransId="{DE5F1F08-4DE0-48E2-B592-08D66FB03C79}" sibTransId="{A8437270-9E97-4E33-A986-9FB38AFA6AD7}"/>
    <dgm:cxn modelId="{E8F21295-7072-408B-98C0-F4F57DB1FB14}" type="presOf" srcId="{938C43D0-2DE2-4499-B05D-5471FE6B4BAA}" destId="{188F92B8-521C-42EF-B226-90634172150B}" srcOrd="0" destOrd="0" presId="urn:microsoft.com/office/officeart/2005/8/layout/cycle6"/>
    <dgm:cxn modelId="{8BD22797-6577-4053-A1F1-87F7FCA3D0E0}" type="presOf" srcId="{4A6FC407-DAF1-457B-A408-488C1D3F60A7}" destId="{8FEAC34D-7BA1-4EEF-9897-E3B1743CB9BF}" srcOrd="0" destOrd="0" presId="urn:microsoft.com/office/officeart/2005/8/layout/cycle6"/>
    <dgm:cxn modelId="{0528679A-379E-49C4-B022-C0AF31A7BE1C}" type="presOf" srcId="{5944A0DF-0DE6-4CB5-A2E1-E1D3CAF57110}" destId="{4745FD43-DB5E-4558-B2FB-D66AB6DDEAC5}" srcOrd="0" destOrd="0" presId="urn:microsoft.com/office/officeart/2005/8/layout/cycle6"/>
    <dgm:cxn modelId="{27E45FA4-04E6-4604-B206-729EC77152D8}" type="presOf" srcId="{BA238C1E-37B4-429E-AE31-D914D44820BA}" destId="{7AFF8944-75E3-4D44-B3F2-526BD733E12E}" srcOrd="0" destOrd="0" presId="urn:microsoft.com/office/officeart/2005/8/layout/cycle6"/>
    <dgm:cxn modelId="{9DCA6AB2-DD06-417B-AA39-28B7E7B074F8}" type="presOf" srcId="{EBB1A97F-164D-43AB-9788-51CD418597F2}" destId="{9DA29BFC-FA96-44EC-97DF-884FBCDBAF15}" srcOrd="0" destOrd="0" presId="urn:microsoft.com/office/officeart/2005/8/layout/cycle6"/>
    <dgm:cxn modelId="{2C775BC0-7C09-4E89-88A7-A0061B769375}" type="presOf" srcId="{CD2790A5-868F-4C25-B772-1B770DF73485}" destId="{5461F20B-F0F7-4A7D-9781-75BAB01F5FA6}" srcOrd="0" destOrd="0" presId="urn:microsoft.com/office/officeart/2005/8/layout/cycle6"/>
    <dgm:cxn modelId="{0DFFADC1-5D99-4914-AAA9-420E8DEC5529}" srcId="{EBB1A97F-164D-43AB-9788-51CD418597F2}" destId="{A9BB61DA-9AC7-42CE-AF76-1898FB265729}" srcOrd="3" destOrd="0" parTransId="{D7BD4530-879F-4EB2-9246-442C084BD23F}" sibTransId="{938C43D0-2DE2-4499-B05D-5471FE6B4BAA}"/>
    <dgm:cxn modelId="{6A6C68C4-B5A0-434B-B476-71B3299FA615}" type="presOf" srcId="{760A8E52-1CA5-4674-8D46-92798B89B7AE}" destId="{8D47051B-A92E-4619-A7BF-55B50CC2E9F4}" srcOrd="0" destOrd="0" presId="urn:microsoft.com/office/officeart/2005/8/layout/cycle6"/>
    <dgm:cxn modelId="{9F8D06C6-F342-439E-AD9B-3D1D19393FAE}" srcId="{EBB1A97F-164D-43AB-9788-51CD418597F2}" destId="{CD2790A5-868F-4C25-B772-1B770DF73485}" srcOrd="5" destOrd="0" parTransId="{FA97B0DB-DD1A-4A6D-ABA5-615A29AE63AA}" sibTransId="{760A8E52-1CA5-4674-8D46-92798B89B7AE}"/>
    <dgm:cxn modelId="{34DB70CB-CACD-4585-AA5F-360D5FF9CCCB}" type="presOf" srcId="{027616A6-9B3C-4720-8F95-091CA601436A}" destId="{514FAFB0-A508-493B-B598-5DDB38B2B5F4}" srcOrd="0" destOrd="0" presId="urn:microsoft.com/office/officeart/2005/8/layout/cycle6"/>
    <dgm:cxn modelId="{B1F54CD0-DB0B-4BF3-A961-8CBAC6A9A9D1}" type="presOf" srcId="{23AF6775-9D52-4345-A9F1-34437A86F736}" destId="{C30C1D21-E9F7-4AF8-BE8C-46AC6CA94AC6}" srcOrd="0" destOrd="0" presId="urn:microsoft.com/office/officeart/2005/8/layout/cycle6"/>
    <dgm:cxn modelId="{23FB93E8-7102-40AD-BBFC-8000D528C01A}" srcId="{EBB1A97F-164D-43AB-9788-51CD418597F2}" destId="{027616A6-9B3C-4720-8F95-091CA601436A}" srcOrd="1" destOrd="0" parTransId="{41C15E8F-0473-41A6-88E5-74EAC104B170}" sibTransId="{CB5D32D5-4DB8-4F05-A4B4-6E4B486BC2BD}"/>
    <dgm:cxn modelId="{CAC0CDF5-1ED3-446F-B70C-0E72E4EB5FD8}" srcId="{EBB1A97F-164D-43AB-9788-51CD418597F2}" destId="{E82FDA8A-2AB4-4B38-BA18-4391D83F1D55}" srcOrd="0" destOrd="0" parTransId="{CDB7B781-6334-4941-84D0-B127EFE623BF}" sibTransId="{BA238C1E-37B4-429E-AE31-D914D44820BA}"/>
    <dgm:cxn modelId="{F21EF005-E440-409A-9E07-2815B4FB7A7A}" type="presParOf" srcId="{9DA29BFC-FA96-44EC-97DF-884FBCDBAF15}" destId="{FB6DFBB9-7E40-4F79-B933-E5EE73609EAB}" srcOrd="0" destOrd="0" presId="urn:microsoft.com/office/officeart/2005/8/layout/cycle6"/>
    <dgm:cxn modelId="{D6440C9D-57CA-4F9B-BDC3-E42771EE524A}" type="presParOf" srcId="{9DA29BFC-FA96-44EC-97DF-884FBCDBAF15}" destId="{DBB0394C-A5FC-4097-A212-C4D6528B481A}" srcOrd="1" destOrd="0" presId="urn:microsoft.com/office/officeart/2005/8/layout/cycle6"/>
    <dgm:cxn modelId="{D16693E3-E24F-45AF-A58C-C5CA3C9B0217}" type="presParOf" srcId="{9DA29BFC-FA96-44EC-97DF-884FBCDBAF15}" destId="{7AFF8944-75E3-4D44-B3F2-526BD733E12E}" srcOrd="2" destOrd="0" presId="urn:microsoft.com/office/officeart/2005/8/layout/cycle6"/>
    <dgm:cxn modelId="{783B4FD6-E723-4C70-9378-1B5A156CAED3}" type="presParOf" srcId="{9DA29BFC-FA96-44EC-97DF-884FBCDBAF15}" destId="{514FAFB0-A508-493B-B598-5DDB38B2B5F4}" srcOrd="3" destOrd="0" presId="urn:microsoft.com/office/officeart/2005/8/layout/cycle6"/>
    <dgm:cxn modelId="{01F97CDE-5FDE-4BB5-8770-C15035D5356F}" type="presParOf" srcId="{9DA29BFC-FA96-44EC-97DF-884FBCDBAF15}" destId="{CB8BFF14-CD12-454C-96D2-CD384A3AFD4D}" srcOrd="4" destOrd="0" presId="urn:microsoft.com/office/officeart/2005/8/layout/cycle6"/>
    <dgm:cxn modelId="{359C9032-FF1B-4A1A-8267-A43A394E0C58}" type="presParOf" srcId="{9DA29BFC-FA96-44EC-97DF-884FBCDBAF15}" destId="{73AE8DFB-20CE-4FA9-A2CA-111655EB7C55}" srcOrd="5" destOrd="0" presId="urn:microsoft.com/office/officeart/2005/8/layout/cycle6"/>
    <dgm:cxn modelId="{6B80EE4C-46E4-4666-B54F-B6EADB8B9E25}" type="presParOf" srcId="{9DA29BFC-FA96-44EC-97DF-884FBCDBAF15}" destId="{C30C1D21-E9F7-4AF8-BE8C-46AC6CA94AC6}" srcOrd="6" destOrd="0" presId="urn:microsoft.com/office/officeart/2005/8/layout/cycle6"/>
    <dgm:cxn modelId="{11FFCB14-32AC-414F-9D20-E3FD1057F88C}" type="presParOf" srcId="{9DA29BFC-FA96-44EC-97DF-884FBCDBAF15}" destId="{0E0E6AA0-C63F-4947-8050-F4A492CFE982}" srcOrd="7" destOrd="0" presId="urn:microsoft.com/office/officeart/2005/8/layout/cycle6"/>
    <dgm:cxn modelId="{9059E4C3-BF27-4F0D-AE4C-F102E5933EF9}" type="presParOf" srcId="{9DA29BFC-FA96-44EC-97DF-884FBCDBAF15}" destId="{FA35DC22-72A1-40B9-A3E0-EE48FBE74178}" srcOrd="8" destOrd="0" presId="urn:microsoft.com/office/officeart/2005/8/layout/cycle6"/>
    <dgm:cxn modelId="{9428F603-C8F4-43B3-BD9B-0D92B77DFF3A}" type="presParOf" srcId="{9DA29BFC-FA96-44EC-97DF-884FBCDBAF15}" destId="{501668B2-9672-4A3B-832E-3166F00634DB}" srcOrd="9" destOrd="0" presId="urn:microsoft.com/office/officeart/2005/8/layout/cycle6"/>
    <dgm:cxn modelId="{9DF768A5-575D-4A7A-B601-6EBA720CB2D7}" type="presParOf" srcId="{9DA29BFC-FA96-44EC-97DF-884FBCDBAF15}" destId="{8D1558F1-DBA4-4839-9BD0-81F263857120}" srcOrd="10" destOrd="0" presId="urn:microsoft.com/office/officeart/2005/8/layout/cycle6"/>
    <dgm:cxn modelId="{B5837759-6A44-4CF2-895D-A921CF713DCD}" type="presParOf" srcId="{9DA29BFC-FA96-44EC-97DF-884FBCDBAF15}" destId="{188F92B8-521C-42EF-B226-90634172150B}" srcOrd="11" destOrd="0" presId="urn:microsoft.com/office/officeart/2005/8/layout/cycle6"/>
    <dgm:cxn modelId="{EF31D8BF-6709-4428-BF0C-E23F0A4A3766}" type="presParOf" srcId="{9DA29BFC-FA96-44EC-97DF-884FBCDBAF15}" destId="{8FEAC34D-7BA1-4EEF-9897-E3B1743CB9BF}" srcOrd="12" destOrd="0" presId="urn:microsoft.com/office/officeart/2005/8/layout/cycle6"/>
    <dgm:cxn modelId="{9220518F-9131-47A6-AB46-743DC5C18105}" type="presParOf" srcId="{9DA29BFC-FA96-44EC-97DF-884FBCDBAF15}" destId="{1011E2E5-08C3-43FA-9E7C-632453662193}" srcOrd="13" destOrd="0" presId="urn:microsoft.com/office/officeart/2005/8/layout/cycle6"/>
    <dgm:cxn modelId="{A8F161E4-542A-4357-92AA-2934B8113347}" type="presParOf" srcId="{9DA29BFC-FA96-44EC-97DF-884FBCDBAF15}" destId="{4745FD43-DB5E-4558-B2FB-D66AB6DDEAC5}" srcOrd="14" destOrd="0" presId="urn:microsoft.com/office/officeart/2005/8/layout/cycle6"/>
    <dgm:cxn modelId="{1D6BDBB4-3AA7-49DE-BBB0-66C01178CD83}" type="presParOf" srcId="{9DA29BFC-FA96-44EC-97DF-884FBCDBAF15}" destId="{5461F20B-F0F7-4A7D-9781-75BAB01F5FA6}" srcOrd="15" destOrd="0" presId="urn:microsoft.com/office/officeart/2005/8/layout/cycle6"/>
    <dgm:cxn modelId="{E6395C83-E063-41DE-9A8B-6D7760357400}" type="presParOf" srcId="{9DA29BFC-FA96-44EC-97DF-884FBCDBAF15}" destId="{2A2F4C01-F4A3-4500-AEA7-CDB834507F04}" srcOrd="16" destOrd="0" presId="urn:microsoft.com/office/officeart/2005/8/layout/cycle6"/>
    <dgm:cxn modelId="{D72665EC-E7B9-407D-9FA7-1D038D15F3CA}" type="presParOf" srcId="{9DA29BFC-FA96-44EC-97DF-884FBCDBAF15}" destId="{8D47051B-A92E-4619-A7BF-55B50CC2E9F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72DDB-E714-474A-B7D3-CD24D6BACA6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805E5F-BB94-4F55-B62E-CDECB946AFFF}">
      <dgm:prSet phldrT="[Текст]"/>
      <dgm:spPr/>
      <dgm:t>
        <a:bodyPr/>
        <a:lstStyle/>
        <a:p>
          <a:r>
            <a:rPr lang="en-US" dirty="0"/>
            <a:t>Freedom of expression</a:t>
          </a:r>
        </a:p>
      </dgm:t>
    </dgm:pt>
    <dgm:pt modelId="{94E0AC52-5B68-4F53-81D5-0F3F12B2E299}" type="parTrans" cxnId="{73367076-7EEA-42D9-8DFA-63E928D649A8}">
      <dgm:prSet/>
      <dgm:spPr/>
      <dgm:t>
        <a:bodyPr/>
        <a:lstStyle/>
        <a:p>
          <a:endParaRPr lang="en-US"/>
        </a:p>
      </dgm:t>
    </dgm:pt>
    <dgm:pt modelId="{7937CF24-84B1-4E0F-AFE7-22FED03B2072}" type="sibTrans" cxnId="{73367076-7EEA-42D9-8DFA-63E928D649A8}">
      <dgm:prSet/>
      <dgm:spPr/>
      <dgm:t>
        <a:bodyPr/>
        <a:lstStyle/>
        <a:p>
          <a:endParaRPr lang="en-US"/>
        </a:p>
      </dgm:t>
    </dgm:pt>
    <dgm:pt modelId="{E4392DAA-02D7-4B52-8892-C80D13707487}">
      <dgm:prSet phldrT="[Текст]"/>
      <dgm:spPr/>
      <dgm:t>
        <a:bodyPr/>
        <a:lstStyle/>
        <a:p>
          <a:r>
            <a:rPr lang="en-US" b="0" i="0" dirty="0"/>
            <a:t>The ability to express one’s beliefs, thoughts, ideas, and emotions about different issues free from government censorship</a:t>
          </a:r>
          <a:endParaRPr lang="en-US" dirty="0"/>
        </a:p>
      </dgm:t>
    </dgm:pt>
    <dgm:pt modelId="{40B58DB7-0539-4E32-B6E1-09194E75D629}" type="parTrans" cxnId="{020B492D-3868-4ACF-9321-EF44E2AEE66E}">
      <dgm:prSet/>
      <dgm:spPr/>
      <dgm:t>
        <a:bodyPr/>
        <a:lstStyle/>
        <a:p>
          <a:endParaRPr lang="en-US"/>
        </a:p>
      </dgm:t>
    </dgm:pt>
    <dgm:pt modelId="{1C2DD361-5CA2-4A48-ACD1-4E6945C43D61}" type="sibTrans" cxnId="{020B492D-3868-4ACF-9321-EF44E2AEE66E}">
      <dgm:prSet/>
      <dgm:spPr/>
      <dgm:t>
        <a:bodyPr/>
        <a:lstStyle/>
        <a:p>
          <a:endParaRPr lang="en-US"/>
        </a:p>
      </dgm:t>
    </dgm:pt>
    <dgm:pt modelId="{8FE31D26-8D60-4838-B92D-4392954607B6}">
      <dgm:prSet phldrT="[Текст]"/>
      <dgm:spPr/>
      <dgm:t>
        <a:bodyPr/>
        <a:lstStyle/>
        <a:p>
          <a:r>
            <a:rPr lang="en-US" dirty="0"/>
            <a:t>Independent student unions</a:t>
          </a:r>
        </a:p>
      </dgm:t>
    </dgm:pt>
    <dgm:pt modelId="{BDC3E17E-9474-4DF1-9A67-13FDF36275F1}" type="parTrans" cxnId="{535119DD-8E19-4C12-A766-951002919765}">
      <dgm:prSet/>
      <dgm:spPr/>
      <dgm:t>
        <a:bodyPr/>
        <a:lstStyle/>
        <a:p>
          <a:endParaRPr lang="en-US"/>
        </a:p>
      </dgm:t>
    </dgm:pt>
    <dgm:pt modelId="{C2E213FC-8AE3-4369-B814-709A453FFF4B}" type="sibTrans" cxnId="{535119DD-8E19-4C12-A766-951002919765}">
      <dgm:prSet/>
      <dgm:spPr/>
      <dgm:t>
        <a:bodyPr/>
        <a:lstStyle/>
        <a:p>
          <a:endParaRPr lang="en-US"/>
        </a:p>
      </dgm:t>
    </dgm:pt>
    <dgm:pt modelId="{75C4E03F-C314-4D2D-8128-37CA0757CD0E}">
      <dgm:prSet phldrT="[Текст]"/>
      <dgm:spPr/>
      <dgm:t>
        <a:bodyPr/>
        <a:lstStyle/>
        <a:p>
          <a:r>
            <a:rPr lang="en-US" dirty="0"/>
            <a:t>The right to represent students’ interest both on campus and externally</a:t>
          </a:r>
        </a:p>
      </dgm:t>
    </dgm:pt>
    <dgm:pt modelId="{4197FA27-0440-479E-BC56-C19AF0606FCD}" type="parTrans" cxnId="{6E41CD12-6D5B-4F17-90C8-F34C253ADB42}">
      <dgm:prSet/>
      <dgm:spPr/>
      <dgm:t>
        <a:bodyPr/>
        <a:lstStyle/>
        <a:p>
          <a:endParaRPr lang="en-US"/>
        </a:p>
      </dgm:t>
    </dgm:pt>
    <dgm:pt modelId="{901D4CEC-39C9-4A72-876C-5001E6EAAE27}" type="sibTrans" cxnId="{6E41CD12-6D5B-4F17-90C8-F34C253ADB42}">
      <dgm:prSet/>
      <dgm:spPr/>
      <dgm:t>
        <a:bodyPr/>
        <a:lstStyle/>
        <a:p>
          <a:endParaRPr lang="en-US"/>
        </a:p>
      </dgm:t>
    </dgm:pt>
    <dgm:pt modelId="{3CE7681A-DCF7-44F1-A507-16DADB54A8C8}">
      <dgm:prSet phldrT="[Текст]"/>
      <dgm:spPr/>
      <dgm:t>
        <a:bodyPr/>
        <a:lstStyle/>
        <a:p>
          <a:r>
            <a:rPr lang="en-US" dirty="0"/>
            <a:t>The right to take part in decision-making process upon the issues of higher education</a:t>
          </a:r>
        </a:p>
      </dgm:t>
    </dgm:pt>
    <dgm:pt modelId="{5F5E8021-068C-49C3-98B5-0EE04D9B3E6B}" type="parTrans" cxnId="{DF34A061-9C0F-4EC6-9634-77AEA979817D}">
      <dgm:prSet/>
      <dgm:spPr/>
      <dgm:t>
        <a:bodyPr/>
        <a:lstStyle/>
        <a:p>
          <a:endParaRPr lang="en-US"/>
        </a:p>
      </dgm:t>
    </dgm:pt>
    <dgm:pt modelId="{4D2A83CB-573C-46E2-94D5-8B1FDB1824D3}" type="sibTrans" cxnId="{DF34A061-9C0F-4EC6-9634-77AEA979817D}">
      <dgm:prSet/>
      <dgm:spPr/>
      <dgm:t>
        <a:bodyPr/>
        <a:lstStyle/>
        <a:p>
          <a:endParaRPr lang="en-US"/>
        </a:p>
      </dgm:t>
    </dgm:pt>
    <dgm:pt modelId="{4DE4C778-2093-486D-9B6C-7779CEE54552}">
      <dgm:prSet phldrT="[Текст]"/>
      <dgm:spPr/>
      <dgm:t>
        <a:bodyPr/>
        <a:lstStyle/>
        <a:p>
          <a:r>
            <a:rPr lang="en-US" dirty="0"/>
            <a:t>Academic freedom</a:t>
          </a:r>
        </a:p>
      </dgm:t>
    </dgm:pt>
    <dgm:pt modelId="{8EA03115-FDE4-48CD-9C0D-8DAC6C805AEB}" type="parTrans" cxnId="{AFCC32C9-99CB-4135-82EE-7F3EAA2B0DE6}">
      <dgm:prSet/>
      <dgm:spPr/>
      <dgm:t>
        <a:bodyPr/>
        <a:lstStyle/>
        <a:p>
          <a:endParaRPr lang="en-US"/>
        </a:p>
      </dgm:t>
    </dgm:pt>
    <dgm:pt modelId="{918D3D1A-B7D9-4296-9722-8D1F0AD6F09C}" type="sibTrans" cxnId="{AFCC32C9-99CB-4135-82EE-7F3EAA2B0DE6}">
      <dgm:prSet/>
      <dgm:spPr/>
      <dgm:t>
        <a:bodyPr/>
        <a:lstStyle/>
        <a:p>
          <a:endParaRPr lang="en-US"/>
        </a:p>
      </dgm:t>
    </dgm:pt>
    <dgm:pt modelId="{47AA5237-6A03-4DE2-95B1-2CC599CEE3EA}">
      <dgm:prSet phldrT="[Текст]"/>
      <dgm:spPr/>
      <dgm:t>
        <a:bodyPr/>
        <a:lstStyle/>
        <a:p>
          <a:r>
            <a:rPr lang="en-US" dirty="0"/>
            <a:t>Freedom of enquiry </a:t>
          </a:r>
        </a:p>
      </dgm:t>
    </dgm:pt>
    <dgm:pt modelId="{B8D3B035-02AE-4113-A4DE-E461F77A6663}" type="parTrans" cxnId="{E23BC83D-12F1-4C95-8F29-5BDF64878928}">
      <dgm:prSet/>
      <dgm:spPr/>
      <dgm:t>
        <a:bodyPr/>
        <a:lstStyle/>
        <a:p>
          <a:endParaRPr lang="en-US"/>
        </a:p>
      </dgm:t>
    </dgm:pt>
    <dgm:pt modelId="{4A9D2235-A129-4DF6-850F-81485E455D08}" type="sibTrans" cxnId="{E23BC83D-12F1-4C95-8F29-5BDF64878928}">
      <dgm:prSet/>
      <dgm:spPr/>
      <dgm:t>
        <a:bodyPr/>
        <a:lstStyle/>
        <a:p>
          <a:endParaRPr lang="en-US"/>
        </a:p>
      </dgm:t>
    </dgm:pt>
    <dgm:pt modelId="{8852DCCA-4A55-4B93-84CF-9A4EEB37C2CB}">
      <dgm:prSet phldrT="[Текст]"/>
      <dgm:spPr/>
      <dgm:t>
        <a:bodyPr/>
        <a:lstStyle/>
        <a:p>
          <a:r>
            <a:rPr lang="en-US" b="0" i="0" dirty="0"/>
            <a:t>Freedom to teach or communicate ideas or facts (including those that are inconvenient to external political groups or to authorities)</a:t>
          </a:r>
          <a:endParaRPr lang="en-US" dirty="0"/>
        </a:p>
      </dgm:t>
    </dgm:pt>
    <dgm:pt modelId="{A56A108E-61F0-4ED8-9E33-A2AC458D4E2D}" type="parTrans" cxnId="{BDD658AD-9845-4F01-B443-93BB44B8C06F}">
      <dgm:prSet/>
      <dgm:spPr/>
      <dgm:t>
        <a:bodyPr/>
        <a:lstStyle/>
        <a:p>
          <a:endParaRPr lang="en-US"/>
        </a:p>
      </dgm:t>
    </dgm:pt>
    <dgm:pt modelId="{82C1DC97-FF41-4359-9F6A-5D66866F6F0E}" type="sibTrans" cxnId="{BDD658AD-9845-4F01-B443-93BB44B8C06F}">
      <dgm:prSet/>
      <dgm:spPr/>
      <dgm:t>
        <a:bodyPr/>
        <a:lstStyle/>
        <a:p>
          <a:endParaRPr lang="en-US"/>
        </a:p>
      </dgm:t>
    </dgm:pt>
    <dgm:pt modelId="{418C13A9-E6C6-4359-9D34-7F0EC5CC3B1A}">
      <dgm:prSet/>
      <dgm:spPr/>
      <dgm:t>
        <a:bodyPr/>
        <a:lstStyle/>
        <a:p>
          <a:r>
            <a:rPr lang="en-US" dirty="0"/>
            <a:t>Free movement of students and staff</a:t>
          </a:r>
        </a:p>
      </dgm:t>
    </dgm:pt>
    <dgm:pt modelId="{2D5C33A9-F7B1-42EA-ABEC-6121C38A647A}" type="parTrans" cxnId="{E825D62C-3925-4A0E-8844-3CD3AC0EEF14}">
      <dgm:prSet/>
      <dgm:spPr/>
      <dgm:t>
        <a:bodyPr/>
        <a:lstStyle/>
        <a:p>
          <a:endParaRPr lang="en-US"/>
        </a:p>
      </dgm:t>
    </dgm:pt>
    <dgm:pt modelId="{2EECE17E-7156-444C-A2ED-E8DD978DEB8F}" type="sibTrans" cxnId="{E825D62C-3925-4A0E-8844-3CD3AC0EEF14}">
      <dgm:prSet/>
      <dgm:spPr/>
      <dgm:t>
        <a:bodyPr/>
        <a:lstStyle/>
        <a:p>
          <a:endParaRPr lang="en-US"/>
        </a:p>
      </dgm:t>
    </dgm:pt>
    <dgm:pt modelId="{95244C21-E958-4F9F-8755-9AD62540F02B}">
      <dgm:prSet/>
      <dgm:spPr/>
      <dgm:t>
        <a:bodyPr/>
        <a:lstStyle/>
        <a:p>
          <a:r>
            <a:rPr lang="en-US" dirty="0"/>
            <a:t>The right to partake in academic activities </a:t>
          </a:r>
          <a:r>
            <a:rPr lang="en-US" b="0" i="0" dirty="0"/>
            <a:t>in another member state on the same conditions as the nationals of that particular member state.</a:t>
          </a:r>
          <a:endParaRPr lang="en-US" dirty="0"/>
        </a:p>
      </dgm:t>
    </dgm:pt>
    <dgm:pt modelId="{14A63599-1D10-4CF3-B327-7B635058EEC5}" type="parTrans" cxnId="{146C2C4B-C420-4A3D-AED7-A62A6978F672}">
      <dgm:prSet/>
      <dgm:spPr/>
    </dgm:pt>
    <dgm:pt modelId="{6C2A63B9-6229-4EA3-872B-36B432E77B92}" type="sibTrans" cxnId="{146C2C4B-C420-4A3D-AED7-A62A6978F672}">
      <dgm:prSet/>
      <dgm:spPr/>
    </dgm:pt>
    <dgm:pt modelId="{CE16672D-7F8C-443F-9B44-ADF07583DC5F}" type="pres">
      <dgm:prSet presAssocID="{A6172DDB-E714-474A-B7D3-CD24D6BACA6A}" presName="Name0" presStyleCnt="0">
        <dgm:presLayoutVars>
          <dgm:dir/>
          <dgm:animLvl val="lvl"/>
          <dgm:resizeHandles val="exact"/>
        </dgm:presLayoutVars>
      </dgm:prSet>
      <dgm:spPr/>
    </dgm:pt>
    <dgm:pt modelId="{3178BB4E-85FA-4633-A07C-37F698874471}" type="pres">
      <dgm:prSet presAssocID="{4C805E5F-BB94-4F55-B62E-CDECB946AFFF}" presName="composite" presStyleCnt="0"/>
      <dgm:spPr/>
    </dgm:pt>
    <dgm:pt modelId="{DD5D6428-762D-4A41-BCC0-5F8B7B0CF0A1}" type="pres">
      <dgm:prSet presAssocID="{4C805E5F-BB94-4F55-B62E-CDECB946AFF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567E61A-0934-4320-A8B1-03A5E1E0B367}" type="pres">
      <dgm:prSet presAssocID="{4C805E5F-BB94-4F55-B62E-CDECB946AFFF}" presName="desTx" presStyleLbl="alignAccFollowNode1" presStyleIdx="0" presStyleCnt="4">
        <dgm:presLayoutVars>
          <dgm:bulletEnabled val="1"/>
        </dgm:presLayoutVars>
      </dgm:prSet>
      <dgm:spPr/>
    </dgm:pt>
    <dgm:pt modelId="{6F970212-6098-43A5-B8B8-5174F32DBC96}" type="pres">
      <dgm:prSet presAssocID="{7937CF24-84B1-4E0F-AFE7-22FED03B2072}" presName="space" presStyleCnt="0"/>
      <dgm:spPr/>
    </dgm:pt>
    <dgm:pt modelId="{064D1E16-A1E6-4F8B-B961-E67E84BDAD06}" type="pres">
      <dgm:prSet presAssocID="{8FE31D26-8D60-4838-B92D-4392954607B6}" presName="composite" presStyleCnt="0"/>
      <dgm:spPr/>
    </dgm:pt>
    <dgm:pt modelId="{1C4A60D8-39DA-41A6-A082-2EEC065880C7}" type="pres">
      <dgm:prSet presAssocID="{8FE31D26-8D60-4838-B92D-4392954607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510CDE9-C7DF-43AD-ACF1-B6D0061739DA}" type="pres">
      <dgm:prSet presAssocID="{8FE31D26-8D60-4838-B92D-4392954607B6}" presName="desTx" presStyleLbl="alignAccFollowNode1" presStyleIdx="1" presStyleCnt="4">
        <dgm:presLayoutVars>
          <dgm:bulletEnabled val="1"/>
        </dgm:presLayoutVars>
      </dgm:prSet>
      <dgm:spPr/>
    </dgm:pt>
    <dgm:pt modelId="{E36DFB32-D2FF-4DC7-9705-62DD597C2B26}" type="pres">
      <dgm:prSet presAssocID="{C2E213FC-8AE3-4369-B814-709A453FFF4B}" presName="space" presStyleCnt="0"/>
      <dgm:spPr/>
    </dgm:pt>
    <dgm:pt modelId="{7174FF46-F3DB-4A0F-93A1-C0248B294DCD}" type="pres">
      <dgm:prSet presAssocID="{4DE4C778-2093-486D-9B6C-7779CEE54552}" presName="composite" presStyleCnt="0"/>
      <dgm:spPr/>
    </dgm:pt>
    <dgm:pt modelId="{A50C0A7D-9C10-4160-8DF1-347159C3FB88}" type="pres">
      <dgm:prSet presAssocID="{4DE4C778-2093-486D-9B6C-7779CEE5455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E6ADA0D-4336-4663-9541-85FA15551469}" type="pres">
      <dgm:prSet presAssocID="{4DE4C778-2093-486D-9B6C-7779CEE54552}" presName="desTx" presStyleLbl="alignAccFollowNode1" presStyleIdx="2" presStyleCnt="4">
        <dgm:presLayoutVars>
          <dgm:bulletEnabled val="1"/>
        </dgm:presLayoutVars>
      </dgm:prSet>
      <dgm:spPr/>
    </dgm:pt>
    <dgm:pt modelId="{5428F2A2-ED63-427B-82A5-355C630FE19B}" type="pres">
      <dgm:prSet presAssocID="{918D3D1A-B7D9-4296-9722-8D1F0AD6F09C}" presName="space" presStyleCnt="0"/>
      <dgm:spPr/>
    </dgm:pt>
    <dgm:pt modelId="{CAEC5713-54B6-42B6-BED6-A567D9074042}" type="pres">
      <dgm:prSet presAssocID="{418C13A9-E6C6-4359-9D34-7F0EC5CC3B1A}" presName="composite" presStyleCnt="0"/>
      <dgm:spPr/>
    </dgm:pt>
    <dgm:pt modelId="{E1B97C72-1D49-4101-9955-0B52DE8F4ED4}" type="pres">
      <dgm:prSet presAssocID="{418C13A9-E6C6-4359-9D34-7F0EC5CC3B1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172A8C5-6265-425E-BCB1-5D607D868D41}" type="pres">
      <dgm:prSet presAssocID="{418C13A9-E6C6-4359-9D34-7F0EC5CC3B1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CD33F09-39ED-4BF7-AF9F-51776EE2FAAB}" type="presOf" srcId="{95244C21-E958-4F9F-8755-9AD62540F02B}" destId="{2172A8C5-6265-425E-BCB1-5D607D868D41}" srcOrd="0" destOrd="0" presId="urn:microsoft.com/office/officeart/2005/8/layout/hList1"/>
    <dgm:cxn modelId="{7F12DE0D-A660-443E-B046-831CF8027A26}" type="presOf" srcId="{47AA5237-6A03-4DE2-95B1-2CC599CEE3EA}" destId="{CE6ADA0D-4336-4663-9541-85FA15551469}" srcOrd="0" destOrd="0" presId="urn:microsoft.com/office/officeart/2005/8/layout/hList1"/>
    <dgm:cxn modelId="{6E41CD12-6D5B-4F17-90C8-F34C253ADB42}" srcId="{8FE31D26-8D60-4838-B92D-4392954607B6}" destId="{75C4E03F-C314-4D2D-8128-37CA0757CD0E}" srcOrd="0" destOrd="0" parTransId="{4197FA27-0440-479E-BC56-C19AF0606FCD}" sibTransId="{901D4CEC-39C9-4A72-876C-5001E6EAAE27}"/>
    <dgm:cxn modelId="{D1C1EB1A-1CAE-4428-9C4F-4A86D1157D6F}" type="presOf" srcId="{4C805E5F-BB94-4F55-B62E-CDECB946AFFF}" destId="{DD5D6428-762D-4A41-BCC0-5F8B7B0CF0A1}" srcOrd="0" destOrd="0" presId="urn:microsoft.com/office/officeart/2005/8/layout/hList1"/>
    <dgm:cxn modelId="{E825D62C-3925-4A0E-8844-3CD3AC0EEF14}" srcId="{A6172DDB-E714-474A-B7D3-CD24D6BACA6A}" destId="{418C13A9-E6C6-4359-9D34-7F0EC5CC3B1A}" srcOrd="3" destOrd="0" parTransId="{2D5C33A9-F7B1-42EA-ABEC-6121C38A647A}" sibTransId="{2EECE17E-7156-444C-A2ED-E8DD978DEB8F}"/>
    <dgm:cxn modelId="{020B492D-3868-4ACF-9321-EF44E2AEE66E}" srcId="{4C805E5F-BB94-4F55-B62E-CDECB946AFFF}" destId="{E4392DAA-02D7-4B52-8892-C80D13707487}" srcOrd="0" destOrd="0" parTransId="{40B58DB7-0539-4E32-B6E1-09194E75D629}" sibTransId="{1C2DD361-5CA2-4A48-ACD1-4E6945C43D61}"/>
    <dgm:cxn modelId="{E23BC83D-12F1-4C95-8F29-5BDF64878928}" srcId="{4DE4C778-2093-486D-9B6C-7779CEE54552}" destId="{47AA5237-6A03-4DE2-95B1-2CC599CEE3EA}" srcOrd="0" destOrd="0" parTransId="{B8D3B035-02AE-4113-A4DE-E461F77A6663}" sibTransId="{4A9D2235-A129-4DF6-850F-81485E455D08}"/>
    <dgm:cxn modelId="{DF34A061-9C0F-4EC6-9634-77AEA979817D}" srcId="{8FE31D26-8D60-4838-B92D-4392954607B6}" destId="{3CE7681A-DCF7-44F1-A507-16DADB54A8C8}" srcOrd="1" destOrd="0" parTransId="{5F5E8021-068C-49C3-98B5-0EE04D9B3E6B}" sibTransId="{4D2A83CB-573C-46E2-94D5-8B1FDB1824D3}"/>
    <dgm:cxn modelId="{EA7A1646-F397-4C02-9FDE-FE6C6CC104ED}" type="presOf" srcId="{8852DCCA-4A55-4B93-84CF-9A4EEB37C2CB}" destId="{CE6ADA0D-4336-4663-9541-85FA15551469}" srcOrd="0" destOrd="1" presId="urn:microsoft.com/office/officeart/2005/8/layout/hList1"/>
    <dgm:cxn modelId="{F17EDF66-41A2-4EA2-A106-07D8D11F72A5}" type="presOf" srcId="{E4392DAA-02D7-4B52-8892-C80D13707487}" destId="{F567E61A-0934-4320-A8B1-03A5E1E0B367}" srcOrd="0" destOrd="0" presId="urn:microsoft.com/office/officeart/2005/8/layout/hList1"/>
    <dgm:cxn modelId="{146C2C4B-C420-4A3D-AED7-A62A6978F672}" srcId="{418C13A9-E6C6-4359-9D34-7F0EC5CC3B1A}" destId="{95244C21-E958-4F9F-8755-9AD62540F02B}" srcOrd="0" destOrd="0" parTransId="{14A63599-1D10-4CF3-B327-7B635058EEC5}" sibTransId="{6C2A63B9-6229-4EA3-872B-36B432E77B92}"/>
    <dgm:cxn modelId="{73367076-7EEA-42D9-8DFA-63E928D649A8}" srcId="{A6172DDB-E714-474A-B7D3-CD24D6BACA6A}" destId="{4C805E5F-BB94-4F55-B62E-CDECB946AFFF}" srcOrd="0" destOrd="0" parTransId="{94E0AC52-5B68-4F53-81D5-0F3F12B2E299}" sibTransId="{7937CF24-84B1-4E0F-AFE7-22FED03B2072}"/>
    <dgm:cxn modelId="{FCA0558F-F84F-4F18-8FEE-230B9404B2A1}" type="presOf" srcId="{8FE31D26-8D60-4838-B92D-4392954607B6}" destId="{1C4A60D8-39DA-41A6-A082-2EEC065880C7}" srcOrd="0" destOrd="0" presId="urn:microsoft.com/office/officeart/2005/8/layout/hList1"/>
    <dgm:cxn modelId="{BDD658AD-9845-4F01-B443-93BB44B8C06F}" srcId="{4DE4C778-2093-486D-9B6C-7779CEE54552}" destId="{8852DCCA-4A55-4B93-84CF-9A4EEB37C2CB}" srcOrd="1" destOrd="0" parTransId="{A56A108E-61F0-4ED8-9E33-A2AC458D4E2D}" sibTransId="{82C1DC97-FF41-4359-9F6A-5D66866F6F0E}"/>
    <dgm:cxn modelId="{ED0B2FBD-7E8D-46A2-A946-B7B6E998B86F}" type="presOf" srcId="{4DE4C778-2093-486D-9B6C-7779CEE54552}" destId="{A50C0A7D-9C10-4160-8DF1-347159C3FB88}" srcOrd="0" destOrd="0" presId="urn:microsoft.com/office/officeart/2005/8/layout/hList1"/>
    <dgm:cxn modelId="{AFCC32C9-99CB-4135-82EE-7F3EAA2B0DE6}" srcId="{A6172DDB-E714-474A-B7D3-CD24D6BACA6A}" destId="{4DE4C778-2093-486D-9B6C-7779CEE54552}" srcOrd="2" destOrd="0" parTransId="{8EA03115-FDE4-48CD-9C0D-8DAC6C805AEB}" sibTransId="{918D3D1A-B7D9-4296-9722-8D1F0AD6F09C}"/>
    <dgm:cxn modelId="{542BBDC9-5BCB-42D3-B7E3-9675135A31F8}" type="presOf" srcId="{3CE7681A-DCF7-44F1-A507-16DADB54A8C8}" destId="{8510CDE9-C7DF-43AD-ACF1-B6D0061739DA}" srcOrd="0" destOrd="1" presId="urn:microsoft.com/office/officeart/2005/8/layout/hList1"/>
    <dgm:cxn modelId="{535119DD-8E19-4C12-A766-951002919765}" srcId="{A6172DDB-E714-474A-B7D3-CD24D6BACA6A}" destId="{8FE31D26-8D60-4838-B92D-4392954607B6}" srcOrd="1" destOrd="0" parTransId="{BDC3E17E-9474-4DF1-9A67-13FDF36275F1}" sibTransId="{C2E213FC-8AE3-4369-B814-709A453FFF4B}"/>
    <dgm:cxn modelId="{97C876ED-21A3-4826-A61F-5033C44165B4}" type="presOf" srcId="{75C4E03F-C314-4D2D-8128-37CA0757CD0E}" destId="{8510CDE9-C7DF-43AD-ACF1-B6D0061739DA}" srcOrd="0" destOrd="0" presId="urn:microsoft.com/office/officeart/2005/8/layout/hList1"/>
    <dgm:cxn modelId="{851C1DEE-A473-4304-BC37-6A380E36520B}" type="presOf" srcId="{A6172DDB-E714-474A-B7D3-CD24D6BACA6A}" destId="{CE16672D-7F8C-443F-9B44-ADF07583DC5F}" srcOrd="0" destOrd="0" presId="urn:microsoft.com/office/officeart/2005/8/layout/hList1"/>
    <dgm:cxn modelId="{0D1B22F7-1F99-4987-9A61-08A26D1B0DF1}" type="presOf" srcId="{418C13A9-E6C6-4359-9D34-7F0EC5CC3B1A}" destId="{E1B97C72-1D49-4101-9955-0B52DE8F4ED4}" srcOrd="0" destOrd="0" presId="urn:microsoft.com/office/officeart/2005/8/layout/hList1"/>
    <dgm:cxn modelId="{C03821A4-F702-4BDF-9C74-20E162795182}" type="presParOf" srcId="{CE16672D-7F8C-443F-9B44-ADF07583DC5F}" destId="{3178BB4E-85FA-4633-A07C-37F698874471}" srcOrd="0" destOrd="0" presId="urn:microsoft.com/office/officeart/2005/8/layout/hList1"/>
    <dgm:cxn modelId="{C40B9509-4936-4C0F-8AFF-83B88D0F78B9}" type="presParOf" srcId="{3178BB4E-85FA-4633-A07C-37F698874471}" destId="{DD5D6428-762D-4A41-BCC0-5F8B7B0CF0A1}" srcOrd="0" destOrd="0" presId="urn:microsoft.com/office/officeart/2005/8/layout/hList1"/>
    <dgm:cxn modelId="{C867D1EF-F493-4746-AB75-BA051D507EAB}" type="presParOf" srcId="{3178BB4E-85FA-4633-A07C-37F698874471}" destId="{F567E61A-0934-4320-A8B1-03A5E1E0B367}" srcOrd="1" destOrd="0" presId="urn:microsoft.com/office/officeart/2005/8/layout/hList1"/>
    <dgm:cxn modelId="{5C4B81E4-EE97-45DE-8643-77DC1EB81E14}" type="presParOf" srcId="{CE16672D-7F8C-443F-9B44-ADF07583DC5F}" destId="{6F970212-6098-43A5-B8B8-5174F32DBC96}" srcOrd="1" destOrd="0" presId="urn:microsoft.com/office/officeart/2005/8/layout/hList1"/>
    <dgm:cxn modelId="{26EC83BD-D2FC-445E-939C-C4EAC9E7B9FF}" type="presParOf" srcId="{CE16672D-7F8C-443F-9B44-ADF07583DC5F}" destId="{064D1E16-A1E6-4F8B-B961-E67E84BDAD06}" srcOrd="2" destOrd="0" presId="urn:microsoft.com/office/officeart/2005/8/layout/hList1"/>
    <dgm:cxn modelId="{7F8AED8D-69B7-4F95-A1CC-BA5A2560F16A}" type="presParOf" srcId="{064D1E16-A1E6-4F8B-B961-E67E84BDAD06}" destId="{1C4A60D8-39DA-41A6-A082-2EEC065880C7}" srcOrd="0" destOrd="0" presId="urn:microsoft.com/office/officeart/2005/8/layout/hList1"/>
    <dgm:cxn modelId="{A8C9D561-AE37-4C22-8E02-E41CA711B9DD}" type="presParOf" srcId="{064D1E16-A1E6-4F8B-B961-E67E84BDAD06}" destId="{8510CDE9-C7DF-43AD-ACF1-B6D0061739DA}" srcOrd="1" destOrd="0" presId="urn:microsoft.com/office/officeart/2005/8/layout/hList1"/>
    <dgm:cxn modelId="{0FFBF356-99B3-47DD-9614-A395D40DF43A}" type="presParOf" srcId="{CE16672D-7F8C-443F-9B44-ADF07583DC5F}" destId="{E36DFB32-D2FF-4DC7-9705-62DD597C2B26}" srcOrd="3" destOrd="0" presId="urn:microsoft.com/office/officeart/2005/8/layout/hList1"/>
    <dgm:cxn modelId="{AD0DDE1F-3D3A-4516-9DC5-82C4E4FDDAE6}" type="presParOf" srcId="{CE16672D-7F8C-443F-9B44-ADF07583DC5F}" destId="{7174FF46-F3DB-4A0F-93A1-C0248B294DCD}" srcOrd="4" destOrd="0" presId="urn:microsoft.com/office/officeart/2005/8/layout/hList1"/>
    <dgm:cxn modelId="{A7E20B02-5AA3-443F-90DF-E24C6A354AE3}" type="presParOf" srcId="{7174FF46-F3DB-4A0F-93A1-C0248B294DCD}" destId="{A50C0A7D-9C10-4160-8DF1-347159C3FB88}" srcOrd="0" destOrd="0" presId="urn:microsoft.com/office/officeart/2005/8/layout/hList1"/>
    <dgm:cxn modelId="{D6B34D1E-17CA-42B9-B639-B148CD2E7316}" type="presParOf" srcId="{7174FF46-F3DB-4A0F-93A1-C0248B294DCD}" destId="{CE6ADA0D-4336-4663-9541-85FA15551469}" srcOrd="1" destOrd="0" presId="urn:microsoft.com/office/officeart/2005/8/layout/hList1"/>
    <dgm:cxn modelId="{8C6571EC-31D7-4F55-8CAB-88DF6A4A1D07}" type="presParOf" srcId="{CE16672D-7F8C-443F-9B44-ADF07583DC5F}" destId="{5428F2A2-ED63-427B-82A5-355C630FE19B}" srcOrd="5" destOrd="0" presId="urn:microsoft.com/office/officeart/2005/8/layout/hList1"/>
    <dgm:cxn modelId="{1731DE25-2EA9-4E94-B5F8-BE28586FC287}" type="presParOf" srcId="{CE16672D-7F8C-443F-9B44-ADF07583DC5F}" destId="{CAEC5713-54B6-42B6-BED6-A567D9074042}" srcOrd="6" destOrd="0" presId="urn:microsoft.com/office/officeart/2005/8/layout/hList1"/>
    <dgm:cxn modelId="{E7398739-524E-443D-AD7C-36446ACD6651}" type="presParOf" srcId="{CAEC5713-54B6-42B6-BED6-A567D9074042}" destId="{E1B97C72-1D49-4101-9955-0B52DE8F4ED4}" srcOrd="0" destOrd="0" presId="urn:microsoft.com/office/officeart/2005/8/layout/hList1"/>
    <dgm:cxn modelId="{9FF8BE67-4846-4A47-AF0A-C1ECBEEB3363}" type="presParOf" srcId="{CAEC5713-54B6-42B6-BED6-A567D9074042}" destId="{2172A8C5-6265-425E-BCB1-5D607D868D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C175A-6AB4-431D-BBB9-1DF90A640FC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479C7F-8B09-4EAD-8AD0-35B60B0E28FC}">
      <dgm:prSet phldrT="[Текст]"/>
      <dgm:spPr/>
      <dgm:t>
        <a:bodyPr/>
        <a:lstStyle/>
        <a:p>
          <a:r>
            <a:rPr lang="en-US" dirty="0"/>
            <a:t>Freedom of expression</a:t>
          </a:r>
        </a:p>
      </dgm:t>
    </dgm:pt>
    <dgm:pt modelId="{3C309A43-6FCC-4CEE-AF9E-C1FAE5C937B4}" type="parTrans" cxnId="{1255B523-ED44-48FA-8387-16909310352D}">
      <dgm:prSet/>
      <dgm:spPr/>
      <dgm:t>
        <a:bodyPr/>
        <a:lstStyle/>
        <a:p>
          <a:endParaRPr lang="en-US"/>
        </a:p>
      </dgm:t>
    </dgm:pt>
    <dgm:pt modelId="{50664E22-80A5-4824-B761-39B1986A9A52}" type="sibTrans" cxnId="{1255B523-ED44-48FA-8387-16909310352D}">
      <dgm:prSet/>
      <dgm:spPr/>
      <dgm:t>
        <a:bodyPr/>
        <a:lstStyle/>
        <a:p>
          <a:endParaRPr lang="en-US"/>
        </a:p>
      </dgm:t>
    </dgm:pt>
    <dgm:pt modelId="{CDF0191A-4CD3-4755-9C04-7BDF95D5D9CE}">
      <dgm:prSet phldrT="[Текст]"/>
      <dgm:spPr/>
      <dgm:t>
        <a:bodyPr/>
        <a:lstStyle/>
        <a:p>
          <a:r>
            <a:rPr lang="en-US" dirty="0"/>
            <a:t>Independent student unions</a:t>
          </a:r>
        </a:p>
      </dgm:t>
    </dgm:pt>
    <dgm:pt modelId="{713F0F8C-25AB-46E8-B04E-4157E10FC3F6}" type="parTrans" cxnId="{92CE200B-09A2-4DA3-9CB7-750C42743A97}">
      <dgm:prSet/>
      <dgm:spPr/>
      <dgm:t>
        <a:bodyPr/>
        <a:lstStyle/>
        <a:p>
          <a:endParaRPr lang="en-US"/>
        </a:p>
      </dgm:t>
    </dgm:pt>
    <dgm:pt modelId="{289935FC-F9E6-42C4-95DA-DA32901651DC}" type="sibTrans" cxnId="{92CE200B-09A2-4DA3-9CB7-750C42743A97}">
      <dgm:prSet/>
      <dgm:spPr/>
      <dgm:t>
        <a:bodyPr/>
        <a:lstStyle/>
        <a:p>
          <a:endParaRPr lang="en-US"/>
        </a:p>
      </dgm:t>
    </dgm:pt>
    <dgm:pt modelId="{E7451AAF-8A4F-4DDE-9B32-A88FB9B9D981}">
      <dgm:prSet phldrT="[Текст]"/>
      <dgm:spPr/>
      <dgm:t>
        <a:bodyPr/>
        <a:lstStyle/>
        <a:p>
          <a:r>
            <a:rPr lang="en-US" dirty="0"/>
            <a:t>Academic freedom</a:t>
          </a:r>
        </a:p>
      </dgm:t>
    </dgm:pt>
    <dgm:pt modelId="{60134EA0-64C3-478B-BB52-0E864AE2B207}" type="parTrans" cxnId="{0E5D5202-6C5A-4399-B019-257BD045206F}">
      <dgm:prSet/>
      <dgm:spPr/>
      <dgm:t>
        <a:bodyPr/>
        <a:lstStyle/>
        <a:p>
          <a:endParaRPr lang="en-US"/>
        </a:p>
      </dgm:t>
    </dgm:pt>
    <dgm:pt modelId="{DA60FDB3-37C0-474A-9BEE-1CD43A27F1E5}" type="sibTrans" cxnId="{0E5D5202-6C5A-4399-B019-257BD045206F}">
      <dgm:prSet/>
      <dgm:spPr/>
      <dgm:t>
        <a:bodyPr/>
        <a:lstStyle/>
        <a:p>
          <a:endParaRPr lang="en-US"/>
        </a:p>
      </dgm:t>
    </dgm:pt>
    <dgm:pt modelId="{F2DA3FB9-4417-45C3-8F99-514588A82E4F}">
      <dgm:prSet phldrT="[Текст]"/>
      <dgm:spPr/>
      <dgm:t>
        <a:bodyPr/>
        <a:lstStyle/>
        <a:p>
          <a:r>
            <a:rPr lang="en-US" dirty="0"/>
            <a:t>Free movement of students and staff</a:t>
          </a:r>
        </a:p>
      </dgm:t>
    </dgm:pt>
    <dgm:pt modelId="{D097B953-33D4-4E61-9DD6-7922856A18E6}" type="parTrans" cxnId="{C85EADB3-4DDD-4A4F-A142-AD0A8E41F33E}">
      <dgm:prSet/>
      <dgm:spPr/>
      <dgm:t>
        <a:bodyPr/>
        <a:lstStyle/>
        <a:p>
          <a:endParaRPr lang="en-US"/>
        </a:p>
      </dgm:t>
    </dgm:pt>
    <dgm:pt modelId="{16FCBA30-6EF6-4FA3-9F0D-9FF39BBC3109}" type="sibTrans" cxnId="{C85EADB3-4DDD-4A4F-A142-AD0A8E41F33E}">
      <dgm:prSet/>
      <dgm:spPr/>
      <dgm:t>
        <a:bodyPr/>
        <a:lstStyle/>
        <a:p>
          <a:endParaRPr lang="en-US"/>
        </a:p>
      </dgm:t>
    </dgm:pt>
    <dgm:pt modelId="{0176FCE6-2667-4A80-8853-423BA5DB0198}" type="pres">
      <dgm:prSet presAssocID="{5F1C175A-6AB4-431D-BBB9-1DF90A640FCB}" presName="diagram" presStyleCnt="0">
        <dgm:presLayoutVars>
          <dgm:dir/>
          <dgm:resizeHandles val="exact"/>
        </dgm:presLayoutVars>
      </dgm:prSet>
      <dgm:spPr/>
    </dgm:pt>
    <dgm:pt modelId="{E7AAEB5B-C808-490B-8A22-E0AA8DBAD310}" type="pres">
      <dgm:prSet presAssocID="{EE479C7F-8B09-4EAD-8AD0-35B60B0E28FC}" presName="node" presStyleLbl="node1" presStyleIdx="0" presStyleCnt="4">
        <dgm:presLayoutVars>
          <dgm:bulletEnabled val="1"/>
        </dgm:presLayoutVars>
      </dgm:prSet>
      <dgm:spPr/>
    </dgm:pt>
    <dgm:pt modelId="{1B1A1AAD-65A0-40BB-B47E-995C87E87E1B}" type="pres">
      <dgm:prSet presAssocID="{50664E22-80A5-4824-B761-39B1986A9A52}" presName="sibTrans" presStyleCnt="0"/>
      <dgm:spPr/>
    </dgm:pt>
    <dgm:pt modelId="{F0E9EA19-0962-4548-AF7F-283E8AEB42D2}" type="pres">
      <dgm:prSet presAssocID="{CDF0191A-4CD3-4755-9C04-7BDF95D5D9CE}" presName="node" presStyleLbl="node1" presStyleIdx="1" presStyleCnt="4">
        <dgm:presLayoutVars>
          <dgm:bulletEnabled val="1"/>
        </dgm:presLayoutVars>
      </dgm:prSet>
      <dgm:spPr/>
    </dgm:pt>
    <dgm:pt modelId="{2A95ED40-B723-44CC-B597-CABF0CC8ADC2}" type="pres">
      <dgm:prSet presAssocID="{289935FC-F9E6-42C4-95DA-DA32901651DC}" presName="sibTrans" presStyleCnt="0"/>
      <dgm:spPr/>
    </dgm:pt>
    <dgm:pt modelId="{CC03F321-1791-4B3E-810E-8DB894E95D4A}" type="pres">
      <dgm:prSet presAssocID="{E7451AAF-8A4F-4DDE-9B32-A88FB9B9D981}" presName="node" presStyleLbl="node1" presStyleIdx="2" presStyleCnt="4">
        <dgm:presLayoutVars>
          <dgm:bulletEnabled val="1"/>
        </dgm:presLayoutVars>
      </dgm:prSet>
      <dgm:spPr/>
    </dgm:pt>
    <dgm:pt modelId="{CF776ACA-8127-4C04-9BDD-A26BAE0C9A5B}" type="pres">
      <dgm:prSet presAssocID="{DA60FDB3-37C0-474A-9BEE-1CD43A27F1E5}" presName="sibTrans" presStyleCnt="0"/>
      <dgm:spPr/>
    </dgm:pt>
    <dgm:pt modelId="{E5F9B076-A11F-4413-99CE-6A75209D04D7}" type="pres">
      <dgm:prSet presAssocID="{F2DA3FB9-4417-45C3-8F99-514588A82E4F}" presName="node" presStyleLbl="node1" presStyleIdx="3" presStyleCnt="4">
        <dgm:presLayoutVars>
          <dgm:bulletEnabled val="1"/>
        </dgm:presLayoutVars>
      </dgm:prSet>
      <dgm:spPr/>
    </dgm:pt>
  </dgm:ptLst>
  <dgm:cxnLst>
    <dgm:cxn modelId="{0E5D5202-6C5A-4399-B019-257BD045206F}" srcId="{5F1C175A-6AB4-431D-BBB9-1DF90A640FCB}" destId="{E7451AAF-8A4F-4DDE-9B32-A88FB9B9D981}" srcOrd="2" destOrd="0" parTransId="{60134EA0-64C3-478B-BB52-0E864AE2B207}" sibTransId="{DA60FDB3-37C0-474A-9BEE-1CD43A27F1E5}"/>
    <dgm:cxn modelId="{B603EA04-69ED-4655-9937-082D4D244FFF}" type="presOf" srcId="{5F1C175A-6AB4-431D-BBB9-1DF90A640FCB}" destId="{0176FCE6-2667-4A80-8853-423BA5DB0198}" srcOrd="0" destOrd="0" presId="urn:microsoft.com/office/officeart/2005/8/layout/default"/>
    <dgm:cxn modelId="{92CE200B-09A2-4DA3-9CB7-750C42743A97}" srcId="{5F1C175A-6AB4-431D-BBB9-1DF90A640FCB}" destId="{CDF0191A-4CD3-4755-9C04-7BDF95D5D9CE}" srcOrd="1" destOrd="0" parTransId="{713F0F8C-25AB-46E8-B04E-4157E10FC3F6}" sibTransId="{289935FC-F9E6-42C4-95DA-DA32901651DC}"/>
    <dgm:cxn modelId="{1255B523-ED44-48FA-8387-16909310352D}" srcId="{5F1C175A-6AB4-431D-BBB9-1DF90A640FCB}" destId="{EE479C7F-8B09-4EAD-8AD0-35B60B0E28FC}" srcOrd="0" destOrd="0" parTransId="{3C309A43-6FCC-4CEE-AF9E-C1FAE5C937B4}" sibTransId="{50664E22-80A5-4824-B761-39B1986A9A52}"/>
    <dgm:cxn modelId="{71EEDA6B-7659-47D1-8CAB-5242EB48D581}" type="presOf" srcId="{CDF0191A-4CD3-4755-9C04-7BDF95D5D9CE}" destId="{F0E9EA19-0962-4548-AF7F-283E8AEB42D2}" srcOrd="0" destOrd="0" presId="urn:microsoft.com/office/officeart/2005/8/layout/default"/>
    <dgm:cxn modelId="{2F8ED072-7117-4130-9180-F1F7A0318853}" type="presOf" srcId="{E7451AAF-8A4F-4DDE-9B32-A88FB9B9D981}" destId="{CC03F321-1791-4B3E-810E-8DB894E95D4A}" srcOrd="0" destOrd="0" presId="urn:microsoft.com/office/officeart/2005/8/layout/default"/>
    <dgm:cxn modelId="{2249958F-C302-47D9-A9DB-9FC7DD4544D7}" type="presOf" srcId="{F2DA3FB9-4417-45C3-8F99-514588A82E4F}" destId="{E5F9B076-A11F-4413-99CE-6A75209D04D7}" srcOrd="0" destOrd="0" presId="urn:microsoft.com/office/officeart/2005/8/layout/default"/>
    <dgm:cxn modelId="{C85EADB3-4DDD-4A4F-A142-AD0A8E41F33E}" srcId="{5F1C175A-6AB4-431D-BBB9-1DF90A640FCB}" destId="{F2DA3FB9-4417-45C3-8F99-514588A82E4F}" srcOrd="3" destOrd="0" parTransId="{D097B953-33D4-4E61-9DD6-7922856A18E6}" sibTransId="{16FCBA30-6EF6-4FA3-9F0D-9FF39BBC3109}"/>
    <dgm:cxn modelId="{3E16CFB7-4CB6-41B3-AB7B-AC39043DD5C7}" type="presOf" srcId="{EE479C7F-8B09-4EAD-8AD0-35B60B0E28FC}" destId="{E7AAEB5B-C808-490B-8A22-E0AA8DBAD310}" srcOrd="0" destOrd="0" presId="urn:microsoft.com/office/officeart/2005/8/layout/default"/>
    <dgm:cxn modelId="{7A00063F-8952-4743-96C6-A029DADC3EA5}" type="presParOf" srcId="{0176FCE6-2667-4A80-8853-423BA5DB0198}" destId="{E7AAEB5B-C808-490B-8A22-E0AA8DBAD310}" srcOrd="0" destOrd="0" presId="urn:microsoft.com/office/officeart/2005/8/layout/default"/>
    <dgm:cxn modelId="{FE140141-F33C-4BC7-A6C4-10CBFF588C3E}" type="presParOf" srcId="{0176FCE6-2667-4A80-8853-423BA5DB0198}" destId="{1B1A1AAD-65A0-40BB-B47E-995C87E87E1B}" srcOrd="1" destOrd="0" presId="urn:microsoft.com/office/officeart/2005/8/layout/default"/>
    <dgm:cxn modelId="{F661C490-BFDB-44D7-8F06-C30E0C728517}" type="presParOf" srcId="{0176FCE6-2667-4A80-8853-423BA5DB0198}" destId="{F0E9EA19-0962-4548-AF7F-283E8AEB42D2}" srcOrd="2" destOrd="0" presId="urn:microsoft.com/office/officeart/2005/8/layout/default"/>
    <dgm:cxn modelId="{57E182F9-C436-4AC0-B030-716897EC30EC}" type="presParOf" srcId="{0176FCE6-2667-4A80-8853-423BA5DB0198}" destId="{2A95ED40-B723-44CC-B597-CABF0CC8ADC2}" srcOrd="3" destOrd="0" presId="urn:microsoft.com/office/officeart/2005/8/layout/default"/>
    <dgm:cxn modelId="{CB84329A-BC5A-43B0-8BBC-189A8D8092D0}" type="presParOf" srcId="{0176FCE6-2667-4A80-8853-423BA5DB0198}" destId="{CC03F321-1791-4B3E-810E-8DB894E95D4A}" srcOrd="4" destOrd="0" presId="urn:microsoft.com/office/officeart/2005/8/layout/default"/>
    <dgm:cxn modelId="{4E876411-85F7-4953-A587-3F844352D344}" type="presParOf" srcId="{0176FCE6-2667-4A80-8853-423BA5DB0198}" destId="{CF776ACA-8127-4C04-9BDD-A26BAE0C9A5B}" srcOrd="5" destOrd="0" presId="urn:microsoft.com/office/officeart/2005/8/layout/default"/>
    <dgm:cxn modelId="{29C03EEB-DA5D-4D7D-BB25-66BF689799B8}" type="presParOf" srcId="{0176FCE6-2667-4A80-8853-423BA5DB0198}" destId="{E5F9B076-A11F-4413-99CE-6A75209D04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54889E-B920-4C74-AC22-412BF86B992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3DCB4-2325-4CFC-AA65-7ED00E8BF6D2}">
      <dgm:prSet phldrT="[Текст]"/>
      <dgm:spPr/>
      <dgm:t>
        <a:bodyPr/>
        <a:lstStyle/>
        <a:p>
          <a:r>
            <a:rPr lang="en-US" dirty="0"/>
            <a:t>Teaching</a:t>
          </a:r>
        </a:p>
      </dgm:t>
    </dgm:pt>
    <dgm:pt modelId="{4601983F-70A8-47CF-9BFA-6ABB790F4661}" type="parTrans" cxnId="{FBC043C1-0D4E-4DAD-8915-F9118709DAF4}">
      <dgm:prSet/>
      <dgm:spPr/>
      <dgm:t>
        <a:bodyPr/>
        <a:lstStyle/>
        <a:p>
          <a:endParaRPr lang="en-US"/>
        </a:p>
      </dgm:t>
    </dgm:pt>
    <dgm:pt modelId="{B6FDB3DA-4F3C-49F4-92A1-1B577B10697E}" type="sibTrans" cxnId="{FBC043C1-0D4E-4DAD-8915-F9118709DAF4}">
      <dgm:prSet/>
      <dgm:spPr/>
      <dgm:t>
        <a:bodyPr/>
        <a:lstStyle/>
        <a:p>
          <a:endParaRPr lang="en-US"/>
        </a:p>
      </dgm:t>
    </dgm:pt>
    <dgm:pt modelId="{3F6AD4D0-9C22-4088-9008-25CB0A8F71EC}">
      <dgm:prSet phldrT="[Текст]"/>
      <dgm:spPr/>
      <dgm:t>
        <a:bodyPr/>
        <a:lstStyle/>
        <a:p>
          <a:r>
            <a:rPr lang="en-US" dirty="0"/>
            <a:t>TESOL/TEFL</a:t>
          </a:r>
        </a:p>
      </dgm:t>
    </dgm:pt>
    <dgm:pt modelId="{C87537DC-2DFF-4883-88D1-9C9689048515}" type="parTrans" cxnId="{F61DE106-1033-4BF6-8E6A-72DD796F2BBB}">
      <dgm:prSet/>
      <dgm:spPr/>
      <dgm:t>
        <a:bodyPr/>
        <a:lstStyle/>
        <a:p>
          <a:endParaRPr lang="en-US"/>
        </a:p>
      </dgm:t>
    </dgm:pt>
    <dgm:pt modelId="{1E1424AA-F595-47F7-A04F-3587050AA7C5}" type="sibTrans" cxnId="{F61DE106-1033-4BF6-8E6A-72DD796F2BBB}">
      <dgm:prSet/>
      <dgm:spPr/>
      <dgm:t>
        <a:bodyPr/>
        <a:lstStyle/>
        <a:p>
          <a:endParaRPr lang="en-US"/>
        </a:p>
      </dgm:t>
    </dgm:pt>
    <dgm:pt modelId="{BB672485-C0E3-4D42-B18A-25EF1F9BE013}">
      <dgm:prSet phldrT="[Текст]"/>
      <dgm:spPr/>
      <dgm:t>
        <a:bodyPr/>
        <a:lstStyle/>
        <a:p>
          <a:r>
            <a:rPr lang="en-US" dirty="0"/>
            <a:t>Teaching methods development and approbation</a:t>
          </a:r>
        </a:p>
      </dgm:t>
    </dgm:pt>
    <dgm:pt modelId="{C0613C85-CA13-4A56-9BA7-A63C58B51BD2}" type="parTrans" cxnId="{D8EC030D-1A05-4C8A-A7E2-6E8F4DB7AE64}">
      <dgm:prSet/>
      <dgm:spPr/>
      <dgm:t>
        <a:bodyPr/>
        <a:lstStyle/>
        <a:p>
          <a:endParaRPr lang="en-US"/>
        </a:p>
      </dgm:t>
    </dgm:pt>
    <dgm:pt modelId="{10F6A77E-DB3F-4465-8001-49E172351ED8}" type="sibTrans" cxnId="{D8EC030D-1A05-4C8A-A7E2-6E8F4DB7AE64}">
      <dgm:prSet/>
      <dgm:spPr/>
      <dgm:t>
        <a:bodyPr/>
        <a:lstStyle/>
        <a:p>
          <a:endParaRPr lang="en-US"/>
        </a:p>
      </dgm:t>
    </dgm:pt>
    <dgm:pt modelId="{3E6849AE-7DF4-4E1C-8FF9-F39451439244}">
      <dgm:prSet phldrT="[Текст]"/>
      <dgm:spPr/>
      <dgm:t>
        <a:bodyPr/>
        <a:lstStyle/>
        <a:p>
          <a:r>
            <a:rPr lang="en-US" dirty="0"/>
            <a:t>Management</a:t>
          </a:r>
        </a:p>
      </dgm:t>
    </dgm:pt>
    <dgm:pt modelId="{B35C465B-4F53-4270-8538-C55F7E24DE23}" type="parTrans" cxnId="{7C100834-0E16-4741-A1C2-59DC42B85333}">
      <dgm:prSet/>
      <dgm:spPr/>
      <dgm:t>
        <a:bodyPr/>
        <a:lstStyle/>
        <a:p>
          <a:endParaRPr lang="en-US"/>
        </a:p>
      </dgm:t>
    </dgm:pt>
    <dgm:pt modelId="{F2168457-CB16-48F2-81C2-D781A2838A61}" type="sibTrans" cxnId="{7C100834-0E16-4741-A1C2-59DC42B85333}">
      <dgm:prSet/>
      <dgm:spPr/>
      <dgm:t>
        <a:bodyPr/>
        <a:lstStyle/>
        <a:p>
          <a:endParaRPr lang="en-US"/>
        </a:p>
      </dgm:t>
    </dgm:pt>
    <dgm:pt modelId="{48B4E099-25C6-449F-BE85-74C2E2191D69}">
      <dgm:prSet phldrT="[Текст]"/>
      <dgm:spPr/>
      <dgm:t>
        <a:bodyPr/>
        <a:lstStyle/>
        <a:p>
          <a:r>
            <a:rPr lang="en-US" dirty="0"/>
            <a:t>Administration</a:t>
          </a:r>
        </a:p>
      </dgm:t>
    </dgm:pt>
    <dgm:pt modelId="{9B4E8F2D-F514-4149-A546-FE8926291E15}" type="parTrans" cxnId="{80369141-5FCB-4D23-88B5-BB3621425327}">
      <dgm:prSet/>
      <dgm:spPr/>
      <dgm:t>
        <a:bodyPr/>
        <a:lstStyle/>
        <a:p>
          <a:endParaRPr lang="en-US"/>
        </a:p>
      </dgm:t>
    </dgm:pt>
    <dgm:pt modelId="{D2E75B6E-1EAE-4C15-8E4E-D362079013B1}" type="sibTrans" cxnId="{80369141-5FCB-4D23-88B5-BB3621425327}">
      <dgm:prSet/>
      <dgm:spPr/>
      <dgm:t>
        <a:bodyPr/>
        <a:lstStyle/>
        <a:p>
          <a:endParaRPr lang="en-US"/>
        </a:p>
      </dgm:t>
    </dgm:pt>
    <dgm:pt modelId="{FE1306C4-B3E8-427A-A63B-E4E1C5766435}">
      <dgm:prSet phldrT="[Текст]"/>
      <dgm:spPr/>
      <dgm:t>
        <a:bodyPr/>
        <a:lstStyle/>
        <a:p>
          <a:r>
            <a:rPr lang="en-US" dirty="0"/>
            <a:t>Curriculum design and development</a:t>
          </a:r>
        </a:p>
      </dgm:t>
    </dgm:pt>
    <dgm:pt modelId="{3DBB13C0-2699-499E-9698-40E75C645627}" type="parTrans" cxnId="{C48497EE-9E75-4555-9E7C-AAC2CCA82AF4}">
      <dgm:prSet/>
      <dgm:spPr/>
      <dgm:t>
        <a:bodyPr/>
        <a:lstStyle/>
        <a:p>
          <a:endParaRPr lang="en-US"/>
        </a:p>
      </dgm:t>
    </dgm:pt>
    <dgm:pt modelId="{9E8ADFBB-1CB8-442F-B429-9933A31AB9F8}" type="sibTrans" cxnId="{C48497EE-9E75-4555-9E7C-AAC2CCA82AF4}">
      <dgm:prSet/>
      <dgm:spPr/>
      <dgm:t>
        <a:bodyPr/>
        <a:lstStyle/>
        <a:p>
          <a:endParaRPr lang="en-US"/>
        </a:p>
      </dgm:t>
    </dgm:pt>
    <dgm:pt modelId="{F2092E60-AFA0-426C-9BD0-C6361CF1C7D7}">
      <dgm:prSet phldrT="[Текст]"/>
      <dgm:spPr/>
      <dgm:t>
        <a:bodyPr/>
        <a:lstStyle/>
        <a:p>
          <a:r>
            <a:rPr lang="en-US" dirty="0"/>
            <a:t>Services</a:t>
          </a:r>
        </a:p>
      </dgm:t>
    </dgm:pt>
    <dgm:pt modelId="{7E540D84-A360-4346-A822-59FFC7E064E0}" type="parTrans" cxnId="{7FA68C7C-E5DB-4614-9691-664B5586309B}">
      <dgm:prSet/>
      <dgm:spPr/>
      <dgm:t>
        <a:bodyPr/>
        <a:lstStyle/>
        <a:p>
          <a:endParaRPr lang="en-US"/>
        </a:p>
      </dgm:t>
    </dgm:pt>
    <dgm:pt modelId="{9CF2AA9E-A030-479F-BAF6-E77515F385F9}" type="sibTrans" cxnId="{7FA68C7C-E5DB-4614-9691-664B5586309B}">
      <dgm:prSet/>
      <dgm:spPr/>
      <dgm:t>
        <a:bodyPr/>
        <a:lstStyle/>
        <a:p>
          <a:endParaRPr lang="en-US"/>
        </a:p>
      </dgm:t>
    </dgm:pt>
    <dgm:pt modelId="{0E8E90E1-3FF8-42B8-A837-12907BB69404}">
      <dgm:prSet phldrT="[Текст]"/>
      <dgm:spPr/>
      <dgm:t>
        <a:bodyPr/>
        <a:lstStyle/>
        <a:p>
          <a:r>
            <a:rPr lang="en-US" dirty="0"/>
            <a:t>Counseling</a:t>
          </a:r>
        </a:p>
      </dgm:t>
    </dgm:pt>
    <dgm:pt modelId="{E1AB062A-B54D-4FFF-AB20-38EEF773BEAC}" type="parTrans" cxnId="{FCDBD367-AA1B-4FAA-A726-A5B3EC948608}">
      <dgm:prSet/>
      <dgm:spPr/>
      <dgm:t>
        <a:bodyPr/>
        <a:lstStyle/>
        <a:p>
          <a:endParaRPr lang="en-US"/>
        </a:p>
      </dgm:t>
    </dgm:pt>
    <dgm:pt modelId="{754CA193-AF5C-43E6-8F6D-3FFB3B476E03}" type="sibTrans" cxnId="{FCDBD367-AA1B-4FAA-A726-A5B3EC948608}">
      <dgm:prSet/>
      <dgm:spPr/>
      <dgm:t>
        <a:bodyPr/>
        <a:lstStyle/>
        <a:p>
          <a:endParaRPr lang="en-US"/>
        </a:p>
      </dgm:t>
    </dgm:pt>
    <dgm:pt modelId="{D2F6F7A1-4A65-4BED-ADC3-A982B2E83A8C}">
      <dgm:prSet phldrT="[Текст]"/>
      <dgm:spPr/>
      <dgm:t>
        <a:bodyPr/>
        <a:lstStyle/>
        <a:p>
          <a:r>
            <a:rPr lang="en-US" dirty="0"/>
            <a:t>QA</a:t>
          </a:r>
        </a:p>
      </dgm:t>
    </dgm:pt>
    <dgm:pt modelId="{F2629791-A9ED-4F9C-B5B5-DDF806BA7E5B}" type="parTrans" cxnId="{C9388F23-4DB5-4E23-90DE-2DD903DF3542}">
      <dgm:prSet/>
      <dgm:spPr/>
      <dgm:t>
        <a:bodyPr/>
        <a:lstStyle/>
        <a:p>
          <a:endParaRPr lang="en-US"/>
        </a:p>
      </dgm:t>
    </dgm:pt>
    <dgm:pt modelId="{AF564A03-F1ED-449E-ABC1-DCFEF05B436B}" type="sibTrans" cxnId="{C9388F23-4DB5-4E23-90DE-2DD903DF3542}">
      <dgm:prSet/>
      <dgm:spPr/>
      <dgm:t>
        <a:bodyPr/>
        <a:lstStyle/>
        <a:p>
          <a:endParaRPr lang="en-US"/>
        </a:p>
      </dgm:t>
    </dgm:pt>
    <dgm:pt modelId="{8B7E5FED-3BC8-4328-B12F-2711009B1A78}">
      <dgm:prSet phldrT="[Текст]"/>
      <dgm:spPr/>
      <dgm:t>
        <a:bodyPr/>
        <a:lstStyle/>
        <a:p>
          <a:r>
            <a:rPr lang="en-US" dirty="0"/>
            <a:t>Formal recognition</a:t>
          </a:r>
        </a:p>
      </dgm:t>
    </dgm:pt>
    <dgm:pt modelId="{488ACB8A-1756-42B6-8899-16B3B72BCD2A}" type="parTrans" cxnId="{3D315DCA-E224-43B5-B16C-438E8603E49C}">
      <dgm:prSet/>
      <dgm:spPr/>
    </dgm:pt>
    <dgm:pt modelId="{2BBE0427-0D89-4D41-AC23-144E63380491}" type="sibTrans" cxnId="{3D315DCA-E224-43B5-B16C-438E8603E49C}">
      <dgm:prSet/>
      <dgm:spPr/>
    </dgm:pt>
    <dgm:pt modelId="{7B826F66-E831-45AF-994A-D09D567221FF}">
      <dgm:prSet phldrT="[Текст]"/>
      <dgm:spPr/>
      <dgm:t>
        <a:bodyPr/>
        <a:lstStyle/>
        <a:p>
          <a:r>
            <a:rPr lang="en-US" dirty="0"/>
            <a:t>Inclusive education </a:t>
          </a:r>
        </a:p>
      </dgm:t>
    </dgm:pt>
    <dgm:pt modelId="{B1083F24-2F43-4951-B8E9-481A0C2F0CA3}" type="parTrans" cxnId="{B56A0FA6-DDF2-40B1-AE79-0B43ABC9FB26}">
      <dgm:prSet/>
      <dgm:spPr/>
    </dgm:pt>
    <dgm:pt modelId="{0B33C147-7613-4055-942E-9A5EBA74B9A6}" type="sibTrans" cxnId="{B56A0FA6-DDF2-40B1-AE79-0B43ABC9FB26}">
      <dgm:prSet/>
      <dgm:spPr/>
    </dgm:pt>
    <dgm:pt modelId="{43CF2699-F7C3-40A2-8C7F-06A7A6209102}">
      <dgm:prSet phldrT="[Текст]"/>
      <dgm:spPr/>
      <dgm:t>
        <a:bodyPr/>
        <a:lstStyle/>
        <a:p>
          <a:r>
            <a:rPr lang="en-US" dirty="0"/>
            <a:t>Policy making in the field of education</a:t>
          </a:r>
        </a:p>
      </dgm:t>
    </dgm:pt>
    <dgm:pt modelId="{EB8E21FD-375F-4FC3-B1DB-66DCCAAD0BD5}" type="parTrans" cxnId="{6038ED05-FCA0-4066-B681-08914E2B5E9B}">
      <dgm:prSet/>
      <dgm:spPr/>
    </dgm:pt>
    <dgm:pt modelId="{1B741BDB-D6AE-43C7-B7F0-F684F1F64511}" type="sibTrans" cxnId="{6038ED05-FCA0-4066-B681-08914E2B5E9B}">
      <dgm:prSet/>
      <dgm:spPr/>
    </dgm:pt>
    <dgm:pt modelId="{62443B6B-E602-4FA2-85E2-F999D68939CA}" type="pres">
      <dgm:prSet presAssocID="{2F54889E-B920-4C74-AC22-412BF86B992E}" presName="Name0" presStyleCnt="0">
        <dgm:presLayoutVars>
          <dgm:dir/>
          <dgm:animLvl val="lvl"/>
          <dgm:resizeHandles val="exact"/>
        </dgm:presLayoutVars>
      </dgm:prSet>
      <dgm:spPr/>
    </dgm:pt>
    <dgm:pt modelId="{D101328A-9371-4DE4-BB55-F5158263F0FB}" type="pres">
      <dgm:prSet presAssocID="{3003DCB4-2325-4CFC-AA65-7ED00E8BF6D2}" presName="composite" presStyleCnt="0"/>
      <dgm:spPr/>
    </dgm:pt>
    <dgm:pt modelId="{408C6046-C313-41EC-8623-82E982D5D304}" type="pres">
      <dgm:prSet presAssocID="{3003DCB4-2325-4CFC-AA65-7ED00E8BF6D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150A219-C6EC-43CC-A375-1701145AB7C3}" type="pres">
      <dgm:prSet presAssocID="{3003DCB4-2325-4CFC-AA65-7ED00E8BF6D2}" presName="desTx" presStyleLbl="alignAccFollowNode1" presStyleIdx="0" presStyleCnt="3">
        <dgm:presLayoutVars>
          <dgm:bulletEnabled val="1"/>
        </dgm:presLayoutVars>
      </dgm:prSet>
      <dgm:spPr/>
    </dgm:pt>
    <dgm:pt modelId="{2B28E9D8-D0AA-4C47-8E35-B29B8CF22943}" type="pres">
      <dgm:prSet presAssocID="{B6FDB3DA-4F3C-49F4-92A1-1B577B10697E}" presName="space" presStyleCnt="0"/>
      <dgm:spPr/>
    </dgm:pt>
    <dgm:pt modelId="{E0865F5A-2820-4AFE-A1D1-B29914AD64F4}" type="pres">
      <dgm:prSet presAssocID="{3E6849AE-7DF4-4E1C-8FF9-F39451439244}" presName="composite" presStyleCnt="0"/>
      <dgm:spPr/>
    </dgm:pt>
    <dgm:pt modelId="{460CA1BE-F903-4698-8987-CB1428BD9543}" type="pres">
      <dgm:prSet presAssocID="{3E6849AE-7DF4-4E1C-8FF9-F3945143924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ED40373-89A4-4134-9A6A-B633B85CFB3C}" type="pres">
      <dgm:prSet presAssocID="{3E6849AE-7DF4-4E1C-8FF9-F39451439244}" presName="desTx" presStyleLbl="alignAccFollowNode1" presStyleIdx="1" presStyleCnt="3">
        <dgm:presLayoutVars>
          <dgm:bulletEnabled val="1"/>
        </dgm:presLayoutVars>
      </dgm:prSet>
      <dgm:spPr/>
    </dgm:pt>
    <dgm:pt modelId="{0C1A146E-AC5B-4FDD-B375-65AEDC25B114}" type="pres">
      <dgm:prSet presAssocID="{F2168457-CB16-48F2-81C2-D781A2838A61}" presName="space" presStyleCnt="0"/>
      <dgm:spPr/>
    </dgm:pt>
    <dgm:pt modelId="{31FD64BD-FF01-4CF5-98DA-4F5A217804D4}" type="pres">
      <dgm:prSet presAssocID="{F2092E60-AFA0-426C-9BD0-C6361CF1C7D7}" presName="composite" presStyleCnt="0"/>
      <dgm:spPr/>
    </dgm:pt>
    <dgm:pt modelId="{5A7EB1C8-54E7-4FE9-BF69-DC711A8F7E56}" type="pres">
      <dgm:prSet presAssocID="{F2092E60-AFA0-426C-9BD0-C6361CF1C7D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C7221CD-14D0-44E9-9303-6F308522C9CB}" type="pres">
      <dgm:prSet presAssocID="{F2092E60-AFA0-426C-9BD0-C6361CF1C7D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038ED05-FCA0-4066-B681-08914E2B5E9B}" srcId="{3E6849AE-7DF4-4E1C-8FF9-F39451439244}" destId="{43CF2699-F7C3-40A2-8C7F-06A7A6209102}" srcOrd="2" destOrd="0" parTransId="{EB8E21FD-375F-4FC3-B1DB-66DCCAAD0BD5}" sibTransId="{1B741BDB-D6AE-43C7-B7F0-F684F1F64511}"/>
    <dgm:cxn modelId="{F61DE106-1033-4BF6-8E6A-72DD796F2BBB}" srcId="{3003DCB4-2325-4CFC-AA65-7ED00E8BF6D2}" destId="{3F6AD4D0-9C22-4088-9008-25CB0A8F71EC}" srcOrd="0" destOrd="0" parTransId="{C87537DC-2DFF-4883-88D1-9C9689048515}" sibTransId="{1E1424AA-F595-47F7-A04F-3587050AA7C5}"/>
    <dgm:cxn modelId="{82F9DB09-57AB-43A7-B4FF-A84923012C14}" type="presOf" srcId="{3E6849AE-7DF4-4E1C-8FF9-F39451439244}" destId="{460CA1BE-F903-4698-8987-CB1428BD9543}" srcOrd="0" destOrd="0" presId="urn:microsoft.com/office/officeart/2005/8/layout/hList1"/>
    <dgm:cxn modelId="{3112690B-FBA4-40DB-A365-0BA16804942E}" type="presOf" srcId="{48B4E099-25C6-449F-BE85-74C2E2191D69}" destId="{2ED40373-89A4-4134-9A6A-B633B85CFB3C}" srcOrd="0" destOrd="0" presId="urn:microsoft.com/office/officeart/2005/8/layout/hList1"/>
    <dgm:cxn modelId="{D8EC030D-1A05-4C8A-A7E2-6E8F4DB7AE64}" srcId="{3003DCB4-2325-4CFC-AA65-7ED00E8BF6D2}" destId="{BB672485-C0E3-4D42-B18A-25EF1F9BE013}" srcOrd="1" destOrd="0" parTransId="{C0613C85-CA13-4A56-9BA7-A63C58B51BD2}" sibTransId="{10F6A77E-DB3F-4465-8001-49E172351ED8}"/>
    <dgm:cxn modelId="{1C9D6C11-28B3-4151-8CFE-A51A98F60C67}" type="presOf" srcId="{3F6AD4D0-9C22-4088-9008-25CB0A8F71EC}" destId="{7150A219-C6EC-43CC-A375-1701145AB7C3}" srcOrd="0" destOrd="0" presId="urn:microsoft.com/office/officeart/2005/8/layout/hList1"/>
    <dgm:cxn modelId="{B4F65119-EAA8-4954-82EB-1F5623BFD8F7}" type="presOf" srcId="{BB672485-C0E3-4D42-B18A-25EF1F9BE013}" destId="{7150A219-C6EC-43CC-A375-1701145AB7C3}" srcOrd="0" destOrd="1" presId="urn:microsoft.com/office/officeart/2005/8/layout/hList1"/>
    <dgm:cxn modelId="{B28DBB21-3749-4E25-B06C-4D4275152316}" type="presOf" srcId="{D2F6F7A1-4A65-4BED-ADC3-A982B2E83A8C}" destId="{8C7221CD-14D0-44E9-9303-6F308522C9CB}" srcOrd="0" destOrd="1" presId="urn:microsoft.com/office/officeart/2005/8/layout/hList1"/>
    <dgm:cxn modelId="{C9388F23-4DB5-4E23-90DE-2DD903DF3542}" srcId="{F2092E60-AFA0-426C-9BD0-C6361CF1C7D7}" destId="{D2F6F7A1-4A65-4BED-ADC3-A982B2E83A8C}" srcOrd="1" destOrd="0" parTransId="{F2629791-A9ED-4F9C-B5B5-DDF806BA7E5B}" sibTransId="{AF564A03-F1ED-449E-ABC1-DCFEF05B436B}"/>
    <dgm:cxn modelId="{1652E829-0021-4EF1-B5AE-80F5A254DFAD}" type="presOf" srcId="{2F54889E-B920-4C74-AC22-412BF86B992E}" destId="{62443B6B-E602-4FA2-85E2-F999D68939CA}" srcOrd="0" destOrd="0" presId="urn:microsoft.com/office/officeart/2005/8/layout/hList1"/>
    <dgm:cxn modelId="{49DD342C-6D5A-46A9-A38F-BC04676BDAB3}" type="presOf" srcId="{0E8E90E1-3FF8-42B8-A837-12907BB69404}" destId="{8C7221CD-14D0-44E9-9303-6F308522C9CB}" srcOrd="0" destOrd="0" presId="urn:microsoft.com/office/officeart/2005/8/layout/hList1"/>
    <dgm:cxn modelId="{7C100834-0E16-4741-A1C2-59DC42B85333}" srcId="{2F54889E-B920-4C74-AC22-412BF86B992E}" destId="{3E6849AE-7DF4-4E1C-8FF9-F39451439244}" srcOrd="1" destOrd="0" parTransId="{B35C465B-4F53-4270-8538-C55F7E24DE23}" sibTransId="{F2168457-CB16-48F2-81C2-D781A2838A61}"/>
    <dgm:cxn modelId="{8C970939-D08B-49B1-9C39-8C0CA9CD83B6}" type="presOf" srcId="{7B826F66-E831-45AF-994A-D09D567221FF}" destId="{7150A219-C6EC-43CC-A375-1701145AB7C3}" srcOrd="0" destOrd="2" presId="urn:microsoft.com/office/officeart/2005/8/layout/hList1"/>
    <dgm:cxn modelId="{80369141-5FCB-4D23-88B5-BB3621425327}" srcId="{3E6849AE-7DF4-4E1C-8FF9-F39451439244}" destId="{48B4E099-25C6-449F-BE85-74C2E2191D69}" srcOrd="0" destOrd="0" parTransId="{9B4E8F2D-F514-4149-A546-FE8926291E15}" sibTransId="{D2E75B6E-1EAE-4C15-8E4E-D362079013B1}"/>
    <dgm:cxn modelId="{27E4EC44-43B3-4660-ABA2-499123D07A5A}" type="presOf" srcId="{FE1306C4-B3E8-427A-A63B-E4E1C5766435}" destId="{2ED40373-89A4-4134-9A6A-B633B85CFB3C}" srcOrd="0" destOrd="1" presId="urn:microsoft.com/office/officeart/2005/8/layout/hList1"/>
    <dgm:cxn modelId="{FCDBD367-AA1B-4FAA-A726-A5B3EC948608}" srcId="{F2092E60-AFA0-426C-9BD0-C6361CF1C7D7}" destId="{0E8E90E1-3FF8-42B8-A837-12907BB69404}" srcOrd="0" destOrd="0" parTransId="{E1AB062A-B54D-4FFF-AB20-38EEF773BEAC}" sibTransId="{754CA193-AF5C-43E6-8F6D-3FFB3B476E03}"/>
    <dgm:cxn modelId="{9B542777-147E-4962-9738-2F0771DF2022}" type="presOf" srcId="{8B7E5FED-3BC8-4328-B12F-2711009B1A78}" destId="{8C7221CD-14D0-44E9-9303-6F308522C9CB}" srcOrd="0" destOrd="2" presId="urn:microsoft.com/office/officeart/2005/8/layout/hList1"/>
    <dgm:cxn modelId="{D27B247C-F9A7-4107-9949-4C7ABBDDC73A}" type="presOf" srcId="{F2092E60-AFA0-426C-9BD0-C6361CF1C7D7}" destId="{5A7EB1C8-54E7-4FE9-BF69-DC711A8F7E56}" srcOrd="0" destOrd="0" presId="urn:microsoft.com/office/officeart/2005/8/layout/hList1"/>
    <dgm:cxn modelId="{7FA68C7C-E5DB-4614-9691-664B5586309B}" srcId="{2F54889E-B920-4C74-AC22-412BF86B992E}" destId="{F2092E60-AFA0-426C-9BD0-C6361CF1C7D7}" srcOrd="2" destOrd="0" parTransId="{7E540D84-A360-4346-A822-59FFC7E064E0}" sibTransId="{9CF2AA9E-A030-479F-BAF6-E77515F385F9}"/>
    <dgm:cxn modelId="{17795D9E-EC8E-4137-88AE-850996828E08}" type="presOf" srcId="{43CF2699-F7C3-40A2-8C7F-06A7A6209102}" destId="{2ED40373-89A4-4134-9A6A-B633B85CFB3C}" srcOrd="0" destOrd="2" presId="urn:microsoft.com/office/officeart/2005/8/layout/hList1"/>
    <dgm:cxn modelId="{B56A0FA6-DDF2-40B1-AE79-0B43ABC9FB26}" srcId="{3003DCB4-2325-4CFC-AA65-7ED00E8BF6D2}" destId="{7B826F66-E831-45AF-994A-D09D567221FF}" srcOrd="2" destOrd="0" parTransId="{B1083F24-2F43-4951-B8E9-481A0C2F0CA3}" sibTransId="{0B33C147-7613-4055-942E-9A5EBA74B9A6}"/>
    <dgm:cxn modelId="{FBC043C1-0D4E-4DAD-8915-F9118709DAF4}" srcId="{2F54889E-B920-4C74-AC22-412BF86B992E}" destId="{3003DCB4-2325-4CFC-AA65-7ED00E8BF6D2}" srcOrd="0" destOrd="0" parTransId="{4601983F-70A8-47CF-9BFA-6ABB790F4661}" sibTransId="{B6FDB3DA-4F3C-49F4-92A1-1B577B10697E}"/>
    <dgm:cxn modelId="{3D315DCA-E224-43B5-B16C-438E8603E49C}" srcId="{F2092E60-AFA0-426C-9BD0-C6361CF1C7D7}" destId="{8B7E5FED-3BC8-4328-B12F-2711009B1A78}" srcOrd="2" destOrd="0" parTransId="{488ACB8A-1756-42B6-8899-16B3B72BCD2A}" sibTransId="{2BBE0427-0D89-4D41-AC23-144E63380491}"/>
    <dgm:cxn modelId="{55346DD4-524F-4E30-B076-6C9CB44D29AC}" type="presOf" srcId="{3003DCB4-2325-4CFC-AA65-7ED00E8BF6D2}" destId="{408C6046-C313-41EC-8623-82E982D5D304}" srcOrd="0" destOrd="0" presId="urn:microsoft.com/office/officeart/2005/8/layout/hList1"/>
    <dgm:cxn modelId="{C48497EE-9E75-4555-9E7C-AAC2CCA82AF4}" srcId="{3E6849AE-7DF4-4E1C-8FF9-F39451439244}" destId="{FE1306C4-B3E8-427A-A63B-E4E1C5766435}" srcOrd="1" destOrd="0" parTransId="{3DBB13C0-2699-499E-9698-40E75C645627}" sibTransId="{9E8ADFBB-1CB8-442F-B429-9933A31AB9F8}"/>
    <dgm:cxn modelId="{86680F01-6227-48E3-89A3-6D7DE58C3A5B}" type="presParOf" srcId="{62443B6B-E602-4FA2-85E2-F999D68939CA}" destId="{D101328A-9371-4DE4-BB55-F5158263F0FB}" srcOrd="0" destOrd="0" presId="urn:microsoft.com/office/officeart/2005/8/layout/hList1"/>
    <dgm:cxn modelId="{68C94D5A-D1C9-4D95-B196-D33CF1AA0F85}" type="presParOf" srcId="{D101328A-9371-4DE4-BB55-F5158263F0FB}" destId="{408C6046-C313-41EC-8623-82E982D5D304}" srcOrd="0" destOrd="0" presId="urn:microsoft.com/office/officeart/2005/8/layout/hList1"/>
    <dgm:cxn modelId="{E3C57E38-175E-4151-B3E9-2089592E3F51}" type="presParOf" srcId="{D101328A-9371-4DE4-BB55-F5158263F0FB}" destId="{7150A219-C6EC-43CC-A375-1701145AB7C3}" srcOrd="1" destOrd="0" presId="urn:microsoft.com/office/officeart/2005/8/layout/hList1"/>
    <dgm:cxn modelId="{9A74BE95-01F1-420F-AFC7-804C68085BF8}" type="presParOf" srcId="{62443B6B-E602-4FA2-85E2-F999D68939CA}" destId="{2B28E9D8-D0AA-4C47-8E35-B29B8CF22943}" srcOrd="1" destOrd="0" presId="urn:microsoft.com/office/officeart/2005/8/layout/hList1"/>
    <dgm:cxn modelId="{100DA0B1-DF4E-4960-B9E3-7FC825511E19}" type="presParOf" srcId="{62443B6B-E602-4FA2-85E2-F999D68939CA}" destId="{E0865F5A-2820-4AFE-A1D1-B29914AD64F4}" srcOrd="2" destOrd="0" presId="urn:microsoft.com/office/officeart/2005/8/layout/hList1"/>
    <dgm:cxn modelId="{211F0C9A-861B-4DFC-BD9E-36882F2A0AD8}" type="presParOf" srcId="{E0865F5A-2820-4AFE-A1D1-B29914AD64F4}" destId="{460CA1BE-F903-4698-8987-CB1428BD9543}" srcOrd="0" destOrd="0" presId="urn:microsoft.com/office/officeart/2005/8/layout/hList1"/>
    <dgm:cxn modelId="{1A41B02C-A74F-4453-935F-919383799768}" type="presParOf" srcId="{E0865F5A-2820-4AFE-A1D1-B29914AD64F4}" destId="{2ED40373-89A4-4134-9A6A-B633B85CFB3C}" srcOrd="1" destOrd="0" presId="urn:microsoft.com/office/officeart/2005/8/layout/hList1"/>
    <dgm:cxn modelId="{F998F7CB-86B3-4C80-9679-3FE1F10F8070}" type="presParOf" srcId="{62443B6B-E602-4FA2-85E2-F999D68939CA}" destId="{0C1A146E-AC5B-4FDD-B375-65AEDC25B114}" srcOrd="3" destOrd="0" presId="urn:microsoft.com/office/officeart/2005/8/layout/hList1"/>
    <dgm:cxn modelId="{AE4AD6D5-8636-4968-89E2-3FF7AD1A4F5B}" type="presParOf" srcId="{62443B6B-E602-4FA2-85E2-F999D68939CA}" destId="{31FD64BD-FF01-4CF5-98DA-4F5A217804D4}" srcOrd="4" destOrd="0" presId="urn:microsoft.com/office/officeart/2005/8/layout/hList1"/>
    <dgm:cxn modelId="{5A3F0F24-AC1E-44EC-BAE5-8401A172B84F}" type="presParOf" srcId="{31FD64BD-FF01-4CF5-98DA-4F5A217804D4}" destId="{5A7EB1C8-54E7-4FE9-BF69-DC711A8F7E56}" srcOrd="0" destOrd="0" presId="urn:microsoft.com/office/officeart/2005/8/layout/hList1"/>
    <dgm:cxn modelId="{E62CE350-934F-482F-A4B3-A9BC514B715A}" type="presParOf" srcId="{31FD64BD-FF01-4CF5-98DA-4F5A217804D4}" destId="{8C7221CD-14D0-44E9-9303-6F308522C9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5381F3-FCD6-4C36-8FA1-9FEB0D6DB7E9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</dgm:pt>
    <dgm:pt modelId="{1DAC9025-7756-400E-8474-3AC5C20ED43A}">
      <dgm:prSet phldrT="[Текст]"/>
      <dgm:spPr/>
      <dgm:t>
        <a:bodyPr/>
        <a:lstStyle/>
        <a:p>
          <a:r>
            <a:rPr lang="en-US" dirty="0"/>
            <a:t>Framework programs</a:t>
          </a:r>
        </a:p>
      </dgm:t>
    </dgm:pt>
    <dgm:pt modelId="{9429D8EF-5375-4230-8B5B-5CC7B835662F}" type="parTrans" cxnId="{3C91D5BE-DE8A-4190-9808-0F3965018334}">
      <dgm:prSet/>
      <dgm:spPr/>
      <dgm:t>
        <a:bodyPr/>
        <a:lstStyle/>
        <a:p>
          <a:endParaRPr lang="en-US"/>
        </a:p>
      </dgm:t>
    </dgm:pt>
    <dgm:pt modelId="{19548824-8DCC-42F4-AA7F-7E177DB83C09}" type="sibTrans" cxnId="{3C91D5BE-DE8A-4190-9808-0F3965018334}">
      <dgm:prSet/>
      <dgm:spPr/>
      <dgm:t>
        <a:bodyPr/>
        <a:lstStyle/>
        <a:p>
          <a:endParaRPr lang="en-US"/>
        </a:p>
      </dgm:t>
    </dgm:pt>
    <dgm:pt modelId="{BA0BFE63-E6C1-4E56-B085-09B536AC8085}">
      <dgm:prSet phldrT="[Текст]"/>
      <dgm:spPr/>
      <dgm:t>
        <a:bodyPr/>
        <a:lstStyle/>
        <a:p>
          <a:r>
            <a:rPr lang="en-US" dirty="0"/>
            <a:t> Quality Assurance</a:t>
          </a:r>
        </a:p>
      </dgm:t>
    </dgm:pt>
    <dgm:pt modelId="{AFBFB44A-DA09-42EF-84F2-4EB383F3305A}" type="parTrans" cxnId="{7BF2AA7F-232E-4587-9EDA-FC04044A1838}">
      <dgm:prSet/>
      <dgm:spPr/>
      <dgm:t>
        <a:bodyPr/>
        <a:lstStyle/>
        <a:p>
          <a:endParaRPr lang="en-US"/>
        </a:p>
      </dgm:t>
    </dgm:pt>
    <dgm:pt modelId="{B94AE0B8-601F-4A9F-8114-E8CFF22D2C79}" type="sibTrans" cxnId="{7BF2AA7F-232E-4587-9EDA-FC04044A1838}">
      <dgm:prSet/>
      <dgm:spPr/>
      <dgm:t>
        <a:bodyPr/>
        <a:lstStyle/>
        <a:p>
          <a:endParaRPr lang="en-US"/>
        </a:p>
      </dgm:t>
    </dgm:pt>
    <dgm:pt modelId="{E0BF3C05-7DD1-4AE4-A133-4B6021D7124D}">
      <dgm:prSet phldrT="[Текст]"/>
      <dgm:spPr/>
      <dgm:t>
        <a:bodyPr/>
        <a:lstStyle/>
        <a:p>
          <a:r>
            <a:rPr lang="en-US" dirty="0"/>
            <a:t>Academic mobility</a:t>
          </a:r>
        </a:p>
      </dgm:t>
    </dgm:pt>
    <dgm:pt modelId="{7FB18C20-F979-4DE8-A622-1873D268E012}" type="parTrans" cxnId="{4916CA4B-FCEE-41BF-B080-4D02646B7720}">
      <dgm:prSet/>
      <dgm:spPr/>
      <dgm:t>
        <a:bodyPr/>
        <a:lstStyle/>
        <a:p>
          <a:endParaRPr lang="en-US"/>
        </a:p>
      </dgm:t>
    </dgm:pt>
    <dgm:pt modelId="{AA5DA4A9-19E5-4F86-A9D5-226B1D0D7220}" type="sibTrans" cxnId="{4916CA4B-FCEE-41BF-B080-4D02646B7720}">
      <dgm:prSet/>
      <dgm:spPr/>
      <dgm:t>
        <a:bodyPr/>
        <a:lstStyle/>
        <a:p>
          <a:endParaRPr lang="en-US"/>
        </a:p>
      </dgm:t>
    </dgm:pt>
    <dgm:pt modelId="{46F67F3E-7C7A-45B0-A1E6-A225BE676CED}" type="pres">
      <dgm:prSet presAssocID="{8C5381F3-FCD6-4C36-8FA1-9FEB0D6DB7E9}" presName="compositeShape" presStyleCnt="0">
        <dgm:presLayoutVars>
          <dgm:chMax val="7"/>
          <dgm:dir/>
          <dgm:resizeHandles val="exact"/>
        </dgm:presLayoutVars>
      </dgm:prSet>
      <dgm:spPr/>
    </dgm:pt>
    <dgm:pt modelId="{13CAFA9F-0380-4574-B210-0F87444F4711}" type="pres">
      <dgm:prSet presAssocID="{8C5381F3-FCD6-4C36-8FA1-9FEB0D6DB7E9}" presName="wedge1" presStyleLbl="node1" presStyleIdx="0" presStyleCnt="3"/>
      <dgm:spPr/>
    </dgm:pt>
    <dgm:pt modelId="{38E5EEFA-9897-45E2-8809-064AE328B2BD}" type="pres">
      <dgm:prSet presAssocID="{8C5381F3-FCD6-4C36-8FA1-9FEB0D6DB7E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9C558A9-EE23-435F-B87B-E71E2B2FCDD1}" type="pres">
      <dgm:prSet presAssocID="{8C5381F3-FCD6-4C36-8FA1-9FEB0D6DB7E9}" presName="wedge2" presStyleLbl="node1" presStyleIdx="1" presStyleCnt="3"/>
      <dgm:spPr/>
    </dgm:pt>
    <dgm:pt modelId="{01A09AC2-608B-48D3-B29A-868E03524323}" type="pres">
      <dgm:prSet presAssocID="{8C5381F3-FCD6-4C36-8FA1-9FEB0D6DB7E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E6B7A8C-EC5B-421E-8DF8-A62C04DD6DD0}" type="pres">
      <dgm:prSet presAssocID="{8C5381F3-FCD6-4C36-8FA1-9FEB0D6DB7E9}" presName="wedge3" presStyleLbl="node1" presStyleIdx="2" presStyleCnt="3"/>
      <dgm:spPr/>
    </dgm:pt>
    <dgm:pt modelId="{1046E002-11DD-4F41-BACD-2B5E8F59E173}" type="pres">
      <dgm:prSet presAssocID="{8C5381F3-FCD6-4C36-8FA1-9FEB0D6DB7E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D8D5240-0457-4B79-B93E-75FD67B5019D}" type="presOf" srcId="{BA0BFE63-E6C1-4E56-B085-09B536AC8085}" destId="{01A09AC2-608B-48D3-B29A-868E03524323}" srcOrd="1" destOrd="0" presId="urn:microsoft.com/office/officeart/2005/8/layout/chart3"/>
    <dgm:cxn modelId="{2E1C6261-69E5-4965-8ED7-32CDEC61E002}" type="presOf" srcId="{BA0BFE63-E6C1-4E56-B085-09B536AC8085}" destId="{C9C558A9-EE23-435F-B87B-E71E2B2FCDD1}" srcOrd="0" destOrd="0" presId="urn:microsoft.com/office/officeart/2005/8/layout/chart3"/>
    <dgm:cxn modelId="{4916CA4B-FCEE-41BF-B080-4D02646B7720}" srcId="{8C5381F3-FCD6-4C36-8FA1-9FEB0D6DB7E9}" destId="{E0BF3C05-7DD1-4AE4-A133-4B6021D7124D}" srcOrd="2" destOrd="0" parTransId="{7FB18C20-F979-4DE8-A622-1873D268E012}" sibTransId="{AA5DA4A9-19E5-4F86-A9D5-226B1D0D7220}"/>
    <dgm:cxn modelId="{7BF2AA7F-232E-4587-9EDA-FC04044A1838}" srcId="{8C5381F3-FCD6-4C36-8FA1-9FEB0D6DB7E9}" destId="{BA0BFE63-E6C1-4E56-B085-09B536AC8085}" srcOrd="1" destOrd="0" parTransId="{AFBFB44A-DA09-42EF-84F2-4EB383F3305A}" sibTransId="{B94AE0B8-601F-4A9F-8114-E8CFF22D2C79}"/>
    <dgm:cxn modelId="{11EBC09E-95D5-4FDE-A1C2-C38258B5D9C9}" type="presOf" srcId="{1DAC9025-7756-400E-8474-3AC5C20ED43A}" destId="{13CAFA9F-0380-4574-B210-0F87444F4711}" srcOrd="0" destOrd="0" presId="urn:microsoft.com/office/officeart/2005/8/layout/chart3"/>
    <dgm:cxn modelId="{D39610AF-1A55-4E38-A60E-79C216215883}" type="presOf" srcId="{E0BF3C05-7DD1-4AE4-A133-4B6021D7124D}" destId="{1046E002-11DD-4F41-BACD-2B5E8F59E173}" srcOrd="1" destOrd="0" presId="urn:microsoft.com/office/officeart/2005/8/layout/chart3"/>
    <dgm:cxn modelId="{3C91D5BE-DE8A-4190-9808-0F3965018334}" srcId="{8C5381F3-FCD6-4C36-8FA1-9FEB0D6DB7E9}" destId="{1DAC9025-7756-400E-8474-3AC5C20ED43A}" srcOrd="0" destOrd="0" parTransId="{9429D8EF-5375-4230-8B5B-5CC7B835662F}" sibTransId="{19548824-8DCC-42F4-AA7F-7E177DB83C09}"/>
    <dgm:cxn modelId="{C75141C1-F980-4E44-98DA-F453675E894F}" type="presOf" srcId="{1DAC9025-7756-400E-8474-3AC5C20ED43A}" destId="{38E5EEFA-9897-45E2-8809-064AE328B2BD}" srcOrd="1" destOrd="0" presId="urn:microsoft.com/office/officeart/2005/8/layout/chart3"/>
    <dgm:cxn modelId="{E27ECCC1-7349-4DBF-812C-41F099747F95}" type="presOf" srcId="{8C5381F3-FCD6-4C36-8FA1-9FEB0D6DB7E9}" destId="{46F67F3E-7C7A-45B0-A1E6-A225BE676CED}" srcOrd="0" destOrd="0" presId="urn:microsoft.com/office/officeart/2005/8/layout/chart3"/>
    <dgm:cxn modelId="{5B36AAF1-794B-40A4-89CC-2768BBD8EEB1}" type="presOf" srcId="{E0BF3C05-7DD1-4AE4-A133-4B6021D7124D}" destId="{7E6B7A8C-EC5B-421E-8DF8-A62C04DD6DD0}" srcOrd="0" destOrd="0" presId="urn:microsoft.com/office/officeart/2005/8/layout/chart3"/>
    <dgm:cxn modelId="{8A635C0E-D83B-4A8F-AA9A-FECBEA019FC7}" type="presParOf" srcId="{46F67F3E-7C7A-45B0-A1E6-A225BE676CED}" destId="{13CAFA9F-0380-4574-B210-0F87444F4711}" srcOrd="0" destOrd="0" presId="urn:microsoft.com/office/officeart/2005/8/layout/chart3"/>
    <dgm:cxn modelId="{11F33346-D851-4C56-85D1-97BA27B2E119}" type="presParOf" srcId="{46F67F3E-7C7A-45B0-A1E6-A225BE676CED}" destId="{38E5EEFA-9897-45E2-8809-064AE328B2BD}" srcOrd="1" destOrd="0" presId="urn:microsoft.com/office/officeart/2005/8/layout/chart3"/>
    <dgm:cxn modelId="{4409E08D-766D-4845-B037-89C05B1A4F6D}" type="presParOf" srcId="{46F67F3E-7C7A-45B0-A1E6-A225BE676CED}" destId="{C9C558A9-EE23-435F-B87B-E71E2B2FCDD1}" srcOrd="2" destOrd="0" presId="urn:microsoft.com/office/officeart/2005/8/layout/chart3"/>
    <dgm:cxn modelId="{D56EC3E6-1CD5-4061-974A-D249DD081EFA}" type="presParOf" srcId="{46F67F3E-7C7A-45B0-A1E6-A225BE676CED}" destId="{01A09AC2-608B-48D3-B29A-868E03524323}" srcOrd="3" destOrd="0" presId="urn:microsoft.com/office/officeart/2005/8/layout/chart3"/>
    <dgm:cxn modelId="{04A772F5-B0E5-4EF0-8430-CEAFC0E0D857}" type="presParOf" srcId="{46F67F3E-7C7A-45B0-A1E6-A225BE676CED}" destId="{7E6B7A8C-EC5B-421E-8DF8-A62C04DD6DD0}" srcOrd="4" destOrd="0" presId="urn:microsoft.com/office/officeart/2005/8/layout/chart3"/>
    <dgm:cxn modelId="{4223D399-050A-4D31-934C-D663FC38FD55}" type="presParOf" srcId="{46F67F3E-7C7A-45B0-A1E6-A225BE676CED}" destId="{1046E002-11DD-4F41-BACD-2B5E8F59E17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DFBB9-7E40-4F79-B933-E5EE73609EAB}">
      <dsp:nvSpPr>
        <dsp:cNvPr id="0" name=""/>
        <dsp:cNvSpPr/>
      </dsp:nvSpPr>
      <dsp:spPr>
        <a:xfrm>
          <a:off x="3392719" y="2013"/>
          <a:ext cx="1511026" cy="9821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Quality</a:t>
          </a:r>
        </a:p>
      </dsp:txBody>
      <dsp:txXfrm>
        <a:off x="3440664" y="49958"/>
        <a:ext cx="1415136" cy="886277"/>
      </dsp:txXfrm>
    </dsp:sp>
    <dsp:sp modelId="{7AFF8944-75E3-4D44-B3F2-526BD733E12E}">
      <dsp:nvSpPr>
        <dsp:cNvPr id="0" name=""/>
        <dsp:cNvSpPr/>
      </dsp:nvSpPr>
      <dsp:spPr>
        <a:xfrm>
          <a:off x="1836218" y="493097"/>
          <a:ext cx="4624029" cy="4624029"/>
        </a:xfrm>
        <a:custGeom>
          <a:avLst/>
          <a:gdLst/>
          <a:ahLst/>
          <a:cxnLst/>
          <a:rect l="0" t="0" r="0" b="0"/>
          <a:pathLst>
            <a:path>
              <a:moveTo>
                <a:pt x="3077163" y="130281"/>
              </a:moveTo>
              <a:arcTo wR="2312014" hR="2312014" stAng="17359567" swAng="149940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FAFB0-A508-493B-B598-5DDB38B2B5F4}">
      <dsp:nvSpPr>
        <dsp:cNvPr id="0" name=""/>
        <dsp:cNvSpPr/>
      </dsp:nvSpPr>
      <dsp:spPr>
        <a:xfrm>
          <a:off x="5394983" y="1158020"/>
          <a:ext cx="1511026" cy="9821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Green and digital transitions</a:t>
          </a:r>
        </a:p>
      </dsp:txBody>
      <dsp:txXfrm>
        <a:off x="5442928" y="1205965"/>
        <a:ext cx="1415136" cy="886277"/>
      </dsp:txXfrm>
    </dsp:sp>
    <dsp:sp modelId="{73AE8DFB-20CE-4FA9-A2CA-111655EB7C55}">
      <dsp:nvSpPr>
        <dsp:cNvPr id="0" name=""/>
        <dsp:cNvSpPr/>
      </dsp:nvSpPr>
      <dsp:spPr>
        <a:xfrm>
          <a:off x="1836218" y="493097"/>
          <a:ext cx="4624029" cy="4624029"/>
        </a:xfrm>
        <a:custGeom>
          <a:avLst/>
          <a:gdLst/>
          <a:ahLst/>
          <a:cxnLst/>
          <a:rect l="0" t="0" r="0" b="0"/>
          <a:pathLst>
            <a:path>
              <a:moveTo>
                <a:pt x="4530140" y="1659838"/>
              </a:moveTo>
              <a:arcTo wR="2312014" hR="2312014" stAng="20616932" swAng="1966136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C1D21-E9F7-4AF8-BE8C-46AC6CA94AC6}">
      <dsp:nvSpPr>
        <dsp:cNvPr id="0" name=""/>
        <dsp:cNvSpPr/>
      </dsp:nvSpPr>
      <dsp:spPr>
        <a:xfrm>
          <a:off x="5394983" y="3470035"/>
          <a:ext cx="1511026" cy="9821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Inclusion and gender equality</a:t>
          </a:r>
        </a:p>
      </dsp:txBody>
      <dsp:txXfrm>
        <a:off x="5442928" y="3517980"/>
        <a:ext cx="1415136" cy="886277"/>
      </dsp:txXfrm>
    </dsp:sp>
    <dsp:sp modelId="{FA35DC22-72A1-40B9-A3E0-EE48FBE74178}">
      <dsp:nvSpPr>
        <dsp:cNvPr id="0" name=""/>
        <dsp:cNvSpPr/>
      </dsp:nvSpPr>
      <dsp:spPr>
        <a:xfrm>
          <a:off x="1836218" y="493097"/>
          <a:ext cx="4624029" cy="4624029"/>
        </a:xfrm>
        <a:custGeom>
          <a:avLst/>
          <a:gdLst/>
          <a:ahLst/>
          <a:cxnLst/>
          <a:rect l="0" t="0" r="0" b="0"/>
          <a:pathLst>
            <a:path>
              <a:moveTo>
                <a:pt x="3927229" y="3966250"/>
              </a:moveTo>
              <a:arcTo wR="2312014" hR="2312014" stAng="2741027" swAng="149940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668B2-9672-4A3B-832E-3166F00634DB}">
      <dsp:nvSpPr>
        <dsp:cNvPr id="0" name=""/>
        <dsp:cNvSpPr/>
      </dsp:nvSpPr>
      <dsp:spPr>
        <a:xfrm>
          <a:off x="3392719" y="4626043"/>
          <a:ext cx="1511026" cy="9821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Teachers and trainers</a:t>
          </a:r>
        </a:p>
      </dsp:txBody>
      <dsp:txXfrm>
        <a:off x="3440664" y="4673988"/>
        <a:ext cx="1415136" cy="886277"/>
      </dsp:txXfrm>
    </dsp:sp>
    <dsp:sp modelId="{188F92B8-521C-42EF-B226-90634172150B}">
      <dsp:nvSpPr>
        <dsp:cNvPr id="0" name=""/>
        <dsp:cNvSpPr/>
      </dsp:nvSpPr>
      <dsp:spPr>
        <a:xfrm>
          <a:off x="1836218" y="493097"/>
          <a:ext cx="4624029" cy="4624029"/>
        </a:xfrm>
        <a:custGeom>
          <a:avLst/>
          <a:gdLst/>
          <a:ahLst/>
          <a:cxnLst/>
          <a:rect l="0" t="0" r="0" b="0"/>
          <a:pathLst>
            <a:path>
              <a:moveTo>
                <a:pt x="1546865" y="4493748"/>
              </a:moveTo>
              <a:arcTo wR="2312014" hR="2312014" stAng="6559567" swAng="149940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AC34D-7BA1-4EEF-9897-E3B1743CB9BF}">
      <dsp:nvSpPr>
        <dsp:cNvPr id="0" name=""/>
        <dsp:cNvSpPr/>
      </dsp:nvSpPr>
      <dsp:spPr>
        <a:xfrm>
          <a:off x="1390456" y="3470035"/>
          <a:ext cx="1511026" cy="9821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Higher Education</a:t>
          </a:r>
        </a:p>
      </dsp:txBody>
      <dsp:txXfrm>
        <a:off x="1438401" y="3517980"/>
        <a:ext cx="1415136" cy="886277"/>
      </dsp:txXfrm>
    </dsp:sp>
    <dsp:sp modelId="{4745FD43-DB5E-4558-B2FB-D66AB6DDEAC5}">
      <dsp:nvSpPr>
        <dsp:cNvPr id="0" name=""/>
        <dsp:cNvSpPr/>
      </dsp:nvSpPr>
      <dsp:spPr>
        <a:xfrm>
          <a:off x="1836218" y="493097"/>
          <a:ext cx="4624029" cy="4624029"/>
        </a:xfrm>
        <a:custGeom>
          <a:avLst/>
          <a:gdLst/>
          <a:ahLst/>
          <a:cxnLst/>
          <a:rect l="0" t="0" r="0" b="0"/>
          <a:pathLst>
            <a:path>
              <a:moveTo>
                <a:pt x="93889" y="2964191"/>
              </a:moveTo>
              <a:arcTo wR="2312014" hR="2312014" stAng="9816932" swAng="196613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1F20B-F0F7-4A7D-9781-75BAB01F5FA6}">
      <dsp:nvSpPr>
        <dsp:cNvPr id="0" name=""/>
        <dsp:cNvSpPr/>
      </dsp:nvSpPr>
      <dsp:spPr>
        <a:xfrm>
          <a:off x="1390456" y="1158020"/>
          <a:ext cx="1511026" cy="98216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Geopolitical dimension</a:t>
          </a:r>
        </a:p>
      </dsp:txBody>
      <dsp:txXfrm>
        <a:off x="1438401" y="1205965"/>
        <a:ext cx="1415136" cy="886277"/>
      </dsp:txXfrm>
    </dsp:sp>
    <dsp:sp modelId="{8D47051B-A92E-4619-A7BF-55B50CC2E9F4}">
      <dsp:nvSpPr>
        <dsp:cNvPr id="0" name=""/>
        <dsp:cNvSpPr/>
      </dsp:nvSpPr>
      <dsp:spPr>
        <a:xfrm>
          <a:off x="1836218" y="493097"/>
          <a:ext cx="4624029" cy="4624029"/>
        </a:xfrm>
        <a:custGeom>
          <a:avLst/>
          <a:gdLst/>
          <a:ahLst/>
          <a:cxnLst/>
          <a:rect l="0" t="0" r="0" b="0"/>
          <a:pathLst>
            <a:path>
              <a:moveTo>
                <a:pt x="696800" y="657779"/>
              </a:moveTo>
              <a:arcTo wR="2312014" hR="2312014" stAng="13541027" swAng="149940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D6428-762D-4A41-BCC0-5F8B7B0CF0A1}">
      <dsp:nvSpPr>
        <dsp:cNvPr id="0" name=""/>
        <dsp:cNvSpPr/>
      </dsp:nvSpPr>
      <dsp:spPr>
        <a:xfrm>
          <a:off x="3950" y="222237"/>
          <a:ext cx="2375511" cy="6803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Freedom of expression</a:t>
          </a:r>
        </a:p>
      </dsp:txBody>
      <dsp:txXfrm>
        <a:off x="3950" y="222237"/>
        <a:ext cx="2375511" cy="680326"/>
      </dsp:txXfrm>
    </dsp:sp>
    <dsp:sp modelId="{F567E61A-0934-4320-A8B1-03A5E1E0B367}">
      <dsp:nvSpPr>
        <dsp:cNvPr id="0" name=""/>
        <dsp:cNvSpPr/>
      </dsp:nvSpPr>
      <dsp:spPr>
        <a:xfrm>
          <a:off x="3950" y="902563"/>
          <a:ext cx="2375511" cy="29645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The ability to express one’s beliefs, thoughts, ideas, and emotions about different issues free from government censorship</a:t>
          </a:r>
          <a:endParaRPr lang="en-US" sz="1800" kern="1200" dirty="0"/>
        </a:p>
      </dsp:txBody>
      <dsp:txXfrm>
        <a:off x="3950" y="902563"/>
        <a:ext cx="2375511" cy="2964599"/>
      </dsp:txXfrm>
    </dsp:sp>
    <dsp:sp modelId="{1C4A60D8-39DA-41A6-A082-2EEC065880C7}">
      <dsp:nvSpPr>
        <dsp:cNvPr id="0" name=""/>
        <dsp:cNvSpPr/>
      </dsp:nvSpPr>
      <dsp:spPr>
        <a:xfrm>
          <a:off x="2712033" y="222237"/>
          <a:ext cx="2375511" cy="6803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Independent student unions</a:t>
          </a:r>
        </a:p>
      </dsp:txBody>
      <dsp:txXfrm>
        <a:off x="2712033" y="222237"/>
        <a:ext cx="2375511" cy="680326"/>
      </dsp:txXfrm>
    </dsp:sp>
    <dsp:sp modelId="{8510CDE9-C7DF-43AD-ACF1-B6D0061739DA}">
      <dsp:nvSpPr>
        <dsp:cNvPr id="0" name=""/>
        <dsp:cNvSpPr/>
      </dsp:nvSpPr>
      <dsp:spPr>
        <a:xfrm>
          <a:off x="2712033" y="902563"/>
          <a:ext cx="2375511" cy="29645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right to represent students’ interest both on campus and externally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right to take part in decision-making process upon the issues of higher education</a:t>
          </a:r>
        </a:p>
      </dsp:txBody>
      <dsp:txXfrm>
        <a:off x="2712033" y="902563"/>
        <a:ext cx="2375511" cy="2964599"/>
      </dsp:txXfrm>
    </dsp:sp>
    <dsp:sp modelId="{A50C0A7D-9C10-4160-8DF1-347159C3FB88}">
      <dsp:nvSpPr>
        <dsp:cNvPr id="0" name=""/>
        <dsp:cNvSpPr/>
      </dsp:nvSpPr>
      <dsp:spPr>
        <a:xfrm>
          <a:off x="5420117" y="222237"/>
          <a:ext cx="2375511" cy="6803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Academic freedom</a:t>
          </a:r>
        </a:p>
      </dsp:txBody>
      <dsp:txXfrm>
        <a:off x="5420117" y="222237"/>
        <a:ext cx="2375511" cy="680326"/>
      </dsp:txXfrm>
    </dsp:sp>
    <dsp:sp modelId="{CE6ADA0D-4336-4663-9541-85FA15551469}">
      <dsp:nvSpPr>
        <dsp:cNvPr id="0" name=""/>
        <dsp:cNvSpPr/>
      </dsp:nvSpPr>
      <dsp:spPr>
        <a:xfrm>
          <a:off x="5420117" y="902563"/>
          <a:ext cx="2375511" cy="29645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Freedom of enquiry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Freedom to teach or communicate ideas or facts (including those that are inconvenient to external political groups or to authorities)</a:t>
          </a:r>
          <a:endParaRPr lang="en-US" sz="1800" kern="1200" dirty="0"/>
        </a:p>
      </dsp:txBody>
      <dsp:txXfrm>
        <a:off x="5420117" y="902563"/>
        <a:ext cx="2375511" cy="2964599"/>
      </dsp:txXfrm>
    </dsp:sp>
    <dsp:sp modelId="{E1B97C72-1D49-4101-9955-0B52DE8F4ED4}">
      <dsp:nvSpPr>
        <dsp:cNvPr id="0" name=""/>
        <dsp:cNvSpPr/>
      </dsp:nvSpPr>
      <dsp:spPr>
        <a:xfrm>
          <a:off x="8128200" y="222237"/>
          <a:ext cx="2375511" cy="680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Free movement of students and staff</a:t>
          </a:r>
        </a:p>
      </dsp:txBody>
      <dsp:txXfrm>
        <a:off x="8128200" y="222237"/>
        <a:ext cx="2375511" cy="680326"/>
      </dsp:txXfrm>
    </dsp:sp>
    <dsp:sp modelId="{2172A8C5-6265-425E-BCB1-5D607D868D41}">
      <dsp:nvSpPr>
        <dsp:cNvPr id="0" name=""/>
        <dsp:cNvSpPr/>
      </dsp:nvSpPr>
      <dsp:spPr>
        <a:xfrm>
          <a:off x="8128200" y="902563"/>
          <a:ext cx="2375511" cy="29645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right to partake in academic activities </a:t>
          </a:r>
          <a:r>
            <a:rPr lang="en-US" sz="1800" b="0" i="0" kern="1200" dirty="0"/>
            <a:t>in another member state on the same conditions as the nationals of that particular member state.</a:t>
          </a:r>
          <a:endParaRPr lang="en-US" sz="1800" kern="1200" dirty="0"/>
        </a:p>
      </dsp:txBody>
      <dsp:txXfrm>
        <a:off x="8128200" y="902563"/>
        <a:ext cx="2375511" cy="2964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AEB5B-C808-490B-8A22-E0AA8DBAD310}">
      <dsp:nvSpPr>
        <dsp:cNvPr id="0" name=""/>
        <dsp:cNvSpPr/>
      </dsp:nvSpPr>
      <dsp:spPr>
        <a:xfrm>
          <a:off x="3078" y="610361"/>
          <a:ext cx="2442210" cy="14653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Freedom of expression</a:t>
          </a:r>
        </a:p>
      </dsp:txBody>
      <dsp:txXfrm>
        <a:off x="3078" y="610361"/>
        <a:ext cx="2442210" cy="1465326"/>
      </dsp:txXfrm>
    </dsp:sp>
    <dsp:sp modelId="{F0E9EA19-0962-4548-AF7F-283E8AEB42D2}">
      <dsp:nvSpPr>
        <dsp:cNvPr id="0" name=""/>
        <dsp:cNvSpPr/>
      </dsp:nvSpPr>
      <dsp:spPr>
        <a:xfrm>
          <a:off x="2689510" y="610361"/>
          <a:ext cx="2442210" cy="14653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Independent student unions</a:t>
          </a:r>
        </a:p>
      </dsp:txBody>
      <dsp:txXfrm>
        <a:off x="2689510" y="610361"/>
        <a:ext cx="2442210" cy="1465326"/>
      </dsp:txXfrm>
    </dsp:sp>
    <dsp:sp modelId="{CC03F321-1791-4B3E-810E-8DB894E95D4A}">
      <dsp:nvSpPr>
        <dsp:cNvPr id="0" name=""/>
        <dsp:cNvSpPr/>
      </dsp:nvSpPr>
      <dsp:spPr>
        <a:xfrm>
          <a:off x="5375942" y="610361"/>
          <a:ext cx="2442210" cy="14653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Academic freedom</a:t>
          </a:r>
        </a:p>
      </dsp:txBody>
      <dsp:txXfrm>
        <a:off x="5375942" y="610361"/>
        <a:ext cx="2442210" cy="1465326"/>
      </dsp:txXfrm>
    </dsp:sp>
    <dsp:sp modelId="{E5F9B076-A11F-4413-99CE-6A75209D04D7}">
      <dsp:nvSpPr>
        <dsp:cNvPr id="0" name=""/>
        <dsp:cNvSpPr/>
      </dsp:nvSpPr>
      <dsp:spPr>
        <a:xfrm>
          <a:off x="8062373" y="610361"/>
          <a:ext cx="2442210" cy="1465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Free movement of students and staff</a:t>
          </a:r>
        </a:p>
      </dsp:txBody>
      <dsp:txXfrm>
        <a:off x="8062373" y="610361"/>
        <a:ext cx="2442210" cy="1465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C6046-C313-41EC-8623-82E982D5D304}">
      <dsp:nvSpPr>
        <dsp:cNvPr id="0" name=""/>
        <dsp:cNvSpPr/>
      </dsp:nvSpPr>
      <dsp:spPr>
        <a:xfrm>
          <a:off x="3283" y="235722"/>
          <a:ext cx="3201553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Teaching</a:t>
          </a:r>
        </a:p>
      </dsp:txBody>
      <dsp:txXfrm>
        <a:off x="3283" y="235722"/>
        <a:ext cx="3201553" cy="748800"/>
      </dsp:txXfrm>
    </dsp:sp>
    <dsp:sp modelId="{7150A219-C6EC-43CC-A375-1701145AB7C3}">
      <dsp:nvSpPr>
        <dsp:cNvPr id="0" name=""/>
        <dsp:cNvSpPr/>
      </dsp:nvSpPr>
      <dsp:spPr>
        <a:xfrm>
          <a:off x="3283" y="984522"/>
          <a:ext cx="3201553" cy="27834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TESOL/TEFL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Teaching methods development and approbation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Inclusive education </a:t>
          </a:r>
        </a:p>
      </dsp:txBody>
      <dsp:txXfrm>
        <a:off x="3283" y="984522"/>
        <a:ext cx="3201553" cy="2783430"/>
      </dsp:txXfrm>
    </dsp:sp>
    <dsp:sp modelId="{460CA1BE-F903-4698-8987-CB1428BD9543}">
      <dsp:nvSpPr>
        <dsp:cNvPr id="0" name=""/>
        <dsp:cNvSpPr/>
      </dsp:nvSpPr>
      <dsp:spPr>
        <a:xfrm>
          <a:off x="3653054" y="235722"/>
          <a:ext cx="3201553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Management</a:t>
          </a:r>
        </a:p>
      </dsp:txBody>
      <dsp:txXfrm>
        <a:off x="3653054" y="235722"/>
        <a:ext cx="3201553" cy="748800"/>
      </dsp:txXfrm>
    </dsp:sp>
    <dsp:sp modelId="{2ED40373-89A4-4134-9A6A-B633B85CFB3C}">
      <dsp:nvSpPr>
        <dsp:cNvPr id="0" name=""/>
        <dsp:cNvSpPr/>
      </dsp:nvSpPr>
      <dsp:spPr>
        <a:xfrm>
          <a:off x="3653054" y="984522"/>
          <a:ext cx="3201553" cy="27834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Administration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Curriculum design and development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Policy making in the field of education</a:t>
          </a:r>
        </a:p>
      </dsp:txBody>
      <dsp:txXfrm>
        <a:off x="3653054" y="984522"/>
        <a:ext cx="3201553" cy="2783430"/>
      </dsp:txXfrm>
    </dsp:sp>
    <dsp:sp modelId="{5A7EB1C8-54E7-4FE9-BF69-DC711A8F7E56}">
      <dsp:nvSpPr>
        <dsp:cNvPr id="0" name=""/>
        <dsp:cNvSpPr/>
      </dsp:nvSpPr>
      <dsp:spPr>
        <a:xfrm>
          <a:off x="7302825" y="235722"/>
          <a:ext cx="3201553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Services</a:t>
          </a:r>
        </a:p>
      </dsp:txBody>
      <dsp:txXfrm>
        <a:off x="7302825" y="235722"/>
        <a:ext cx="3201553" cy="748800"/>
      </dsp:txXfrm>
    </dsp:sp>
    <dsp:sp modelId="{8C7221CD-14D0-44E9-9303-6F308522C9CB}">
      <dsp:nvSpPr>
        <dsp:cNvPr id="0" name=""/>
        <dsp:cNvSpPr/>
      </dsp:nvSpPr>
      <dsp:spPr>
        <a:xfrm>
          <a:off x="7302825" y="984522"/>
          <a:ext cx="3201553" cy="27834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Counseling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QA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Formal recognition</a:t>
          </a:r>
        </a:p>
      </dsp:txBody>
      <dsp:txXfrm>
        <a:off x="7302825" y="984522"/>
        <a:ext cx="3201553" cy="2783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AFA9F-0380-4574-B210-0F87444F4711}">
      <dsp:nvSpPr>
        <dsp:cNvPr id="0" name=""/>
        <dsp:cNvSpPr/>
      </dsp:nvSpPr>
      <dsp:spPr>
        <a:xfrm>
          <a:off x="5350748" y="362160"/>
          <a:ext cx="4506883" cy="450688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Framework programs</a:t>
          </a:r>
        </a:p>
      </dsp:txBody>
      <dsp:txXfrm>
        <a:off x="7801097" y="1193787"/>
        <a:ext cx="1529121" cy="1502294"/>
      </dsp:txXfrm>
    </dsp:sp>
    <dsp:sp modelId="{C9C558A9-EE23-435F-B87B-E71E2B2FCDD1}">
      <dsp:nvSpPr>
        <dsp:cNvPr id="0" name=""/>
        <dsp:cNvSpPr/>
      </dsp:nvSpPr>
      <dsp:spPr>
        <a:xfrm>
          <a:off x="5118428" y="496293"/>
          <a:ext cx="4506883" cy="450688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Quality Assurance</a:t>
          </a:r>
        </a:p>
      </dsp:txBody>
      <dsp:txXfrm>
        <a:off x="6352456" y="3339922"/>
        <a:ext cx="2038828" cy="1394987"/>
      </dsp:txXfrm>
    </dsp:sp>
    <dsp:sp modelId="{7E6B7A8C-EC5B-421E-8DF8-A62C04DD6DD0}">
      <dsp:nvSpPr>
        <dsp:cNvPr id="0" name=""/>
        <dsp:cNvSpPr/>
      </dsp:nvSpPr>
      <dsp:spPr>
        <a:xfrm>
          <a:off x="5118428" y="496293"/>
          <a:ext cx="4506883" cy="450688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Academic mobility</a:t>
          </a:r>
        </a:p>
      </dsp:txBody>
      <dsp:txXfrm>
        <a:off x="5601309" y="1381574"/>
        <a:ext cx="1529121" cy="150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5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15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43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9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33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D35AD-41FF-4592-86A8-874320F8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72250"/>
            <a:ext cx="10634472" cy="1012317"/>
          </a:xfrm>
        </p:spPr>
        <p:txBody>
          <a:bodyPr/>
          <a:lstStyle/>
          <a:p>
            <a:r>
              <a:rPr lang="en-US" dirty="0"/>
              <a:t>Before we start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BCBEA-A87D-4290-8512-B71C91D4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28800"/>
            <a:ext cx="7204075" cy="425767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Lectures available on Moodle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Course grade calculated based on: </a:t>
            </a:r>
          </a:p>
          <a:p>
            <a:pPr marL="342900" indent="-342900">
              <a:buFontTx/>
              <a:buChar char="-"/>
            </a:pPr>
            <a:r>
              <a:rPr lang="en-US" dirty="0"/>
              <a:t>in-class activities (max 35 points) </a:t>
            </a:r>
          </a:p>
          <a:p>
            <a:pPr marL="342900" indent="-342900">
              <a:buFontTx/>
              <a:buChar char="-"/>
            </a:pPr>
            <a:r>
              <a:rPr lang="en-US" dirty="0"/>
              <a:t>Written tasks to be submitted via Moodle (max 40 points)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Written tasks to be submitted via Moodle: </a:t>
            </a:r>
          </a:p>
          <a:p>
            <a:pPr marL="342900" indent="-342900">
              <a:buFontTx/>
              <a:buChar char="-"/>
            </a:pPr>
            <a:r>
              <a:rPr lang="en-US" dirty="0" err="1"/>
              <a:t>Europass</a:t>
            </a:r>
            <a:r>
              <a:rPr lang="en-US" dirty="0"/>
              <a:t> CV (10 points)</a:t>
            </a:r>
          </a:p>
          <a:p>
            <a:pPr marL="342900" indent="-342900">
              <a:buFontTx/>
              <a:buChar char="-"/>
            </a:pPr>
            <a:r>
              <a:rPr lang="en-US" dirty="0"/>
              <a:t>Motivation statement (10 points)</a:t>
            </a:r>
          </a:p>
          <a:p>
            <a:pPr marL="342900" indent="-342900">
              <a:buFontTx/>
              <a:buChar char="-"/>
            </a:pPr>
            <a:r>
              <a:rPr lang="en-US" dirty="0"/>
              <a:t>Project cover letter (20 points)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Summative assessment: credit (max 25 points)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Written tasks submission deadline: </a:t>
            </a:r>
            <a:r>
              <a:rPr lang="en-US" b="1" dirty="0"/>
              <a:t>December 01, 2021 </a:t>
            </a:r>
          </a:p>
        </p:txBody>
      </p:sp>
      <p:pic>
        <p:nvPicPr>
          <p:cNvPr id="6146" name="Picture 2" descr="Before You Quit Your Job To Start a Business Do These 5 Things | Inc.com">
            <a:extLst>
              <a:ext uri="{FF2B5EF4-FFF2-40B4-BE49-F238E27FC236}">
                <a16:creationId xmlns:a16="http://schemas.microsoft.com/office/drawing/2014/main" id="{B95C4FB1-AA7E-4F60-B278-FB5ACE65B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3" r="27416"/>
          <a:stretch/>
        </p:blipFill>
        <p:spPr bwMode="auto">
          <a:xfrm>
            <a:off x="7686674" y="771525"/>
            <a:ext cx="389572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8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F216B-5390-4AD8-A0FC-39A06FD7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73608"/>
            <a:ext cx="10634472" cy="869442"/>
          </a:xfrm>
        </p:spPr>
        <p:txBody>
          <a:bodyPr/>
          <a:lstStyle/>
          <a:p>
            <a:pPr algn="ctr"/>
            <a:r>
              <a:rPr lang="en-US" dirty="0"/>
              <a:t>Career Paths in Education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A6B33DE-D531-42C6-9101-8C9F635DF6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600" y="1876425"/>
          <a:ext cx="10507663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01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0A515-6C79-4C88-AEAA-61344DB0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4" y="978408"/>
            <a:ext cx="5753101" cy="1088517"/>
          </a:xfrm>
        </p:spPr>
        <p:txBody>
          <a:bodyPr/>
          <a:lstStyle/>
          <a:p>
            <a:pPr algn="ctr"/>
            <a:r>
              <a:rPr lang="en-US" dirty="0"/>
              <a:t>EHEA Actions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73DA17E-54B9-405D-B7AF-A4CBA2B843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933688" y="795130"/>
          <a:ext cx="14976061" cy="536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C94DD9-29A2-4300-9746-128D1AF737AA}"/>
              </a:ext>
            </a:extLst>
          </p:cNvPr>
          <p:cNvSpPr txBox="1"/>
          <p:nvPr/>
        </p:nvSpPr>
        <p:spPr>
          <a:xfrm>
            <a:off x="6192078" y="2250203"/>
            <a:ext cx="56653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n-ea"/>
                <a:cs typeface="+mn-cs"/>
              </a:rPr>
              <a:t>Academic mobility: teaching and studying abroad for a limited amount of time, followed by full recognition of academic results at home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n-ea"/>
                <a:cs typeface="+mn-cs"/>
              </a:rPr>
              <a:t>Framework programs: providing funding for joint and structural educational initiatives, i.e., curriculum modernization and development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n-ea"/>
                <a:cs typeface="+mn-cs"/>
              </a:rPr>
              <a:t>Quality assurance: definition and validation of the targeted learning outcomes.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51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1C995-1E6B-4D5A-8393-13E9B6D7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587883"/>
            <a:ext cx="10634472" cy="1012317"/>
          </a:xfrm>
        </p:spPr>
        <p:txBody>
          <a:bodyPr/>
          <a:lstStyle/>
          <a:p>
            <a:pPr algn="ctr"/>
            <a:r>
              <a:rPr lang="en-US" sz="4000" dirty="0"/>
              <a:t>EHEA Instruments and Tools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F391AD2-3B6C-4C79-85DA-B88666B7AA41}"/>
              </a:ext>
            </a:extLst>
          </p:cNvPr>
          <p:cNvGraphicFramePr>
            <a:graphicFrameLocks noGrp="1"/>
          </p:cNvGraphicFramePr>
          <p:nvPr/>
        </p:nvGraphicFramePr>
        <p:xfrm>
          <a:off x="666749" y="1738841"/>
          <a:ext cx="10634472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236">
                  <a:extLst>
                    <a:ext uri="{9D8B030D-6E8A-4147-A177-3AD203B41FA5}">
                      <a16:colId xmlns:a16="http://schemas.microsoft.com/office/drawing/2014/main" val="2555341029"/>
                    </a:ext>
                  </a:extLst>
                </a:gridCol>
                <a:gridCol w="5317236">
                  <a:extLst>
                    <a:ext uri="{9D8B030D-6E8A-4147-A177-3AD203B41FA5}">
                      <a16:colId xmlns:a16="http://schemas.microsoft.com/office/drawing/2014/main" val="341716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EHEA Toolkit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do I need it for?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481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ENIC-NARIC network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Proper description of one’s qualifications for study or work abroad activities </a:t>
                      </a:r>
                    </a:p>
                    <a:p>
                      <a:r>
                        <a:rPr lang="en-US" dirty="0"/>
                        <a:t>Checking documents of foreign applicants </a:t>
                      </a:r>
                      <a:r>
                        <a:rPr lang="ru-RU" dirty="0"/>
                        <a:t>/</a:t>
                      </a:r>
                      <a:r>
                        <a:rPr lang="uk-UA" dirty="0"/>
                        <a:t> </a:t>
                      </a:r>
                      <a:r>
                        <a:rPr lang="en-US" dirty="0"/>
                        <a:t>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8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European credit transfer and accumulation system (ECTS)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Recognition of academic results (external as well as internal)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9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Qualification frameworks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Proper description of one’s competences and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44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Diploma supplement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Proper recognition of academic results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19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Database of External Quality Assurance Results (DEQAR)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if HEI / study program you apply for is accredited by European QA agency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21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62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91AF-7E63-4071-AB56-73D9C9E38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4678" y="702870"/>
            <a:ext cx="5614993" cy="30934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Career Development Instruments</a:t>
            </a:r>
            <a:endParaRPr lang="en-US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BCC11E-6A08-4894-9D51-6023EC581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677" y="4067746"/>
            <a:ext cx="5614993" cy="2124206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Career Building in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EEA and EHEA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EHEA tools for educators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BE3B19C-5EF6-492A-AA6F-EC0C2F236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ouncil of Europe on the European Higher Education Area in the new decade -  Newsroom">
            <a:extLst>
              <a:ext uri="{FF2B5EF4-FFF2-40B4-BE49-F238E27FC236}">
                <a16:creationId xmlns:a16="http://schemas.microsoft.com/office/drawing/2014/main" id="{C6503265-08A1-4581-A248-9B5FC3E3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016816"/>
            <a:ext cx="5026102" cy="28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2DB647E-7779-454B-9098-17E6CE33D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5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8415C-14E4-4595-9AD4-50D5EA7F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504365"/>
            <a:ext cx="9353831" cy="11923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Education in the XXI century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971AF9D-C565-4DF8-BDC9-EE1451B02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The 19th-century postcards of Jean-Marc Côté that predicted the World in  the Year 2000 - Rare Historical Photos">
            <a:extLst>
              <a:ext uri="{FF2B5EF4-FFF2-40B4-BE49-F238E27FC236}">
                <a16:creationId xmlns:a16="http://schemas.microsoft.com/office/drawing/2014/main" id="{A6DE022C-6FE0-49FF-9743-149EF7E0C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/>
          <a:stretch/>
        </p:blipFill>
        <p:spPr bwMode="auto">
          <a:xfrm>
            <a:off x="494323" y="1965082"/>
            <a:ext cx="5350692" cy="36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ED73533-FCBE-4A84-BE51-00AA283E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19718"/>
            <a:ext cx="5845015" cy="3618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what way did the concept of education change throughout your lifetime? What factors might have caused these transformations? Think over: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000" dirty="0"/>
              <a:t>teaching methods and content;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000" dirty="0"/>
              <a:t>workload;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000" dirty="0"/>
              <a:t>teacher-student interaction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are the key challenges educational sphere is facing today? What impact do they have upon career building in teaching? Ponder over: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000" dirty="0"/>
              <a:t>education as a value;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000" dirty="0"/>
              <a:t>educators’ rights and responsibilities;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000" dirty="0"/>
              <a:t>educators’ qualities and skills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661F5C-3018-4F57-B263-B9267D4DE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4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5E205-CFEE-44A6-92AF-DF0F4016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03" y="3027616"/>
            <a:ext cx="5021072" cy="802767"/>
          </a:xfrm>
        </p:spPr>
        <p:txBody>
          <a:bodyPr/>
          <a:lstStyle/>
          <a:p>
            <a:pPr algn="ctr"/>
            <a:r>
              <a:rPr lang="en-US" sz="4000" dirty="0"/>
              <a:t>European Education Area 2025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E7BD753-4197-4088-B15F-52FE400A4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981265" y="623888"/>
          <a:ext cx="8296466" cy="561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716FD9-E9DB-4590-BAC7-73C52FF01AF8}"/>
              </a:ext>
            </a:extLst>
          </p:cNvPr>
          <p:cNvSpPr txBox="1"/>
          <p:nvPr/>
        </p:nvSpPr>
        <p:spPr>
          <a:xfrm>
            <a:off x="6505575" y="1028700"/>
            <a:ext cx="50210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n-ea"/>
                <a:cs typeface="+mn-cs"/>
              </a:rPr>
              <a:t>Improving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digital competences, and transversal skills, such as entrepreneurship, creativity and civic engagement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Developing critical thinking and multilingualism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Changing behavior regarding environmental sustainability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Ensuring inclusive and non-biased approach to education practices and career-building in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Boosting the diversification and attractiveness of teaching careers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Supporting lifelong learning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Fostering international cooperation and mobility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Ensuring that European dimension is present in the curricula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20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776CF-7C10-43A3-975F-C2C9C8F8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73633"/>
            <a:ext cx="6545072" cy="859917"/>
          </a:xfrm>
        </p:spPr>
        <p:txBody>
          <a:bodyPr/>
          <a:lstStyle/>
          <a:p>
            <a:r>
              <a:rPr lang="en-US" sz="4000" dirty="0"/>
              <a:t>European Higher Education Area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12BE2-0A12-43DF-A4B8-BB3B8ED5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648" y="2162176"/>
            <a:ext cx="7089775" cy="38221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49 countries with different political, cultural and academic traditions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Common set of commitments: structural reforms and shared tools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</a:rPr>
              <a:t>C</a:t>
            </a:r>
            <a:r>
              <a:rPr lang="en-US" b="0" i="0" dirty="0">
                <a:solidFill>
                  <a:srgbClr val="202122"/>
                </a:solidFill>
                <a:effectLst/>
              </a:rPr>
              <a:t>omparable, compatible and coherent higher education systems in member states</a:t>
            </a:r>
            <a:endParaRPr lang="en-GB" b="0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Main goal: </a:t>
            </a:r>
            <a:r>
              <a:rPr lang="en-GB" i="0" dirty="0">
                <a:solidFill>
                  <a:srgbClr val="000000"/>
                </a:solidFill>
                <a:effectLst/>
              </a:rPr>
              <a:t>to increase staff and students</a:t>
            </a:r>
            <a:r>
              <a:rPr lang="en-GB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' mobility and to facilitate employability. 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330BA7F-D700-4DA1-AFDF-79C0B4741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16027"/>
            <a:ext cx="3968750" cy="54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6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5F420-6C6D-438B-AE59-98331E3F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CB6AD6-1277-4E42-AB1C-647641A3F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5D5F85-DEA5-4638-A4CC-66B3837D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11430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1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68842-D67B-4A3F-91A7-E80017E2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25983"/>
            <a:ext cx="10634472" cy="840867"/>
          </a:xfrm>
        </p:spPr>
        <p:txBody>
          <a:bodyPr/>
          <a:lstStyle/>
          <a:p>
            <a:pPr algn="ctr"/>
            <a:r>
              <a:rPr lang="en-US" sz="4000" dirty="0"/>
              <a:t>EHEA Core Values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5743FFB-B0F9-453C-A7AC-EC5E9CB96D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600" y="1790700"/>
          <a:ext cx="10507663" cy="40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21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7BEBF-AA9E-4538-BD73-86F6206B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68858"/>
            <a:ext cx="10634472" cy="840867"/>
          </a:xfrm>
        </p:spPr>
        <p:txBody>
          <a:bodyPr/>
          <a:lstStyle/>
          <a:p>
            <a:pPr algn="ctr"/>
            <a:r>
              <a:rPr lang="en-US" sz="4000" dirty="0"/>
              <a:t>Why are EHEA values important?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65A0E9B-B1F5-4DEB-B03C-A501330DFC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409" y="1714501"/>
          <a:ext cx="10507663" cy="268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4C7767-46BC-4C67-B044-C77000DDA552}"/>
              </a:ext>
            </a:extLst>
          </p:cNvPr>
          <p:cNvSpPr txBox="1"/>
          <p:nvPr/>
        </p:nvSpPr>
        <p:spPr>
          <a:xfrm>
            <a:off x="828675" y="4524375"/>
            <a:ext cx="10288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n-ea"/>
                <a:cs typeface="+mn-cs"/>
              </a:rPr>
              <a:t>Provide at least three reasons for each of the categories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n-ea"/>
                <a:cs typeface="+mn-cs"/>
              </a:rPr>
              <a:t>Ponder over the implementation of EHEA core values in Ukraine. To what extent have they been incorporated in academic process? </a:t>
            </a:r>
          </a:p>
        </p:txBody>
      </p:sp>
    </p:spTree>
    <p:extLst>
      <p:ext uri="{BB962C8B-B14F-4D97-AF65-F5344CB8AC3E}">
        <p14:creationId xmlns:p14="http://schemas.microsoft.com/office/powerpoint/2010/main" val="147893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EE86B-1891-4D08-B412-354F2803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83158"/>
            <a:ext cx="10634472" cy="955167"/>
          </a:xfrm>
        </p:spPr>
        <p:txBody>
          <a:bodyPr/>
          <a:lstStyle/>
          <a:p>
            <a:r>
              <a:rPr lang="en-US" sz="4000" dirty="0"/>
              <a:t>Career Building in Education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93A1C-996C-4D1A-8954-6A605A11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057400"/>
            <a:ext cx="6423025" cy="38221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career options and opportunities might the person with your skills and formal qualifications pursue in the field of Education?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there any specific skills required for successful career building? </a:t>
            </a:r>
          </a:p>
        </p:txBody>
      </p:sp>
      <p:pic>
        <p:nvPicPr>
          <p:cNvPr id="5122" name="Picture 2" descr="Careers Education Information Advice and Guidance (CEIAG) - Alec Hunter  Academy">
            <a:extLst>
              <a:ext uri="{FF2B5EF4-FFF2-40B4-BE49-F238E27FC236}">
                <a16:creationId xmlns:a16="http://schemas.microsoft.com/office/drawing/2014/main" id="{8A542500-06E3-432B-AFB7-C8B39589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05" y="978409"/>
            <a:ext cx="50863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16390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694</Words>
  <Application>Microsoft Office PowerPoint</Application>
  <PresentationFormat>Широкоэкранный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Seaford</vt:lpstr>
      <vt:lpstr>LevelVTI</vt:lpstr>
      <vt:lpstr>Before we start</vt:lpstr>
      <vt:lpstr>Career Development Instruments</vt:lpstr>
      <vt:lpstr>Education in the XXI century</vt:lpstr>
      <vt:lpstr>European Education Area 2025</vt:lpstr>
      <vt:lpstr>European Higher Education Area</vt:lpstr>
      <vt:lpstr>Презентация PowerPoint</vt:lpstr>
      <vt:lpstr>EHEA Core Values</vt:lpstr>
      <vt:lpstr>Why are EHEA values important?</vt:lpstr>
      <vt:lpstr>Career Building in Education</vt:lpstr>
      <vt:lpstr>Career Paths in Education</vt:lpstr>
      <vt:lpstr>EHEA Actions</vt:lpstr>
      <vt:lpstr>EHEA Instruments and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E. T.</dc:creator>
  <cp:lastModifiedBy>E. T.</cp:lastModifiedBy>
  <cp:revision>1</cp:revision>
  <dcterms:created xsi:type="dcterms:W3CDTF">2021-10-19T08:50:30Z</dcterms:created>
  <dcterms:modified xsi:type="dcterms:W3CDTF">2021-10-19T08:51:42Z</dcterms:modified>
</cp:coreProperties>
</file>