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9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9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94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4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1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2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7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7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2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4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2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7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801F-08B3-48D0-9D86-9B34AB604CE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515C-491B-4E06-9AD1-2602DC5C8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14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0926" y="424873"/>
            <a:ext cx="9685765" cy="176528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3. Українські землі у складі Російської та Австро-Угорської імперії</a:t>
            </a:r>
            <a:endParaRPr lang="ru-RU" sz="30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19" y="1868899"/>
            <a:ext cx="3625899" cy="4380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020"/>
            <a:ext cx="4047952" cy="4989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55" y="2300440"/>
            <a:ext cx="3332760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478" y="764373"/>
            <a:ext cx="3169722" cy="1293028"/>
          </a:xfrm>
        </p:spPr>
        <p:txBody>
          <a:bodyPr>
            <a:normAutofit fontScale="90000"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«Руська трійця» (1833–1837 рр.)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043553" cy="6032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74" y="2984664"/>
            <a:ext cx="1990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89" y="0"/>
            <a:ext cx="918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4864" y="764373"/>
            <a:ext cx="3611335" cy="1293028"/>
          </a:xfrm>
        </p:spPr>
        <p:txBody>
          <a:bodyPr>
            <a:normAutofit fontScale="90000"/>
          </a:bodyPr>
          <a:lstStyle/>
          <a:p>
            <a:r>
              <a:rPr lang="uk-UA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 Київського університету</a:t>
            </a:r>
            <a:br>
              <a:rPr lang="uk-UA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(1837-1843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uk-UA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91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86" y="764373"/>
            <a:ext cx="3799114" cy="1293028"/>
          </a:xfrm>
        </p:spPr>
        <p:txBody>
          <a:bodyPr>
            <a:normAutofit fontScale="90000"/>
          </a:bodyPr>
          <a:lstStyle/>
          <a:p>
            <a:r>
              <a:rPr lang="uk-UA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Потомкінські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сходи  (1837–1841 рр.).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63247" cy="59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9584" y="811874"/>
            <a:ext cx="3846616" cy="1293028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"Софіївка" в Умані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r="24502"/>
          <a:stretch/>
        </p:blipFill>
        <p:spPr>
          <a:xfrm>
            <a:off x="0" y="0"/>
            <a:ext cx="7766462" cy="62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082" y="764373"/>
            <a:ext cx="3894117" cy="1293028"/>
          </a:xfrm>
        </p:spPr>
        <p:txBody>
          <a:bodyPr>
            <a:normAutofit fontScale="90000"/>
          </a:bodyPr>
          <a:lstStyle/>
          <a:p>
            <a:r>
              <a:rPr lang="uk-UA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"Дівчина з Поділля"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Тропінін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214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19" y="3107376"/>
            <a:ext cx="23812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204" y="764373"/>
            <a:ext cx="4000995" cy="129302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Автопортрет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5761" cy="63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80" y="764373"/>
            <a:ext cx="5817919" cy="1293028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 Полуботок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9517" cy="6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2046" y="764373"/>
            <a:ext cx="5224153" cy="1293028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Апостол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018" cy="67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426" y="764373"/>
            <a:ext cx="5069773" cy="1293028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К. Розумовський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4540" cy="67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4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15843"/>
              </p:ext>
            </p:extLst>
          </p:nvPr>
        </p:nvGraphicFramePr>
        <p:xfrm>
          <a:off x="0" y="-121679"/>
          <a:ext cx="12123422" cy="613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3" imgW="5029200" imgH="2543040" progId="Paint.Picture">
                  <p:embed/>
                </p:oleObj>
              </mc:Choice>
              <mc:Fallback>
                <p:oleObj name="Точечный рисунок" r:id="rId3" imgW="5029200" imgH="2543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21679"/>
                        <a:ext cx="12123422" cy="6130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07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6" y="133861"/>
            <a:ext cx="9127790" cy="67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5444" y="665018"/>
            <a:ext cx="3446556" cy="1392383"/>
          </a:xfrm>
        </p:spPr>
        <p:txBody>
          <a:bodyPr>
            <a:normAutofit/>
          </a:bodyPr>
          <a:lstStyle/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поділи Речі Посполитої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5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73" y="0"/>
            <a:ext cx="9175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1015" cy="666205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36966" y="0"/>
            <a:ext cx="8169234" cy="1045029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Кирило-</a:t>
            </a:r>
            <a:r>
              <a:rPr lang="uk-UA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Мефодіївське</a:t>
            </a:r>
            <a:r>
              <a:rPr lang="uk-UA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братс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7151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51</Words>
  <Application>Microsoft Office PowerPoint</Application>
  <PresentationFormat>Широкоэкранный</PresentationFormat>
  <Paragraphs>12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След самолета</vt:lpstr>
      <vt:lpstr>Точечный рисунок</vt:lpstr>
      <vt:lpstr>Змістовий модуль 3. Українські землі у складі Російської та Австро-Угорської імперії</vt:lpstr>
      <vt:lpstr>Павло Полуботок</vt:lpstr>
      <vt:lpstr>Данило Апостол</vt:lpstr>
      <vt:lpstr>Гетьман К. Розумовський</vt:lpstr>
      <vt:lpstr>Презентация PowerPoint</vt:lpstr>
      <vt:lpstr>Презентация PowerPoint</vt:lpstr>
      <vt:lpstr>Три поділи Речі Посполитої</vt:lpstr>
      <vt:lpstr>Презентация PowerPoint</vt:lpstr>
      <vt:lpstr>Кирило-Мефодіївське братство</vt:lpstr>
      <vt:lpstr>«Руська трійця» (1833–1837 рр.)</vt:lpstr>
      <vt:lpstr>Презентация PowerPoint</vt:lpstr>
      <vt:lpstr>Будівля Київського університету (1837-1843 рр.) </vt:lpstr>
      <vt:lpstr>Потомкінські сходи  (1837–1841 рр.).</vt:lpstr>
      <vt:lpstr>Парк "Софіївка" в Умані</vt:lpstr>
      <vt:lpstr>"Дівчина з Поділля"  В. Тропінін</vt:lpstr>
      <vt:lpstr>Автопортрет Т. Шевченка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Стилістичні особливості творчості П.Пікассо</dc:title>
  <dc:creator>Ольга</dc:creator>
  <cp:lastModifiedBy>Пользователь Windows</cp:lastModifiedBy>
  <cp:revision>28</cp:revision>
  <dcterms:created xsi:type="dcterms:W3CDTF">2020-09-08T16:06:32Z</dcterms:created>
  <dcterms:modified xsi:type="dcterms:W3CDTF">2022-09-05T12:47:05Z</dcterms:modified>
</cp:coreProperties>
</file>