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8" r:id="rId2"/>
    <p:sldId id="296" r:id="rId3"/>
    <p:sldId id="304" r:id="rId4"/>
    <p:sldId id="294" r:id="rId5"/>
    <p:sldId id="295" r:id="rId6"/>
    <p:sldId id="297" r:id="rId7"/>
    <p:sldId id="298" r:id="rId8"/>
    <p:sldId id="299" r:id="rId9"/>
    <p:sldId id="300" r:id="rId10"/>
    <p:sldId id="301" r:id="rId11"/>
    <p:sldId id="302" r:id="rId12"/>
    <p:sldId id="277" r:id="rId13"/>
    <p:sldId id="276" r:id="rId14"/>
    <p:sldId id="303" r:id="rId15"/>
    <p:sldId id="259" r:id="rId16"/>
    <p:sldId id="273" r:id="rId17"/>
    <p:sldId id="274" r:id="rId18"/>
    <p:sldId id="278" r:id="rId19"/>
    <p:sldId id="279" r:id="rId20"/>
    <p:sldId id="281" r:id="rId21"/>
    <p:sldId id="275" r:id="rId22"/>
    <p:sldId id="282" r:id="rId23"/>
    <p:sldId id="307" r:id="rId24"/>
    <p:sldId id="308" r:id="rId25"/>
    <p:sldId id="284" r:id="rId26"/>
    <p:sldId id="285" r:id="rId27"/>
    <p:sldId id="286" r:id="rId28"/>
    <p:sldId id="287" r:id="rId29"/>
    <p:sldId id="288" r:id="rId30"/>
    <p:sldId id="289" r:id="rId31"/>
    <p:sldId id="305" r:id="rId32"/>
    <p:sldId id="306" r:id="rId33"/>
    <p:sldId id="290" r:id="rId34"/>
    <p:sldId id="291" r:id="rId35"/>
    <p:sldId id="292" r:id="rId36"/>
    <p:sldId id="293" r:id="rId37"/>
    <p:sldId id="260" r:id="rId38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4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66" y="138"/>
      </p:cViewPr>
      <p:guideLst>
        <p:guide orient="horz" pos="2904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464BE-800E-43C3-89CF-ABA812070E28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BE38F8-1B64-49C5-A0C0-2CAF818F5DE1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ctr"/>
          <a:r>
            <a:rPr lang="uk-UA" dirty="0" smtClean="0"/>
            <a:t>ЕФЕКТИВНІСТЬ</a:t>
          </a:r>
          <a:endParaRPr lang="ru-RU" dirty="0"/>
        </a:p>
      </dgm:t>
    </dgm:pt>
    <dgm:pt modelId="{A17BC227-0515-431B-9C05-59C620D04916}" type="parTrans" cxnId="{B6220EB3-1A10-44F8-BDBF-5A55D0378EE4}">
      <dgm:prSet/>
      <dgm:spPr/>
      <dgm:t>
        <a:bodyPr/>
        <a:lstStyle/>
        <a:p>
          <a:endParaRPr lang="ru-RU"/>
        </a:p>
      </dgm:t>
    </dgm:pt>
    <dgm:pt modelId="{B699DEFD-EE25-44B3-B938-402F14D9BE81}" type="sibTrans" cxnId="{B6220EB3-1A10-44F8-BDBF-5A55D0378EE4}">
      <dgm:prSet/>
      <dgm:spPr/>
      <dgm:t>
        <a:bodyPr/>
        <a:lstStyle/>
        <a:p>
          <a:endParaRPr lang="ru-RU"/>
        </a:p>
      </dgm:t>
    </dgm:pt>
    <dgm:pt modelId="{82BC43AC-B4DF-4FFE-BF2B-5A5C97A74553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ctr"/>
          <a:r>
            <a:rPr lang="uk-UA" dirty="0" smtClean="0"/>
            <a:t>БЕЗПЕКА</a:t>
          </a:r>
          <a:endParaRPr lang="ru-RU" dirty="0"/>
        </a:p>
      </dgm:t>
    </dgm:pt>
    <dgm:pt modelId="{0D76F097-C25B-4AD6-B48F-E5C283C577A2}" type="parTrans" cxnId="{C623B301-032E-45CD-85DB-564B23368BF2}">
      <dgm:prSet/>
      <dgm:spPr/>
      <dgm:t>
        <a:bodyPr/>
        <a:lstStyle/>
        <a:p>
          <a:endParaRPr lang="ru-RU"/>
        </a:p>
      </dgm:t>
    </dgm:pt>
    <dgm:pt modelId="{AE9B5F4C-A9CA-452C-9E50-5FB9C8EA355F}" type="sibTrans" cxnId="{C623B301-032E-45CD-85DB-564B23368BF2}">
      <dgm:prSet/>
      <dgm:spPr/>
      <dgm:t>
        <a:bodyPr/>
        <a:lstStyle/>
        <a:p>
          <a:endParaRPr lang="ru-RU"/>
        </a:p>
      </dgm:t>
    </dgm:pt>
    <dgm:pt modelId="{09E41E90-7F84-4DB5-8006-EB88C5E1B055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ctr"/>
          <a:r>
            <a:rPr lang="uk-UA" dirty="0" smtClean="0"/>
            <a:t>ПРИЙНЯТНІСТЬ</a:t>
          </a:r>
          <a:endParaRPr lang="ru-RU" dirty="0"/>
        </a:p>
      </dgm:t>
    </dgm:pt>
    <dgm:pt modelId="{372239E1-CEBC-4812-B108-227E2EDA402D}" type="parTrans" cxnId="{BAA4394A-9167-49B1-A188-0FAC0D5ADA9C}">
      <dgm:prSet/>
      <dgm:spPr/>
      <dgm:t>
        <a:bodyPr/>
        <a:lstStyle/>
        <a:p>
          <a:endParaRPr lang="ru-RU"/>
        </a:p>
      </dgm:t>
    </dgm:pt>
    <dgm:pt modelId="{33E659B2-D80A-43B3-9C32-75C2E2D7C584}" type="sibTrans" cxnId="{BAA4394A-9167-49B1-A188-0FAC0D5ADA9C}">
      <dgm:prSet/>
      <dgm:spPr/>
      <dgm:t>
        <a:bodyPr/>
        <a:lstStyle/>
        <a:p>
          <a:endParaRPr lang="ru-RU"/>
        </a:p>
      </dgm:t>
    </dgm:pt>
    <dgm:pt modelId="{2C3853BA-FFA5-424B-A1F4-904252EDBE71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ctr"/>
          <a:r>
            <a:rPr lang="uk-UA" dirty="0" smtClean="0"/>
            <a:t>ЖИТТЄЗДАТНІСТЬ</a:t>
          </a:r>
          <a:endParaRPr lang="ru-RU" dirty="0"/>
        </a:p>
      </dgm:t>
    </dgm:pt>
    <dgm:pt modelId="{70B53C67-D64E-4542-8247-81E54793FBA0}" type="parTrans" cxnId="{58EDB048-C466-47BF-A7AA-437F1E896028}">
      <dgm:prSet/>
      <dgm:spPr/>
      <dgm:t>
        <a:bodyPr/>
        <a:lstStyle/>
        <a:p>
          <a:endParaRPr lang="ru-RU"/>
        </a:p>
      </dgm:t>
    </dgm:pt>
    <dgm:pt modelId="{35B048AB-5B91-446E-B967-D70BCA359ED4}" type="sibTrans" cxnId="{58EDB048-C466-47BF-A7AA-437F1E896028}">
      <dgm:prSet/>
      <dgm:spPr/>
      <dgm:t>
        <a:bodyPr/>
        <a:lstStyle/>
        <a:p>
          <a:endParaRPr lang="ru-RU"/>
        </a:p>
      </dgm:t>
    </dgm:pt>
    <dgm:pt modelId="{A974A19B-71E2-425D-9206-F54086F8B34E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ctr"/>
          <a:r>
            <a:rPr lang="uk-UA" dirty="0" smtClean="0"/>
            <a:t>ЗАХИСТ</a:t>
          </a:r>
          <a:endParaRPr lang="ru-RU" dirty="0"/>
        </a:p>
      </dgm:t>
    </dgm:pt>
    <dgm:pt modelId="{FE3CC40C-A553-4D9B-8A7D-C52E7BE3A9B2}" type="parTrans" cxnId="{EB722A34-DD97-467A-8CA2-2BCDDDC77D71}">
      <dgm:prSet/>
      <dgm:spPr/>
      <dgm:t>
        <a:bodyPr/>
        <a:lstStyle/>
        <a:p>
          <a:endParaRPr lang="ru-RU"/>
        </a:p>
      </dgm:t>
    </dgm:pt>
    <dgm:pt modelId="{959CA023-483E-4D1B-BFDD-D18C8E2723D7}" type="sibTrans" cxnId="{EB722A34-DD97-467A-8CA2-2BCDDDC77D71}">
      <dgm:prSet/>
      <dgm:spPr/>
      <dgm:t>
        <a:bodyPr/>
        <a:lstStyle/>
        <a:p>
          <a:endParaRPr lang="ru-RU"/>
        </a:p>
      </dgm:t>
    </dgm:pt>
    <dgm:pt modelId="{6644DF3D-1885-4D8E-A4FE-9565CC3E82FE}" type="pres">
      <dgm:prSet presAssocID="{998464BE-800E-43C3-89CF-ABA812070E28}" presName="linear" presStyleCnt="0">
        <dgm:presLayoutVars>
          <dgm:dir/>
          <dgm:animLvl val="lvl"/>
          <dgm:resizeHandles val="exact"/>
        </dgm:presLayoutVars>
      </dgm:prSet>
      <dgm:spPr/>
    </dgm:pt>
    <dgm:pt modelId="{E21080ED-41DB-4FA5-9DCD-2A96DA8506D5}" type="pres">
      <dgm:prSet presAssocID="{4BBE38F8-1B64-49C5-A0C0-2CAF818F5DE1}" presName="parentLin" presStyleCnt="0"/>
      <dgm:spPr/>
    </dgm:pt>
    <dgm:pt modelId="{A4038A2B-38A1-4082-8F69-675BC9083BD3}" type="pres">
      <dgm:prSet presAssocID="{4BBE38F8-1B64-49C5-A0C0-2CAF818F5DE1}" presName="parentLeftMargin" presStyleLbl="node1" presStyleIdx="0" presStyleCnt="5"/>
      <dgm:spPr/>
    </dgm:pt>
    <dgm:pt modelId="{C0F8C018-EB6B-48C1-8E00-470D891F4333}" type="pres">
      <dgm:prSet presAssocID="{4BBE38F8-1B64-49C5-A0C0-2CAF818F5DE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6D751-81BA-4132-8B4B-96F4DFC4AA31}" type="pres">
      <dgm:prSet presAssocID="{4BBE38F8-1B64-49C5-A0C0-2CAF818F5DE1}" presName="negativeSpace" presStyleCnt="0"/>
      <dgm:spPr/>
    </dgm:pt>
    <dgm:pt modelId="{C0CDF459-E311-4D44-97C1-AB731BFCA7BB}" type="pres">
      <dgm:prSet presAssocID="{4BBE38F8-1B64-49C5-A0C0-2CAF818F5DE1}" presName="childText" presStyleLbl="conFgAcc1" presStyleIdx="0" presStyleCnt="5">
        <dgm:presLayoutVars>
          <dgm:bulletEnabled val="1"/>
        </dgm:presLayoutVars>
      </dgm:prSet>
      <dgm:spPr/>
    </dgm:pt>
    <dgm:pt modelId="{5BD4AA08-23EE-42D6-BCA7-994B7E17C922}" type="pres">
      <dgm:prSet presAssocID="{B699DEFD-EE25-44B3-B938-402F14D9BE81}" presName="spaceBetweenRectangles" presStyleCnt="0"/>
      <dgm:spPr/>
    </dgm:pt>
    <dgm:pt modelId="{A9D631D1-D575-485D-BE58-368A2E5F2E44}" type="pres">
      <dgm:prSet presAssocID="{82BC43AC-B4DF-4FFE-BF2B-5A5C97A74553}" presName="parentLin" presStyleCnt="0"/>
      <dgm:spPr/>
    </dgm:pt>
    <dgm:pt modelId="{F6B7C7D3-F3D0-4796-914D-49722B4C66D3}" type="pres">
      <dgm:prSet presAssocID="{82BC43AC-B4DF-4FFE-BF2B-5A5C97A74553}" presName="parentLeftMargin" presStyleLbl="node1" presStyleIdx="0" presStyleCnt="5"/>
      <dgm:spPr/>
    </dgm:pt>
    <dgm:pt modelId="{8EA14EF0-9BB1-4E3D-AB0D-B53E4E97ECE4}" type="pres">
      <dgm:prSet presAssocID="{82BC43AC-B4DF-4FFE-BF2B-5A5C97A7455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F6C5CD1-3E90-4796-9AC6-3B634428AA6C}" type="pres">
      <dgm:prSet presAssocID="{82BC43AC-B4DF-4FFE-BF2B-5A5C97A74553}" presName="negativeSpace" presStyleCnt="0"/>
      <dgm:spPr/>
    </dgm:pt>
    <dgm:pt modelId="{ED879406-3FFC-4C75-BA24-8BA2750B119A}" type="pres">
      <dgm:prSet presAssocID="{82BC43AC-B4DF-4FFE-BF2B-5A5C97A74553}" presName="childText" presStyleLbl="conFgAcc1" presStyleIdx="1" presStyleCnt="5">
        <dgm:presLayoutVars>
          <dgm:bulletEnabled val="1"/>
        </dgm:presLayoutVars>
      </dgm:prSet>
      <dgm:spPr/>
    </dgm:pt>
    <dgm:pt modelId="{57670732-A53E-4C8A-8C85-8C703D287E40}" type="pres">
      <dgm:prSet presAssocID="{AE9B5F4C-A9CA-452C-9E50-5FB9C8EA355F}" presName="spaceBetweenRectangles" presStyleCnt="0"/>
      <dgm:spPr/>
    </dgm:pt>
    <dgm:pt modelId="{C2B362B8-71F8-4881-A2D1-A5DDDD481516}" type="pres">
      <dgm:prSet presAssocID="{A974A19B-71E2-425D-9206-F54086F8B34E}" presName="parentLin" presStyleCnt="0"/>
      <dgm:spPr/>
    </dgm:pt>
    <dgm:pt modelId="{B2DFE11B-0F7B-4B11-9135-EF85F3645B55}" type="pres">
      <dgm:prSet presAssocID="{A974A19B-71E2-425D-9206-F54086F8B34E}" presName="parentLeftMargin" presStyleLbl="node1" presStyleIdx="1" presStyleCnt="5"/>
      <dgm:spPr/>
    </dgm:pt>
    <dgm:pt modelId="{630F1C5B-88F1-42CD-A72C-4765BAD211F2}" type="pres">
      <dgm:prSet presAssocID="{A974A19B-71E2-425D-9206-F54086F8B34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76427-63E3-44C9-AA93-A36294EF4EBE}" type="pres">
      <dgm:prSet presAssocID="{A974A19B-71E2-425D-9206-F54086F8B34E}" presName="negativeSpace" presStyleCnt="0"/>
      <dgm:spPr/>
    </dgm:pt>
    <dgm:pt modelId="{D7798994-DD38-40FA-A3EC-CCAAEE409148}" type="pres">
      <dgm:prSet presAssocID="{A974A19B-71E2-425D-9206-F54086F8B34E}" presName="childText" presStyleLbl="conFgAcc1" presStyleIdx="2" presStyleCnt="5">
        <dgm:presLayoutVars>
          <dgm:bulletEnabled val="1"/>
        </dgm:presLayoutVars>
      </dgm:prSet>
      <dgm:spPr/>
    </dgm:pt>
    <dgm:pt modelId="{975BC865-40E1-402C-902C-6A249AD918D3}" type="pres">
      <dgm:prSet presAssocID="{959CA023-483E-4D1B-BFDD-D18C8E2723D7}" presName="spaceBetweenRectangles" presStyleCnt="0"/>
      <dgm:spPr/>
    </dgm:pt>
    <dgm:pt modelId="{97744A49-E50E-4869-A686-C4C4E712F19F}" type="pres">
      <dgm:prSet presAssocID="{2C3853BA-FFA5-424B-A1F4-904252EDBE71}" presName="parentLin" presStyleCnt="0"/>
      <dgm:spPr/>
    </dgm:pt>
    <dgm:pt modelId="{8AFC35D9-2BF5-4E42-A528-543E938A5A84}" type="pres">
      <dgm:prSet presAssocID="{2C3853BA-FFA5-424B-A1F4-904252EDBE71}" presName="parentLeftMargin" presStyleLbl="node1" presStyleIdx="2" presStyleCnt="5"/>
      <dgm:spPr/>
    </dgm:pt>
    <dgm:pt modelId="{FAB853EC-14FC-48A4-9808-C5FB227EE98F}" type="pres">
      <dgm:prSet presAssocID="{2C3853BA-FFA5-424B-A1F4-904252EDBE7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13061A6-8A67-47DA-B19B-D7DDE16A9E98}" type="pres">
      <dgm:prSet presAssocID="{2C3853BA-FFA5-424B-A1F4-904252EDBE71}" presName="negativeSpace" presStyleCnt="0"/>
      <dgm:spPr/>
    </dgm:pt>
    <dgm:pt modelId="{F5F587BF-6C67-4834-890A-E288464B87C6}" type="pres">
      <dgm:prSet presAssocID="{2C3853BA-FFA5-424B-A1F4-904252EDBE71}" presName="childText" presStyleLbl="conFgAcc1" presStyleIdx="3" presStyleCnt="5">
        <dgm:presLayoutVars>
          <dgm:bulletEnabled val="1"/>
        </dgm:presLayoutVars>
      </dgm:prSet>
      <dgm:spPr/>
    </dgm:pt>
    <dgm:pt modelId="{C3A849CC-A495-4A3D-9515-B4100502D171}" type="pres">
      <dgm:prSet presAssocID="{35B048AB-5B91-446E-B967-D70BCA359ED4}" presName="spaceBetweenRectangles" presStyleCnt="0"/>
      <dgm:spPr/>
    </dgm:pt>
    <dgm:pt modelId="{774D18DD-FCC4-4C8B-9F04-131379A33951}" type="pres">
      <dgm:prSet presAssocID="{09E41E90-7F84-4DB5-8006-EB88C5E1B055}" presName="parentLin" presStyleCnt="0"/>
      <dgm:spPr/>
    </dgm:pt>
    <dgm:pt modelId="{953A1FAB-3E18-4028-8463-207DDB0167F9}" type="pres">
      <dgm:prSet presAssocID="{09E41E90-7F84-4DB5-8006-EB88C5E1B055}" presName="parentLeftMargin" presStyleLbl="node1" presStyleIdx="3" presStyleCnt="5"/>
      <dgm:spPr/>
    </dgm:pt>
    <dgm:pt modelId="{AA93BCA4-FD16-41BF-9F45-8EA16F264E80}" type="pres">
      <dgm:prSet presAssocID="{09E41E90-7F84-4DB5-8006-EB88C5E1B05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219892A-C5E8-4B40-BC5E-0843B222AAF6}" type="pres">
      <dgm:prSet presAssocID="{09E41E90-7F84-4DB5-8006-EB88C5E1B055}" presName="negativeSpace" presStyleCnt="0"/>
      <dgm:spPr/>
    </dgm:pt>
    <dgm:pt modelId="{BE51CB62-12D2-4A0D-A86E-A9EE9D3FFB81}" type="pres">
      <dgm:prSet presAssocID="{09E41E90-7F84-4DB5-8006-EB88C5E1B05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6220EB3-1A10-44F8-BDBF-5A55D0378EE4}" srcId="{998464BE-800E-43C3-89CF-ABA812070E28}" destId="{4BBE38F8-1B64-49C5-A0C0-2CAF818F5DE1}" srcOrd="0" destOrd="0" parTransId="{A17BC227-0515-431B-9C05-59C620D04916}" sibTransId="{B699DEFD-EE25-44B3-B938-402F14D9BE81}"/>
    <dgm:cxn modelId="{7C9EA59F-80A2-4C35-BE1D-E27AD0285AD3}" type="presOf" srcId="{09E41E90-7F84-4DB5-8006-EB88C5E1B055}" destId="{AA93BCA4-FD16-41BF-9F45-8EA16F264E80}" srcOrd="1" destOrd="0" presId="urn:microsoft.com/office/officeart/2005/8/layout/list1"/>
    <dgm:cxn modelId="{FDB4FB8A-E7D1-448E-95DD-ED99672C170D}" type="presOf" srcId="{09E41E90-7F84-4DB5-8006-EB88C5E1B055}" destId="{953A1FAB-3E18-4028-8463-207DDB0167F9}" srcOrd="0" destOrd="0" presId="urn:microsoft.com/office/officeart/2005/8/layout/list1"/>
    <dgm:cxn modelId="{CFF93FB2-89D9-44D1-B2DD-2D09ED0DC06A}" type="presOf" srcId="{4BBE38F8-1B64-49C5-A0C0-2CAF818F5DE1}" destId="{C0F8C018-EB6B-48C1-8E00-470D891F4333}" srcOrd="1" destOrd="0" presId="urn:microsoft.com/office/officeart/2005/8/layout/list1"/>
    <dgm:cxn modelId="{50E899B4-E7EB-4A32-B556-F237F76868A4}" type="presOf" srcId="{4BBE38F8-1B64-49C5-A0C0-2CAF818F5DE1}" destId="{A4038A2B-38A1-4082-8F69-675BC9083BD3}" srcOrd="0" destOrd="0" presId="urn:microsoft.com/office/officeart/2005/8/layout/list1"/>
    <dgm:cxn modelId="{3F4BAD47-4333-4E22-BE78-016B01356E61}" type="presOf" srcId="{2C3853BA-FFA5-424B-A1F4-904252EDBE71}" destId="{FAB853EC-14FC-48A4-9808-C5FB227EE98F}" srcOrd="1" destOrd="0" presId="urn:microsoft.com/office/officeart/2005/8/layout/list1"/>
    <dgm:cxn modelId="{BAA4394A-9167-49B1-A188-0FAC0D5ADA9C}" srcId="{998464BE-800E-43C3-89CF-ABA812070E28}" destId="{09E41E90-7F84-4DB5-8006-EB88C5E1B055}" srcOrd="4" destOrd="0" parTransId="{372239E1-CEBC-4812-B108-227E2EDA402D}" sibTransId="{33E659B2-D80A-43B3-9C32-75C2E2D7C584}"/>
    <dgm:cxn modelId="{84120801-293E-4245-B13C-BAC8DD856BD5}" type="presOf" srcId="{82BC43AC-B4DF-4FFE-BF2B-5A5C97A74553}" destId="{F6B7C7D3-F3D0-4796-914D-49722B4C66D3}" srcOrd="0" destOrd="0" presId="urn:microsoft.com/office/officeart/2005/8/layout/list1"/>
    <dgm:cxn modelId="{58EDB048-C466-47BF-A7AA-437F1E896028}" srcId="{998464BE-800E-43C3-89CF-ABA812070E28}" destId="{2C3853BA-FFA5-424B-A1F4-904252EDBE71}" srcOrd="3" destOrd="0" parTransId="{70B53C67-D64E-4542-8247-81E54793FBA0}" sibTransId="{35B048AB-5B91-446E-B967-D70BCA359ED4}"/>
    <dgm:cxn modelId="{7FCF6EAC-F2FE-4C5E-B997-80D8B8B9F7EF}" type="presOf" srcId="{998464BE-800E-43C3-89CF-ABA812070E28}" destId="{6644DF3D-1885-4D8E-A4FE-9565CC3E82FE}" srcOrd="0" destOrd="0" presId="urn:microsoft.com/office/officeart/2005/8/layout/list1"/>
    <dgm:cxn modelId="{C623B301-032E-45CD-85DB-564B23368BF2}" srcId="{998464BE-800E-43C3-89CF-ABA812070E28}" destId="{82BC43AC-B4DF-4FFE-BF2B-5A5C97A74553}" srcOrd="1" destOrd="0" parTransId="{0D76F097-C25B-4AD6-B48F-E5C283C577A2}" sibTransId="{AE9B5F4C-A9CA-452C-9E50-5FB9C8EA355F}"/>
    <dgm:cxn modelId="{FD92F9D5-C7BC-4851-B588-E59F7CDC50AC}" type="presOf" srcId="{A974A19B-71E2-425D-9206-F54086F8B34E}" destId="{B2DFE11B-0F7B-4B11-9135-EF85F3645B55}" srcOrd="0" destOrd="0" presId="urn:microsoft.com/office/officeart/2005/8/layout/list1"/>
    <dgm:cxn modelId="{23839A15-9B92-4835-9100-840EEDC39332}" type="presOf" srcId="{82BC43AC-B4DF-4FFE-BF2B-5A5C97A74553}" destId="{8EA14EF0-9BB1-4E3D-AB0D-B53E4E97ECE4}" srcOrd="1" destOrd="0" presId="urn:microsoft.com/office/officeart/2005/8/layout/list1"/>
    <dgm:cxn modelId="{2F2BC1C2-2EE3-4197-90BA-53A02DC19D6E}" type="presOf" srcId="{2C3853BA-FFA5-424B-A1F4-904252EDBE71}" destId="{8AFC35D9-2BF5-4E42-A528-543E938A5A84}" srcOrd="0" destOrd="0" presId="urn:microsoft.com/office/officeart/2005/8/layout/list1"/>
    <dgm:cxn modelId="{864490A4-0DB4-421E-8296-B288FD9D7CEF}" type="presOf" srcId="{A974A19B-71E2-425D-9206-F54086F8B34E}" destId="{630F1C5B-88F1-42CD-A72C-4765BAD211F2}" srcOrd="1" destOrd="0" presId="urn:microsoft.com/office/officeart/2005/8/layout/list1"/>
    <dgm:cxn modelId="{EB722A34-DD97-467A-8CA2-2BCDDDC77D71}" srcId="{998464BE-800E-43C3-89CF-ABA812070E28}" destId="{A974A19B-71E2-425D-9206-F54086F8B34E}" srcOrd="2" destOrd="0" parTransId="{FE3CC40C-A553-4D9B-8A7D-C52E7BE3A9B2}" sibTransId="{959CA023-483E-4D1B-BFDD-D18C8E2723D7}"/>
    <dgm:cxn modelId="{A54D0706-7719-4CBE-A440-7B9EA18ED792}" type="presParOf" srcId="{6644DF3D-1885-4D8E-A4FE-9565CC3E82FE}" destId="{E21080ED-41DB-4FA5-9DCD-2A96DA8506D5}" srcOrd="0" destOrd="0" presId="urn:microsoft.com/office/officeart/2005/8/layout/list1"/>
    <dgm:cxn modelId="{ABC648D0-A60D-4789-829D-7198304E99AF}" type="presParOf" srcId="{E21080ED-41DB-4FA5-9DCD-2A96DA8506D5}" destId="{A4038A2B-38A1-4082-8F69-675BC9083BD3}" srcOrd="0" destOrd="0" presId="urn:microsoft.com/office/officeart/2005/8/layout/list1"/>
    <dgm:cxn modelId="{8B773B76-B858-4928-A511-640103A41CD4}" type="presParOf" srcId="{E21080ED-41DB-4FA5-9DCD-2A96DA8506D5}" destId="{C0F8C018-EB6B-48C1-8E00-470D891F4333}" srcOrd="1" destOrd="0" presId="urn:microsoft.com/office/officeart/2005/8/layout/list1"/>
    <dgm:cxn modelId="{33BB0A08-3B23-46FD-9722-C93231DFC4AF}" type="presParOf" srcId="{6644DF3D-1885-4D8E-A4FE-9565CC3E82FE}" destId="{0B16D751-81BA-4132-8B4B-96F4DFC4AA31}" srcOrd="1" destOrd="0" presId="urn:microsoft.com/office/officeart/2005/8/layout/list1"/>
    <dgm:cxn modelId="{0D58AC34-1F9B-4834-AFBF-184473F6A88F}" type="presParOf" srcId="{6644DF3D-1885-4D8E-A4FE-9565CC3E82FE}" destId="{C0CDF459-E311-4D44-97C1-AB731BFCA7BB}" srcOrd="2" destOrd="0" presId="urn:microsoft.com/office/officeart/2005/8/layout/list1"/>
    <dgm:cxn modelId="{2D905188-D1E8-45E5-9AD0-4018874A6EEB}" type="presParOf" srcId="{6644DF3D-1885-4D8E-A4FE-9565CC3E82FE}" destId="{5BD4AA08-23EE-42D6-BCA7-994B7E17C922}" srcOrd="3" destOrd="0" presId="urn:microsoft.com/office/officeart/2005/8/layout/list1"/>
    <dgm:cxn modelId="{372FF4AF-BB85-4469-86EC-295C1F70A031}" type="presParOf" srcId="{6644DF3D-1885-4D8E-A4FE-9565CC3E82FE}" destId="{A9D631D1-D575-485D-BE58-368A2E5F2E44}" srcOrd="4" destOrd="0" presId="urn:microsoft.com/office/officeart/2005/8/layout/list1"/>
    <dgm:cxn modelId="{0C9A9E7C-FADD-47B4-8A9D-905CA050C6CC}" type="presParOf" srcId="{A9D631D1-D575-485D-BE58-368A2E5F2E44}" destId="{F6B7C7D3-F3D0-4796-914D-49722B4C66D3}" srcOrd="0" destOrd="0" presId="urn:microsoft.com/office/officeart/2005/8/layout/list1"/>
    <dgm:cxn modelId="{19BEAB9E-5EE2-4ED3-B051-D8A1AF1E0627}" type="presParOf" srcId="{A9D631D1-D575-485D-BE58-368A2E5F2E44}" destId="{8EA14EF0-9BB1-4E3D-AB0D-B53E4E97ECE4}" srcOrd="1" destOrd="0" presId="urn:microsoft.com/office/officeart/2005/8/layout/list1"/>
    <dgm:cxn modelId="{7EE3BD5C-956D-4377-A648-68507FEC490F}" type="presParOf" srcId="{6644DF3D-1885-4D8E-A4FE-9565CC3E82FE}" destId="{CF6C5CD1-3E90-4796-9AC6-3B634428AA6C}" srcOrd="5" destOrd="0" presId="urn:microsoft.com/office/officeart/2005/8/layout/list1"/>
    <dgm:cxn modelId="{B3424997-14F2-4752-BB53-209F68767B77}" type="presParOf" srcId="{6644DF3D-1885-4D8E-A4FE-9565CC3E82FE}" destId="{ED879406-3FFC-4C75-BA24-8BA2750B119A}" srcOrd="6" destOrd="0" presId="urn:microsoft.com/office/officeart/2005/8/layout/list1"/>
    <dgm:cxn modelId="{AC94FB86-545F-4254-863D-FB06375A511C}" type="presParOf" srcId="{6644DF3D-1885-4D8E-A4FE-9565CC3E82FE}" destId="{57670732-A53E-4C8A-8C85-8C703D287E40}" srcOrd="7" destOrd="0" presId="urn:microsoft.com/office/officeart/2005/8/layout/list1"/>
    <dgm:cxn modelId="{E0D8B0C9-C024-4861-966C-DD15279C10F9}" type="presParOf" srcId="{6644DF3D-1885-4D8E-A4FE-9565CC3E82FE}" destId="{C2B362B8-71F8-4881-A2D1-A5DDDD481516}" srcOrd="8" destOrd="0" presId="urn:microsoft.com/office/officeart/2005/8/layout/list1"/>
    <dgm:cxn modelId="{7D410C3E-851A-47D1-B064-F9C587309DD1}" type="presParOf" srcId="{C2B362B8-71F8-4881-A2D1-A5DDDD481516}" destId="{B2DFE11B-0F7B-4B11-9135-EF85F3645B55}" srcOrd="0" destOrd="0" presId="urn:microsoft.com/office/officeart/2005/8/layout/list1"/>
    <dgm:cxn modelId="{E1F00258-4BBC-4156-A010-1969A51ADB21}" type="presParOf" srcId="{C2B362B8-71F8-4881-A2D1-A5DDDD481516}" destId="{630F1C5B-88F1-42CD-A72C-4765BAD211F2}" srcOrd="1" destOrd="0" presId="urn:microsoft.com/office/officeart/2005/8/layout/list1"/>
    <dgm:cxn modelId="{3791B6CB-B873-48F1-90B8-8C99DA7D73BF}" type="presParOf" srcId="{6644DF3D-1885-4D8E-A4FE-9565CC3E82FE}" destId="{E1776427-63E3-44C9-AA93-A36294EF4EBE}" srcOrd="9" destOrd="0" presId="urn:microsoft.com/office/officeart/2005/8/layout/list1"/>
    <dgm:cxn modelId="{BCD738D9-2F96-4AB9-B8FB-8E41848D6212}" type="presParOf" srcId="{6644DF3D-1885-4D8E-A4FE-9565CC3E82FE}" destId="{D7798994-DD38-40FA-A3EC-CCAAEE409148}" srcOrd="10" destOrd="0" presId="urn:microsoft.com/office/officeart/2005/8/layout/list1"/>
    <dgm:cxn modelId="{7B227790-8571-4F27-A936-3E91C8887A7B}" type="presParOf" srcId="{6644DF3D-1885-4D8E-A4FE-9565CC3E82FE}" destId="{975BC865-40E1-402C-902C-6A249AD918D3}" srcOrd="11" destOrd="0" presId="urn:microsoft.com/office/officeart/2005/8/layout/list1"/>
    <dgm:cxn modelId="{2B50941E-3671-4F3A-A428-10CCAC406E00}" type="presParOf" srcId="{6644DF3D-1885-4D8E-A4FE-9565CC3E82FE}" destId="{97744A49-E50E-4869-A686-C4C4E712F19F}" srcOrd="12" destOrd="0" presId="urn:microsoft.com/office/officeart/2005/8/layout/list1"/>
    <dgm:cxn modelId="{E5D3A962-D693-4B34-93E4-8BA195097479}" type="presParOf" srcId="{97744A49-E50E-4869-A686-C4C4E712F19F}" destId="{8AFC35D9-2BF5-4E42-A528-543E938A5A84}" srcOrd="0" destOrd="0" presId="urn:microsoft.com/office/officeart/2005/8/layout/list1"/>
    <dgm:cxn modelId="{7C8F0F87-9426-46AC-AD23-28CCB27C808A}" type="presParOf" srcId="{97744A49-E50E-4869-A686-C4C4E712F19F}" destId="{FAB853EC-14FC-48A4-9808-C5FB227EE98F}" srcOrd="1" destOrd="0" presId="urn:microsoft.com/office/officeart/2005/8/layout/list1"/>
    <dgm:cxn modelId="{0B8FC105-5849-424C-A418-46BB02573D05}" type="presParOf" srcId="{6644DF3D-1885-4D8E-A4FE-9565CC3E82FE}" destId="{F13061A6-8A67-47DA-B19B-D7DDE16A9E98}" srcOrd="13" destOrd="0" presId="urn:microsoft.com/office/officeart/2005/8/layout/list1"/>
    <dgm:cxn modelId="{E6D039E9-BC08-408E-976A-4ED0C4A07451}" type="presParOf" srcId="{6644DF3D-1885-4D8E-A4FE-9565CC3E82FE}" destId="{F5F587BF-6C67-4834-890A-E288464B87C6}" srcOrd="14" destOrd="0" presId="urn:microsoft.com/office/officeart/2005/8/layout/list1"/>
    <dgm:cxn modelId="{17ED1C8A-137D-425E-AD99-DD11115D2DA7}" type="presParOf" srcId="{6644DF3D-1885-4D8E-A4FE-9565CC3E82FE}" destId="{C3A849CC-A495-4A3D-9515-B4100502D171}" srcOrd="15" destOrd="0" presId="urn:microsoft.com/office/officeart/2005/8/layout/list1"/>
    <dgm:cxn modelId="{FA69E1C6-F88C-4255-9DA9-FECFCF9CC29E}" type="presParOf" srcId="{6644DF3D-1885-4D8E-A4FE-9565CC3E82FE}" destId="{774D18DD-FCC4-4C8B-9F04-131379A33951}" srcOrd="16" destOrd="0" presId="urn:microsoft.com/office/officeart/2005/8/layout/list1"/>
    <dgm:cxn modelId="{1F20E3C3-51F2-45AC-BDEA-115FC755382E}" type="presParOf" srcId="{774D18DD-FCC4-4C8B-9F04-131379A33951}" destId="{953A1FAB-3E18-4028-8463-207DDB0167F9}" srcOrd="0" destOrd="0" presId="urn:microsoft.com/office/officeart/2005/8/layout/list1"/>
    <dgm:cxn modelId="{90A9EDCF-B919-42FB-99DD-9176775F1A8D}" type="presParOf" srcId="{774D18DD-FCC4-4C8B-9F04-131379A33951}" destId="{AA93BCA4-FD16-41BF-9F45-8EA16F264E80}" srcOrd="1" destOrd="0" presId="urn:microsoft.com/office/officeart/2005/8/layout/list1"/>
    <dgm:cxn modelId="{23B82603-386B-4CA7-8E00-48F4A7FEAB5C}" type="presParOf" srcId="{6644DF3D-1885-4D8E-A4FE-9565CC3E82FE}" destId="{3219892A-C5E8-4B40-BC5E-0843B222AAF6}" srcOrd="17" destOrd="0" presId="urn:microsoft.com/office/officeart/2005/8/layout/list1"/>
    <dgm:cxn modelId="{D498B04E-0C22-4018-B92C-55B5F622036F}" type="presParOf" srcId="{6644DF3D-1885-4D8E-A4FE-9565CC3E82FE}" destId="{BE51CB62-12D2-4A0D-A86E-A9EE9D3FFB8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8464BE-800E-43C3-89CF-ABA812070E28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BE38F8-1B64-49C5-A0C0-2CAF818F5DE1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ctr"/>
          <a:r>
            <a:rPr lang="uk-UA" dirty="0" smtClean="0"/>
            <a:t>ЕФЕКТИВНІСТЬ</a:t>
          </a:r>
          <a:endParaRPr lang="ru-RU" dirty="0"/>
        </a:p>
      </dgm:t>
    </dgm:pt>
    <dgm:pt modelId="{A17BC227-0515-431B-9C05-59C620D04916}" type="parTrans" cxnId="{B6220EB3-1A10-44F8-BDBF-5A55D0378EE4}">
      <dgm:prSet/>
      <dgm:spPr/>
      <dgm:t>
        <a:bodyPr/>
        <a:lstStyle/>
        <a:p>
          <a:endParaRPr lang="ru-RU"/>
        </a:p>
      </dgm:t>
    </dgm:pt>
    <dgm:pt modelId="{B699DEFD-EE25-44B3-B938-402F14D9BE81}" type="sibTrans" cxnId="{B6220EB3-1A10-44F8-BDBF-5A55D0378EE4}">
      <dgm:prSet/>
      <dgm:spPr/>
      <dgm:t>
        <a:bodyPr/>
        <a:lstStyle/>
        <a:p>
          <a:endParaRPr lang="ru-RU"/>
        </a:p>
      </dgm:t>
    </dgm:pt>
    <dgm:pt modelId="{6644DF3D-1885-4D8E-A4FE-9565CC3E82FE}" type="pres">
      <dgm:prSet presAssocID="{998464BE-800E-43C3-89CF-ABA812070E28}" presName="linear" presStyleCnt="0">
        <dgm:presLayoutVars>
          <dgm:dir/>
          <dgm:animLvl val="lvl"/>
          <dgm:resizeHandles val="exact"/>
        </dgm:presLayoutVars>
      </dgm:prSet>
      <dgm:spPr/>
    </dgm:pt>
    <dgm:pt modelId="{E21080ED-41DB-4FA5-9DCD-2A96DA8506D5}" type="pres">
      <dgm:prSet presAssocID="{4BBE38F8-1B64-49C5-A0C0-2CAF818F5DE1}" presName="parentLin" presStyleCnt="0"/>
      <dgm:spPr/>
    </dgm:pt>
    <dgm:pt modelId="{A4038A2B-38A1-4082-8F69-675BC9083BD3}" type="pres">
      <dgm:prSet presAssocID="{4BBE38F8-1B64-49C5-A0C0-2CAF818F5DE1}" presName="parentLeftMargin" presStyleLbl="node1" presStyleIdx="0" presStyleCnt="1"/>
      <dgm:spPr/>
    </dgm:pt>
    <dgm:pt modelId="{C0F8C018-EB6B-48C1-8E00-470D891F4333}" type="pres">
      <dgm:prSet presAssocID="{4BBE38F8-1B64-49C5-A0C0-2CAF818F5D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6D751-81BA-4132-8B4B-96F4DFC4AA31}" type="pres">
      <dgm:prSet presAssocID="{4BBE38F8-1B64-49C5-A0C0-2CAF818F5DE1}" presName="negativeSpace" presStyleCnt="0"/>
      <dgm:spPr/>
    </dgm:pt>
    <dgm:pt modelId="{C0CDF459-E311-4D44-97C1-AB731BFCA7BB}" type="pres">
      <dgm:prSet presAssocID="{4BBE38F8-1B64-49C5-A0C0-2CAF818F5DE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FF93FB2-89D9-44D1-B2DD-2D09ED0DC06A}" type="presOf" srcId="{4BBE38F8-1B64-49C5-A0C0-2CAF818F5DE1}" destId="{C0F8C018-EB6B-48C1-8E00-470D891F4333}" srcOrd="1" destOrd="0" presId="urn:microsoft.com/office/officeart/2005/8/layout/list1"/>
    <dgm:cxn modelId="{B6220EB3-1A10-44F8-BDBF-5A55D0378EE4}" srcId="{998464BE-800E-43C3-89CF-ABA812070E28}" destId="{4BBE38F8-1B64-49C5-A0C0-2CAF818F5DE1}" srcOrd="0" destOrd="0" parTransId="{A17BC227-0515-431B-9C05-59C620D04916}" sibTransId="{B699DEFD-EE25-44B3-B938-402F14D9BE81}"/>
    <dgm:cxn modelId="{7FCF6EAC-F2FE-4C5E-B997-80D8B8B9F7EF}" type="presOf" srcId="{998464BE-800E-43C3-89CF-ABA812070E28}" destId="{6644DF3D-1885-4D8E-A4FE-9565CC3E82FE}" srcOrd="0" destOrd="0" presId="urn:microsoft.com/office/officeart/2005/8/layout/list1"/>
    <dgm:cxn modelId="{50E899B4-E7EB-4A32-B556-F237F76868A4}" type="presOf" srcId="{4BBE38F8-1B64-49C5-A0C0-2CAF818F5DE1}" destId="{A4038A2B-38A1-4082-8F69-675BC9083BD3}" srcOrd="0" destOrd="0" presId="urn:microsoft.com/office/officeart/2005/8/layout/list1"/>
    <dgm:cxn modelId="{A54D0706-7719-4CBE-A440-7B9EA18ED792}" type="presParOf" srcId="{6644DF3D-1885-4D8E-A4FE-9565CC3E82FE}" destId="{E21080ED-41DB-4FA5-9DCD-2A96DA8506D5}" srcOrd="0" destOrd="0" presId="urn:microsoft.com/office/officeart/2005/8/layout/list1"/>
    <dgm:cxn modelId="{ABC648D0-A60D-4789-829D-7198304E99AF}" type="presParOf" srcId="{E21080ED-41DB-4FA5-9DCD-2A96DA8506D5}" destId="{A4038A2B-38A1-4082-8F69-675BC9083BD3}" srcOrd="0" destOrd="0" presId="urn:microsoft.com/office/officeart/2005/8/layout/list1"/>
    <dgm:cxn modelId="{8B773B76-B858-4928-A511-640103A41CD4}" type="presParOf" srcId="{E21080ED-41DB-4FA5-9DCD-2A96DA8506D5}" destId="{C0F8C018-EB6B-48C1-8E00-470D891F4333}" srcOrd="1" destOrd="0" presId="urn:microsoft.com/office/officeart/2005/8/layout/list1"/>
    <dgm:cxn modelId="{33BB0A08-3B23-46FD-9722-C93231DFC4AF}" type="presParOf" srcId="{6644DF3D-1885-4D8E-A4FE-9565CC3E82FE}" destId="{0B16D751-81BA-4132-8B4B-96F4DFC4AA31}" srcOrd="1" destOrd="0" presId="urn:microsoft.com/office/officeart/2005/8/layout/list1"/>
    <dgm:cxn modelId="{0D58AC34-1F9B-4834-AFBF-184473F6A88F}" type="presParOf" srcId="{6644DF3D-1885-4D8E-A4FE-9565CC3E82FE}" destId="{C0CDF459-E311-4D44-97C1-AB731BFCA7B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8464BE-800E-43C3-89CF-ABA812070E28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BE38F8-1B64-49C5-A0C0-2CAF818F5DE1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ctr"/>
          <a:r>
            <a:rPr lang="uk-UA" dirty="0" smtClean="0"/>
            <a:t>БЕЗПЕКА</a:t>
          </a:r>
          <a:endParaRPr lang="ru-RU" dirty="0"/>
        </a:p>
      </dgm:t>
    </dgm:pt>
    <dgm:pt modelId="{A17BC227-0515-431B-9C05-59C620D04916}" type="parTrans" cxnId="{B6220EB3-1A10-44F8-BDBF-5A55D0378EE4}">
      <dgm:prSet/>
      <dgm:spPr/>
      <dgm:t>
        <a:bodyPr/>
        <a:lstStyle/>
        <a:p>
          <a:endParaRPr lang="ru-RU"/>
        </a:p>
      </dgm:t>
    </dgm:pt>
    <dgm:pt modelId="{B699DEFD-EE25-44B3-B938-402F14D9BE81}" type="sibTrans" cxnId="{B6220EB3-1A10-44F8-BDBF-5A55D0378EE4}">
      <dgm:prSet/>
      <dgm:spPr/>
      <dgm:t>
        <a:bodyPr/>
        <a:lstStyle/>
        <a:p>
          <a:endParaRPr lang="ru-RU"/>
        </a:p>
      </dgm:t>
    </dgm:pt>
    <dgm:pt modelId="{6644DF3D-1885-4D8E-A4FE-9565CC3E82FE}" type="pres">
      <dgm:prSet presAssocID="{998464BE-800E-43C3-89CF-ABA812070E28}" presName="linear" presStyleCnt="0">
        <dgm:presLayoutVars>
          <dgm:dir/>
          <dgm:animLvl val="lvl"/>
          <dgm:resizeHandles val="exact"/>
        </dgm:presLayoutVars>
      </dgm:prSet>
      <dgm:spPr/>
    </dgm:pt>
    <dgm:pt modelId="{E21080ED-41DB-4FA5-9DCD-2A96DA8506D5}" type="pres">
      <dgm:prSet presAssocID="{4BBE38F8-1B64-49C5-A0C0-2CAF818F5DE1}" presName="parentLin" presStyleCnt="0"/>
      <dgm:spPr/>
    </dgm:pt>
    <dgm:pt modelId="{A4038A2B-38A1-4082-8F69-675BC9083BD3}" type="pres">
      <dgm:prSet presAssocID="{4BBE38F8-1B64-49C5-A0C0-2CAF818F5DE1}" presName="parentLeftMargin" presStyleLbl="node1" presStyleIdx="0" presStyleCnt="1"/>
      <dgm:spPr/>
    </dgm:pt>
    <dgm:pt modelId="{C0F8C018-EB6B-48C1-8E00-470D891F4333}" type="pres">
      <dgm:prSet presAssocID="{4BBE38F8-1B64-49C5-A0C0-2CAF818F5D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6D751-81BA-4132-8B4B-96F4DFC4AA31}" type="pres">
      <dgm:prSet presAssocID="{4BBE38F8-1B64-49C5-A0C0-2CAF818F5DE1}" presName="negativeSpace" presStyleCnt="0"/>
      <dgm:spPr/>
    </dgm:pt>
    <dgm:pt modelId="{C0CDF459-E311-4D44-97C1-AB731BFCA7BB}" type="pres">
      <dgm:prSet presAssocID="{4BBE38F8-1B64-49C5-A0C0-2CAF818F5DE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FF93FB2-89D9-44D1-B2DD-2D09ED0DC06A}" type="presOf" srcId="{4BBE38F8-1B64-49C5-A0C0-2CAF818F5DE1}" destId="{C0F8C018-EB6B-48C1-8E00-470D891F4333}" srcOrd="1" destOrd="0" presId="urn:microsoft.com/office/officeart/2005/8/layout/list1"/>
    <dgm:cxn modelId="{B6220EB3-1A10-44F8-BDBF-5A55D0378EE4}" srcId="{998464BE-800E-43C3-89CF-ABA812070E28}" destId="{4BBE38F8-1B64-49C5-A0C0-2CAF818F5DE1}" srcOrd="0" destOrd="0" parTransId="{A17BC227-0515-431B-9C05-59C620D04916}" sibTransId="{B699DEFD-EE25-44B3-B938-402F14D9BE81}"/>
    <dgm:cxn modelId="{7FCF6EAC-F2FE-4C5E-B997-80D8B8B9F7EF}" type="presOf" srcId="{998464BE-800E-43C3-89CF-ABA812070E28}" destId="{6644DF3D-1885-4D8E-A4FE-9565CC3E82FE}" srcOrd="0" destOrd="0" presId="urn:microsoft.com/office/officeart/2005/8/layout/list1"/>
    <dgm:cxn modelId="{50E899B4-E7EB-4A32-B556-F237F76868A4}" type="presOf" srcId="{4BBE38F8-1B64-49C5-A0C0-2CAF818F5DE1}" destId="{A4038A2B-38A1-4082-8F69-675BC9083BD3}" srcOrd="0" destOrd="0" presId="urn:microsoft.com/office/officeart/2005/8/layout/list1"/>
    <dgm:cxn modelId="{A54D0706-7719-4CBE-A440-7B9EA18ED792}" type="presParOf" srcId="{6644DF3D-1885-4D8E-A4FE-9565CC3E82FE}" destId="{E21080ED-41DB-4FA5-9DCD-2A96DA8506D5}" srcOrd="0" destOrd="0" presId="urn:microsoft.com/office/officeart/2005/8/layout/list1"/>
    <dgm:cxn modelId="{ABC648D0-A60D-4789-829D-7198304E99AF}" type="presParOf" srcId="{E21080ED-41DB-4FA5-9DCD-2A96DA8506D5}" destId="{A4038A2B-38A1-4082-8F69-675BC9083BD3}" srcOrd="0" destOrd="0" presId="urn:microsoft.com/office/officeart/2005/8/layout/list1"/>
    <dgm:cxn modelId="{8B773B76-B858-4928-A511-640103A41CD4}" type="presParOf" srcId="{E21080ED-41DB-4FA5-9DCD-2A96DA8506D5}" destId="{C0F8C018-EB6B-48C1-8E00-470D891F4333}" srcOrd="1" destOrd="0" presId="urn:microsoft.com/office/officeart/2005/8/layout/list1"/>
    <dgm:cxn modelId="{33BB0A08-3B23-46FD-9722-C93231DFC4AF}" type="presParOf" srcId="{6644DF3D-1885-4D8E-A4FE-9565CC3E82FE}" destId="{0B16D751-81BA-4132-8B4B-96F4DFC4AA31}" srcOrd="1" destOrd="0" presId="urn:microsoft.com/office/officeart/2005/8/layout/list1"/>
    <dgm:cxn modelId="{0D58AC34-1F9B-4834-AFBF-184473F6A88F}" type="presParOf" srcId="{6644DF3D-1885-4D8E-A4FE-9565CC3E82FE}" destId="{C0CDF459-E311-4D44-97C1-AB731BFCA7B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8464BE-800E-43C3-89CF-ABA812070E28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BE38F8-1B64-49C5-A0C0-2CAF818F5DE1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ctr"/>
          <a:r>
            <a:rPr lang="uk-UA" dirty="0" smtClean="0"/>
            <a:t>ЗАХИСТ</a:t>
          </a:r>
          <a:endParaRPr lang="ru-RU" dirty="0"/>
        </a:p>
      </dgm:t>
    </dgm:pt>
    <dgm:pt modelId="{A17BC227-0515-431B-9C05-59C620D04916}" type="parTrans" cxnId="{B6220EB3-1A10-44F8-BDBF-5A55D0378EE4}">
      <dgm:prSet/>
      <dgm:spPr/>
      <dgm:t>
        <a:bodyPr/>
        <a:lstStyle/>
        <a:p>
          <a:endParaRPr lang="ru-RU"/>
        </a:p>
      </dgm:t>
    </dgm:pt>
    <dgm:pt modelId="{B699DEFD-EE25-44B3-B938-402F14D9BE81}" type="sibTrans" cxnId="{B6220EB3-1A10-44F8-BDBF-5A55D0378EE4}">
      <dgm:prSet/>
      <dgm:spPr/>
      <dgm:t>
        <a:bodyPr/>
        <a:lstStyle/>
        <a:p>
          <a:endParaRPr lang="ru-RU"/>
        </a:p>
      </dgm:t>
    </dgm:pt>
    <dgm:pt modelId="{6644DF3D-1885-4D8E-A4FE-9565CC3E82FE}" type="pres">
      <dgm:prSet presAssocID="{998464BE-800E-43C3-89CF-ABA812070E28}" presName="linear" presStyleCnt="0">
        <dgm:presLayoutVars>
          <dgm:dir/>
          <dgm:animLvl val="lvl"/>
          <dgm:resizeHandles val="exact"/>
        </dgm:presLayoutVars>
      </dgm:prSet>
      <dgm:spPr/>
    </dgm:pt>
    <dgm:pt modelId="{E21080ED-41DB-4FA5-9DCD-2A96DA8506D5}" type="pres">
      <dgm:prSet presAssocID="{4BBE38F8-1B64-49C5-A0C0-2CAF818F5DE1}" presName="parentLin" presStyleCnt="0"/>
      <dgm:spPr/>
    </dgm:pt>
    <dgm:pt modelId="{A4038A2B-38A1-4082-8F69-675BC9083BD3}" type="pres">
      <dgm:prSet presAssocID="{4BBE38F8-1B64-49C5-A0C0-2CAF818F5DE1}" presName="parentLeftMargin" presStyleLbl="node1" presStyleIdx="0" presStyleCnt="1"/>
      <dgm:spPr/>
    </dgm:pt>
    <dgm:pt modelId="{C0F8C018-EB6B-48C1-8E00-470D891F4333}" type="pres">
      <dgm:prSet presAssocID="{4BBE38F8-1B64-49C5-A0C0-2CAF818F5D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6D751-81BA-4132-8B4B-96F4DFC4AA31}" type="pres">
      <dgm:prSet presAssocID="{4BBE38F8-1B64-49C5-A0C0-2CAF818F5DE1}" presName="negativeSpace" presStyleCnt="0"/>
      <dgm:spPr/>
    </dgm:pt>
    <dgm:pt modelId="{C0CDF459-E311-4D44-97C1-AB731BFCA7BB}" type="pres">
      <dgm:prSet presAssocID="{4BBE38F8-1B64-49C5-A0C0-2CAF818F5DE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FF93FB2-89D9-44D1-B2DD-2D09ED0DC06A}" type="presOf" srcId="{4BBE38F8-1B64-49C5-A0C0-2CAF818F5DE1}" destId="{C0F8C018-EB6B-48C1-8E00-470D891F4333}" srcOrd="1" destOrd="0" presId="urn:microsoft.com/office/officeart/2005/8/layout/list1"/>
    <dgm:cxn modelId="{B6220EB3-1A10-44F8-BDBF-5A55D0378EE4}" srcId="{998464BE-800E-43C3-89CF-ABA812070E28}" destId="{4BBE38F8-1B64-49C5-A0C0-2CAF818F5DE1}" srcOrd="0" destOrd="0" parTransId="{A17BC227-0515-431B-9C05-59C620D04916}" sibTransId="{B699DEFD-EE25-44B3-B938-402F14D9BE81}"/>
    <dgm:cxn modelId="{7FCF6EAC-F2FE-4C5E-B997-80D8B8B9F7EF}" type="presOf" srcId="{998464BE-800E-43C3-89CF-ABA812070E28}" destId="{6644DF3D-1885-4D8E-A4FE-9565CC3E82FE}" srcOrd="0" destOrd="0" presId="urn:microsoft.com/office/officeart/2005/8/layout/list1"/>
    <dgm:cxn modelId="{50E899B4-E7EB-4A32-B556-F237F76868A4}" type="presOf" srcId="{4BBE38F8-1B64-49C5-A0C0-2CAF818F5DE1}" destId="{A4038A2B-38A1-4082-8F69-675BC9083BD3}" srcOrd="0" destOrd="0" presId="urn:microsoft.com/office/officeart/2005/8/layout/list1"/>
    <dgm:cxn modelId="{A54D0706-7719-4CBE-A440-7B9EA18ED792}" type="presParOf" srcId="{6644DF3D-1885-4D8E-A4FE-9565CC3E82FE}" destId="{E21080ED-41DB-4FA5-9DCD-2A96DA8506D5}" srcOrd="0" destOrd="0" presId="urn:microsoft.com/office/officeart/2005/8/layout/list1"/>
    <dgm:cxn modelId="{ABC648D0-A60D-4789-829D-7198304E99AF}" type="presParOf" srcId="{E21080ED-41DB-4FA5-9DCD-2A96DA8506D5}" destId="{A4038A2B-38A1-4082-8F69-675BC9083BD3}" srcOrd="0" destOrd="0" presId="urn:microsoft.com/office/officeart/2005/8/layout/list1"/>
    <dgm:cxn modelId="{8B773B76-B858-4928-A511-640103A41CD4}" type="presParOf" srcId="{E21080ED-41DB-4FA5-9DCD-2A96DA8506D5}" destId="{C0F8C018-EB6B-48C1-8E00-470D891F4333}" srcOrd="1" destOrd="0" presId="urn:microsoft.com/office/officeart/2005/8/layout/list1"/>
    <dgm:cxn modelId="{33BB0A08-3B23-46FD-9722-C93231DFC4AF}" type="presParOf" srcId="{6644DF3D-1885-4D8E-A4FE-9565CC3E82FE}" destId="{0B16D751-81BA-4132-8B4B-96F4DFC4AA31}" srcOrd="1" destOrd="0" presId="urn:microsoft.com/office/officeart/2005/8/layout/list1"/>
    <dgm:cxn modelId="{0D58AC34-1F9B-4834-AFBF-184473F6A88F}" type="presParOf" srcId="{6644DF3D-1885-4D8E-A4FE-9565CC3E82FE}" destId="{C0CDF459-E311-4D44-97C1-AB731BFCA7B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8464BE-800E-43C3-89CF-ABA812070E28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BE38F8-1B64-49C5-A0C0-2CAF818F5DE1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ctr"/>
          <a:r>
            <a:rPr lang="uk-UA" dirty="0" smtClean="0"/>
            <a:t>ЖИТТЄЗДАТНІСТЬ</a:t>
          </a:r>
          <a:endParaRPr lang="ru-RU" dirty="0"/>
        </a:p>
      </dgm:t>
    </dgm:pt>
    <dgm:pt modelId="{A17BC227-0515-431B-9C05-59C620D04916}" type="parTrans" cxnId="{B6220EB3-1A10-44F8-BDBF-5A55D0378EE4}">
      <dgm:prSet/>
      <dgm:spPr/>
      <dgm:t>
        <a:bodyPr/>
        <a:lstStyle/>
        <a:p>
          <a:endParaRPr lang="ru-RU"/>
        </a:p>
      </dgm:t>
    </dgm:pt>
    <dgm:pt modelId="{B699DEFD-EE25-44B3-B938-402F14D9BE81}" type="sibTrans" cxnId="{B6220EB3-1A10-44F8-BDBF-5A55D0378EE4}">
      <dgm:prSet/>
      <dgm:spPr/>
      <dgm:t>
        <a:bodyPr/>
        <a:lstStyle/>
        <a:p>
          <a:endParaRPr lang="ru-RU"/>
        </a:p>
      </dgm:t>
    </dgm:pt>
    <dgm:pt modelId="{6644DF3D-1885-4D8E-A4FE-9565CC3E82FE}" type="pres">
      <dgm:prSet presAssocID="{998464BE-800E-43C3-89CF-ABA812070E28}" presName="linear" presStyleCnt="0">
        <dgm:presLayoutVars>
          <dgm:dir/>
          <dgm:animLvl val="lvl"/>
          <dgm:resizeHandles val="exact"/>
        </dgm:presLayoutVars>
      </dgm:prSet>
      <dgm:spPr/>
    </dgm:pt>
    <dgm:pt modelId="{E21080ED-41DB-4FA5-9DCD-2A96DA8506D5}" type="pres">
      <dgm:prSet presAssocID="{4BBE38F8-1B64-49C5-A0C0-2CAF818F5DE1}" presName="parentLin" presStyleCnt="0"/>
      <dgm:spPr/>
    </dgm:pt>
    <dgm:pt modelId="{A4038A2B-38A1-4082-8F69-675BC9083BD3}" type="pres">
      <dgm:prSet presAssocID="{4BBE38F8-1B64-49C5-A0C0-2CAF818F5DE1}" presName="parentLeftMargin" presStyleLbl="node1" presStyleIdx="0" presStyleCnt="1"/>
      <dgm:spPr/>
    </dgm:pt>
    <dgm:pt modelId="{C0F8C018-EB6B-48C1-8E00-470D891F4333}" type="pres">
      <dgm:prSet presAssocID="{4BBE38F8-1B64-49C5-A0C0-2CAF818F5D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6D751-81BA-4132-8B4B-96F4DFC4AA31}" type="pres">
      <dgm:prSet presAssocID="{4BBE38F8-1B64-49C5-A0C0-2CAF818F5DE1}" presName="negativeSpace" presStyleCnt="0"/>
      <dgm:spPr/>
    </dgm:pt>
    <dgm:pt modelId="{C0CDF459-E311-4D44-97C1-AB731BFCA7BB}" type="pres">
      <dgm:prSet presAssocID="{4BBE38F8-1B64-49C5-A0C0-2CAF818F5DE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FF93FB2-89D9-44D1-B2DD-2D09ED0DC06A}" type="presOf" srcId="{4BBE38F8-1B64-49C5-A0C0-2CAF818F5DE1}" destId="{C0F8C018-EB6B-48C1-8E00-470D891F4333}" srcOrd="1" destOrd="0" presId="urn:microsoft.com/office/officeart/2005/8/layout/list1"/>
    <dgm:cxn modelId="{B6220EB3-1A10-44F8-BDBF-5A55D0378EE4}" srcId="{998464BE-800E-43C3-89CF-ABA812070E28}" destId="{4BBE38F8-1B64-49C5-A0C0-2CAF818F5DE1}" srcOrd="0" destOrd="0" parTransId="{A17BC227-0515-431B-9C05-59C620D04916}" sibTransId="{B699DEFD-EE25-44B3-B938-402F14D9BE81}"/>
    <dgm:cxn modelId="{7FCF6EAC-F2FE-4C5E-B997-80D8B8B9F7EF}" type="presOf" srcId="{998464BE-800E-43C3-89CF-ABA812070E28}" destId="{6644DF3D-1885-4D8E-A4FE-9565CC3E82FE}" srcOrd="0" destOrd="0" presId="urn:microsoft.com/office/officeart/2005/8/layout/list1"/>
    <dgm:cxn modelId="{50E899B4-E7EB-4A32-B556-F237F76868A4}" type="presOf" srcId="{4BBE38F8-1B64-49C5-A0C0-2CAF818F5DE1}" destId="{A4038A2B-38A1-4082-8F69-675BC9083BD3}" srcOrd="0" destOrd="0" presId="urn:microsoft.com/office/officeart/2005/8/layout/list1"/>
    <dgm:cxn modelId="{A54D0706-7719-4CBE-A440-7B9EA18ED792}" type="presParOf" srcId="{6644DF3D-1885-4D8E-A4FE-9565CC3E82FE}" destId="{E21080ED-41DB-4FA5-9DCD-2A96DA8506D5}" srcOrd="0" destOrd="0" presId="urn:microsoft.com/office/officeart/2005/8/layout/list1"/>
    <dgm:cxn modelId="{ABC648D0-A60D-4789-829D-7198304E99AF}" type="presParOf" srcId="{E21080ED-41DB-4FA5-9DCD-2A96DA8506D5}" destId="{A4038A2B-38A1-4082-8F69-675BC9083BD3}" srcOrd="0" destOrd="0" presId="urn:microsoft.com/office/officeart/2005/8/layout/list1"/>
    <dgm:cxn modelId="{8B773B76-B858-4928-A511-640103A41CD4}" type="presParOf" srcId="{E21080ED-41DB-4FA5-9DCD-2A96DA8506D5}" destId="{C0F8C018-EB6B-48C1-8E00-470D891F4333}" srcOrd="1" destOrd="0" presId="urn:microsoft.com/office/officeart/2005/8/layout/list1"/>
    <dgm:cxn modelId="{33BB0A08-3B23-46FD-9722-C93231DFC4AF}" type="presParOf" srcId="{6644DF3D-1885-4D8E-A4FE-9565CC3E82FE}" destId="{0B16D751-81BA-4132-8B4B-96F4DFC4AA31}" srcOrd="1" destOrd="0" presId="urn:microsoft.com/office/officeart/2005/8/layout/list1"/>
    <dgm:cxn modelId="{0D58AC34-1F9B-4834-AFBF-184473F6A88F}" type="presParOf" srcId="{6644DF3D-1885-4D8E-A4FE-9565CC3E82FE}" destId="{C0CDF459-E311-4D44-97C1-AB731BFCA7B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8464BE-800E-43C3-89CF-ABA812070E28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BE38F8-1B64-49C5-A0C0-2CAF818F5DE1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ctr"/>
          <a:r>
            <a:rPr lang="uk-UA" dirty="0" smtClean="0"/>
            <a:t>ПРИЙНЯТНІСТЬ</a:t>
          </a:r>
          <a:endParaRPr lang="ru-RU" dirty="0"/>
        </a:p>
      </dgm:t>
    </dgm:pt>
    <dgm:pt modelId="{A17BC227-0515-431B-9C05-59C620D04916}" type="parTrans" cxnId="{B6220EB3-1A10-44F8-BDBF-5A55D0378EE4}">
      <dgm:prSet/>
      <dgm:spPr/>
      <dgm:t>
        <a:bodyPr/>
        <a:lstStyle/>
        <a:p>
          <a:endParaRPr lang="ru-RU"/>
        </a:p>
      </dgm:t>
    </dgm:pt>
    <dgm:pt modelId="{B699DEFD-EE25-44B3-B938-402F14D9BE81}" type="sibTrans" cxnId="{B6220EB3-1A10-44F8-BDBF-5A55D0378EE4}">
      <dgm:prSet/>
      <dgm:spPr/>
      <dgm:t>
        <a:bodyPr/>
        <a:lstStyle/>
        <a:p>
          <a:endParaRPr lang="ru-RU"/>
        </a:p>
      </dgm:t>
    </dgm:pt>
    <dgm:pt modelId="{6644DF3D-1885-4D8E-A4FE-9565CC3E82FE}" type="pres">
      <dgm:prSet presAssocID="{998464BE-800E-43C3-89CF-ABA812070E28}" presName="linear" presStyleCnt="0">
        <dgm:presLayoutVars>
          <dgm:dir/>
          <dgm:animLvl val="lvl"/>
          <dgm:resizeHandles val="exact"/>
        </dgm:presLayoutVars>
      </dgm:prSet>
      <dgm:spPr/>
    </dgm:pt>
    <dgm:pt modelId="{E21080ED-41DB-4FA5-9DCD-2A96DA8506D5}" type="pres">
      <dgm:prSet presAssocID="{4BBE38F8-1B64-49C5-A0C0-2CAF818F5DE1}" presName="parentLin" presStyleCnt="0"/>
      <dgm:spPr/>
    </dgm:pt>
    <dgm:pt modelId="{A4038A2B-38A1-4082-8F69-675BC9083BD3}" type="pres">
      <dgm:prSet presAssocID="{4BBE38F8-1B64-49C5-A0C0-2CAF818F5DE1}" presName="parentLeftMargin" presStyleLbl="node1" presStyleIdx="0" presStyleCnt="1"/>
      <dgm:spPr/>
    </dgm:pt>
    <dgm:pt modelId="{C0F8C018-EB6B-48C1-8E00-470D891F4333}" type="pres">
      <dgm:prSet presAssocID="{4BBE38F8-1B64-49C5-A0C0-2CAF818F5D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6D751-81BA-4132-8B4B-96F4DFC4AA31}" type="pres">
      <dgm:prSet presAssocID="{4BBE38F8-1B64-49C5-A0C0-2CAF818F5DE1}" presName="negativeSpace" presStyleCnt="0"/>
      <dgm:spPr/>
    </dgm:pt>
    <dgm:pt modelId="{C0CDF459-E311-4D44-97C1-AB731BFCA7BB}" type="pres">
      <dgm:prSet presAssocID="{4BBE38F8-1B64-49C5-A0C0-2CAF818F5DE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FF93FB2-89D9-44D1-B2DD-2D09ED0DC06A}" type="presOf" srcId="{4BBE38F8-1B64-49C5-A0C0-2CAF818F5DE1}" destId="{C0F8C018-EB6B-48C1-8E00-470D891F4333}" srcOrd="1" destOrd="0" presId="urn:microsoft.com/office/officeart/2005/8/layout/list1"/>
    <dgm:cxn modelId="{B6220EB3-1A10-44F8-BDBF-5A55D0378EE4}" srcId="{998464BE-800E-43C3-89CF-ABA812070E28}" destId="{4BBE38F8-1B64-49C5-A0C0-2CAF818F5DE1}" srcOrd="0" destOrd="0" parTransId="{A17BC227-0515-431B-9C05-59C620D04916}" sibTransId="{B699DEFD-EE25-44B3-B938-402F14D9BE81}"/>
    <dgm:cxn modelId="{7FCF6EAC-F2FE-4C5E-B997-80D8B8B9F7EF}" type="presOf" srcId="{998464BE-800E-43C3-89CF-ABA812070E28}" destId="{6644DF3D-1885-4D8E-A4FE-9565CC3E82FE}" srcOrd="0" destOrd="0" presId="urn:microsoft.com/office/officeart/2005/8/layout/list1"/>
    <dgm:cxn modelId="{50E899B4-E7EB-4A32-B556-F237F76868A4}" type="presOf" srcId="{4BBE38F8-1B64-49C5-A0C0-2CAF818F5DE1}" destId="{A4038A2B-38A1-4082-8F69-675BC9083BD3}" srcOrd="0" destOrd="0" presId="urn:microsoft.com/office/officeart/2005/8/layout/list1"/>
    <dgm:cxn modelId="{A54D0706-7719-4CBE-A440-7B9EA18ED792}" type="presParOf" srcId="{6644DF3D-1885-4D8E-A4FE-9565CC3E82FE}" destId="{E21080ED-41DB-4FA5-9DCD-2A96DA8506D5}" srcOrd="0" destOrd="0" presId="urn:microsoft.com/office/officeart/2005/8/layout/list1"/>
    <dgm:cxn modelId="{ABC648D0-A60D-4789-829D-7198304E99AF}" type="presParOf" srcId="{E21080ED-41DB-4FA5-9DCD-2A96DA8506D5}" destId="{A4038A2B-38A1-4082-8F69-675BC9083BD3}" srcOrd="0" destOrd="0" presId="urn:microsoft.com/office/officeart/2005/8/layout/list1"/>
    <dgm:cxn modelId="{8B773B76-B858-4928-A511-640103A41CD4}" type="presParOf" srcId="{E21080ED-41DB-4FA5-9DCD-2A96DA8506D5}" destId="{C0F8C018-EB6B-48C1-8E00-470D891F4333}" srcOrd="1" destOrd="0" presId="urn:microsoft.com/office/officeart/2005/8/layout/list1"/>
    <dgm:cxn modelId="{33BB0A08-3B23-46FD-9722-C93231DFC4AF}" type="presParOf" srcId="{6644DF3D-1885-4D8E-A4FE-9565CC3E82FE}" destId="{0B16D751-81BA-4132-8B4B-96F4DFC4AA31}" srcOrd="1" destOrd="0" presId="urn:microsoft.com/office/officeart/2005/8/layout/list1"/>
    <dgm:cxn modelId="{0D58AC34-1F9B-4834-AFBF-184473F6A88F}" type="presParOf" srcId="{6644DF3D-1885-4D8E-A4FE-9565CC3E82FE}" destId="{C0CDF459-E311-4D44-97C1-AB731BFCA7B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DF459-E311-4D44-97C1-AB731BFCA7BB}">
      <dsp:nvSpPr>
        <dsp:cNvPr id="0" name=""/>
        <dsp:cNvSpPr/>
      </dsp:nvSpPr>
      <dsp:spPr>
        <a:xfrm>
          <a:off x="0" y="557111"/>
          <a:ext cx="12192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8C018-EB6B-48C1-8E00-470D891F4333}">
      <dsp:nvSpPr>
        <dsp:cNvPr id="0" name=""/>
        <dsp:cNvSpPr/>
      </dsp:nvSpPr>
      <dsp:spPr>
        <a:xfrm>
          <a:off x="609600" y="55271"/>
          <a:ext cx="8534400" cy="1003680"/>
        </a:xfrm>
        <a:prstGeom prst="roundRect">
          <a:avLst/>
        </a:prstGeom>
        <a:solidFill>
          <a:srgbClr val="92D050"/>
        </a:solidFill>
        <a:ln>
          <a:solidFill>
            <a:srgbClr val="92D05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ЕФЕКТИВНІСТЬ</a:t>
          </a:r>
          <a:endParaRPr lang="ru-RU" sz="3400" kern="1200" dirty="0"/>
        </a:p>
      </dsp:txBody>
      <dsp:txXfrm>
        <a:off x="658596" y="104267"/>
        <a:ext cx="8436408" cy="905688"/>
      </dsp:txXfrm>
    </dsp:sp>
    <dsp:sp modelId="{ED879406-3FFC-4C75-BA24-8BA2750B119A}">
      <dsp:nvSpPr>
        <dsp:cNvPr id="0" name=""/>
        <dsp:cNvSpPr/>
      </dsp:nvSpPr>
      <dsp:spPr>
        <a:xfrm>
          <a:off x="0" y="2099351"/>
          <a:ext cx="12192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14EF0-9BB1-4E3D-AB0D-B53E4E97ECE4}">
      <dsp:nvSpPr>
        <dsp:cNvPr id="0" name=""/>
        <dsp:cNvSpPr/>
      </dsp:nvSpPr>
      <dsp:spPr>
        <a:xfrm>
          <a:off x="609600" y="1597511"/>
          <a:ext cx="8534400" cy="1003680"/>
        </a:xfrm>
        <a:prstGeom prst="roundRect">
          <a:avLst/>
        </a:prstGeom>
        <a:solidFill>
          <a:srgbClr val="92D050"/>
        </a:solidFill>
        <a:ln>
          <a:solidFill>
            <a:srgbClr val="92D05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БЕЗПЕКА</a:t>
          </a:r>
          <a:endParaRPr lang="ru-RU" sz="3400" kern="1200" dirty="0"/>
        </a:p>
      </dsp:txBody>
      <dsp:txXfrm>
        <a:off x="658596" y="1646507"/>
        <a:ext cx="8436408" cy="905688"/>
      </dsp:txXfrm>
    </dsp:sp>
    <dsp:sp modelId="{D7798994-DD38-40FA-A3EC-CCAAEE409148}">
      <dsp:nvSpPr>
        <dsp:cNvPr id="0" name=""/>
        <dsp:cNvSpPr/>
      </dsp:nvSpPr>
      <dsp:spPr>
        <a:xfrm>
          <a:off x="0" y="3641591"/>
          <a:ext cx="12192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F1C5B-88F1-42CD-A72C-4765BAD211F2}">
      <dsp:nvSpPr>
        <dsp:cNvPr id="0" name=""/>
        <dsp:cNvSpPr/>
      </dsp:nvSpPr>
      <dsp:spPr>
        <a:xfrm>
          <a:off x="609600" y="3139751"/>
          <a:ext cx="8534400" cy="1003680"/>
        </a:xfrm>
        <a:prstGeom prst="roundRect">
          <a:avLst/>
        </a:prstGeom>
        <a:solidFill>
          <a:srgbClr val="92D050"/>
        </a:solidFill>
        <a:ln>
          <a:solidFill>
            <a:srgbClr val="92D05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ЗАХИСТ</a:t>
          </a:r>
          <a:endParaRPr lang="ru-RU" sz="3400" kern="1200" dirty="0"/>
        </a:p>
      </dsp:txBody>
      <dsp:txXfrm>
        <a:off x="658596" y="3188747"/>
        <a:ext cx="8436408" cy="905688"/>
      </dsp:txXfrm>
    </dsp:sp>
    <dsp:sp modelId="{F5F587BF-6C67-4834-890A-E288464B87C6}">
      <dsp:nvSpPr>
        <dsp:cNvPr id="0" name=""/>
        <dsp:cNvSpPr/>
      </dsp:nvSpPr>
      <dsp:spPr>
        <a:xfrm>
          <a:off x="0" y="5183831"/>
          <a:ext cx="12192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853EC-14FC-48A4-9808-C5FB227EE98F}">
      <dsp:nvSpPr>
        <dsp:cNvPr id="0" name=""/>
        <dsp:cNvSpPr/>
      </dsp:nvSpPr>
      <dsp:spPr>
        <a:xfrm>
          <a:off x="609600" y="4681991"/>
          <a:ext cx="8534400" cy="1003680"/>
        </a:xfrm>
        <a:prstGeom prst="roundRect">
          <a:avLst/>
        </a:prstGeom>
        <a:solidFill>
          <a:srgbClr val="92D050"/>
        </a:solidFill>
        <a:ln>
          <a:solidFill>
            <a:srgbClr val="92D05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ЖИТТЄЗДАТНІСТЬ</a:t>
          </a:r>
          <a:endParaRPr lang="ru-RU" sz="3400" kern="1200" dirty="0"/>
        </a:p>
      </dsp:txBody>
      <dsp:txXfrm>
        <a:off x="658596" y="4730987"/>
        <a:ext cx="8436408" cy="905688"/>
      </dsp:txXfrm>
    </dsp:sp>
    <dsp:sp modelId="{BE51CB62-12D2-4A0D-A86E-A9EE9D3FFB81}">
      <dsp:nvSpPr>
        <dsp:cNvPr id="0" name=""/>
        <dsp:cNvSpPr/>
      </dsp:nvSpPr>
      <dsp:spPr>
        <a:xfrm>
          <a:off x="0" y="6726071"/>
          <a:ext cx="12192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3BCA4-FD16-41BF-9F45-8EA16F264E80}">
      <dsp:nvSpPr>
        <dsp:cNvPr id="0" name=""/>
        <dsp:cNvSpPr/>
      </dsp:nvSpPr>
      <dsp:spPr>
        <a:xfrm>
          <a:off x="609600" y="6224231"/>
          <a:ext cx="8534400" cy="1003680"/>
        </a:xfrm>
        <a:prstGeom prst="roundRect">
          <a:avLst/>
        </a:prstGeom>
        <a:solidFill>
          <a:srgbClr val="92D050"/>
        </a:solidFill>
        <a:ln>
          <a:solidFill>
            <a:srgbClr val="92D05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ПРИЙНЯТНІСТЬ</a:t>
          </a:r>
          <a:endParaRPr lang="ru-RU" sz="3400" kern="1200" dirty="0"/>
        </a:p>
      </dsp:txBody>
      <dsp:txXfrm>
        <a:off x="658596" y="6273227"/>
        <a:ext cx="8436408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DF459-E311-4D44-97C1-AB731BFCA7BB}">
      <dsp:nvSpPr>
        <dsp:cNvPr id="0" name=""/>
        <dsp:cNvSpPr/>
      </dsp:nvSpPr>
      <dsp:spPr>
        <a:xfrm>
          <a:off x="0" y="1117571"/>
          <a:ext cx="121920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8C018-EB6B-48C1-8E00-470D891F4333}">
      <dsp:nvSpPr>
        <dsp:cNvPr id="0" name=""/>
        <dsp:cNvSpPr/>
      </dsp:nvSpPr>
      <dsp:spPr>
        <a:xfrm>
          <a:off x="609600" y="158171"/>
          <a:ext cx="8534400" cy="1918800"/>
        </a:xfrm>
        <a:prstGeom prst="roundRect">
          <a:avLst/>
        </a:prstGeom>
        <a:solidFill>
          <a:srgbClr val="92D050"/>
        </a:solidFill>
        <a:ln>
          <a:solidFill>
            <a:srgbClr val="92D05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ЕФЕКТИВНІСТЬ</a:t>
          </a:r>
          <a:endParaRPr lang="ru-RU" sz="6500" kern="1200" dirty="0"/>
        </a:p>
      </dsp:txBody>
      <dsp:txXfrm>
        <a:off x="703268" y="251839"/>
        <a:ext cx="8347064" cy="1731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DF459-E311-4D44-97C1-AB731BFCA7BB}">
      <dsp:nvSpPr>
        <dsp:cNvPr id="0" name=""/>
        <dsp:cNvSpPr/>
      </dsp:nvSpPr>
      <dsp:spPr>
        <a:xfrm>
          <a:off x="0" y="1117571"/>
          <a:ext cx="121920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8C018-EB6B-48C1-8E00-470D891F4333}">
      <dsp:nvSpPr>
        <dsp:cNvPr id="0" name=""/>
        <dsp:cNvSpPr/>
      </dsp:nvSpPr>
      <dsp:spPr>
        <a:xfrm>
          <a:off x="609600" y="158171"/>
          <a:ext cx="8534400" cy="1918800"/>
        </a:xfrm>
        <a:prstGeom prst="roundRect">
          <a:avLst/>
        </a:prstGeom>
        <a:solidFill>
          <a:srgbClr val="92D050"/>
        </a:solidFill>
        <a:ln>
          <a:solidFill>
            <a:srgbClr val="92D05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БЕЗПЕКА</a:t>
          </a:r>
          <a:endParaRPr lang="ru-RU" sz="6500" kern="1200" dirty="0"/>
        </a:p>
      </dsp:txBody>
      <dsp:txXfrm>
        <a:off x="703268" y="251839"/>
        <a:ext cx="8347064" cy="1731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DF459-E311-4D44-97C1-AB731BFCA7BB}">
      <dsp:nvSpPr>
        <dsp:cNvPr id="0" name=""/>
        <dsp:cNvSpPr/>
      </dsp:nvSpPr>
      <dsp:spPr>
        <a:xfrm>
          <a:off x="0" y="1117571"/>
          <a:ext cx="121920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8C018-EB6B-48C1-8E00-470D891F4333}">
      <dsp:nvSpPr>
        <dsp:cNvPr id="0" name=""/>
        <dsp:cNvSpPr/>
      </dsp:nvSpPr>
      <dsp:spPr>
        <a:xfrm>
          <a:off x="609600" y="158171"/>
          <a:ext cx="8534400" cy="1918800"/>
        </a:xfrm>
        <a:prstGeom prst="roundRect">
          <a:avLst/>
        </a:prstGeom>
        <a:solidFill>
          <a:srgbClr val="92D050"/>
        </a:solidFill>
        <a:ln>
          <a:solidFill>
            <a:srgbClr val="92D05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ЗАХИСТ</a:t>
          </a:r>
          <a:endParaRPr lang="ru-RU" sz="6500" kern="1200" dirty="0"/>
        </a:p>
      </dsp:txBody>
      <dsp:txXfrm>
        <a:off x="703268" y="251839"/>
        <a:ext cx="8347064" cy="1731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DF459-E311-4D44-97C1-AB731BFCA7BB}">
      <dsp:nvSpPr>
        <dsp:cNvPr id="0" name=""/>
        <dsp:cNvSpPr/>
      </dsp:nvSpPr>
      <dsp:spPr>
        <a:xfrm>
          <a:off x="0" y="1117571"/>
          <a:ext cx="121920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8C018-EB6B-48C1-8E00-470D891F4333}">
      <dsp:nvSpPr>
        <dsp:cNvPr id="0" name=""/>
        <dsp:cNvSpPr/>
      </dsp:nvSpPr>
      <dsp:spPr>
        <a:xfrm>
          <a:off x="609600" y="158171"/>
          <a:ext cx="8534400" cy="1918800"/>
        </a:xfrm>
        <a:prstGeom prst="roundRect">
          <a:avLst/>
        </a:prstGeom>
        <a:solidFill>
          <a:srgbClr val="92D050"/>
        </a:solidFill>
        <a:ln>
          <a:solidFill>
            <a:srgbClr val="92D05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ЖИТТЄЗДАТНІСТЬ</a:t>
          </a:r>
          <a:endParaRPr lang="ru-RU" sz="6500" kern="1200" dirty="0"/>
        </a:p>
      </dsp:txBody>
      <dsp:txXfrm>
        <a:off x="703268" y="251839"/>
        <a:ext cx="8347064" cy="1731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DF459-E311-4D44-97C1-AB731BFCA7BB}">
      <dsp:nvSpPr>
        <dsp:cNvPr id="0" name=""/>
        <dsp:cNvSpPr/>
      </dsp:nvSpPr>
      <dsp:spPr>
        <a:xfrm>
          <a:off x="0" y="1117571"/>
          <a:ext cx="121920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8C018-EB6B-48C1-8E00-470D891F4333}">
      <dsp:nvSpPr>
        <dsp:cNvPr id="0" name=""/>
        <dsp:cNvSpPr/>
      </dsp:nvSpPr>
      <dsp:spPr>
        <a:xfrm>
          <a:off x="609600" y="158171"/>
          <a:ext cx="8534400" cy="1918800"/>
        </a:xfrm>
        <a:prstGeom prst="roundRect">
          <a:avLst/>
        </a:prstGeom>
        <a:solidFill>
          <a:srgbClr val="92D050"/>
        </a:solidFill>
        <a:ln>
          <a:solidFill>
            <a:srgbClr val="92D05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ПРИЙНЯТНІСТЬ</a:t>
          </a:r>
          <a:endParaRPr lang="ru-RU" sz="6500" kern="1200" dirty="0"/>
        </a:p>
      </dsp:txBody>
      <dsp:txXfrm>
        <a:off x="703268" y="251839"/>
        <a:ext cx="8347064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BE2A6-1713-4843-B9B8-78A1F35360E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24A7C-A494-40A4-A012-E93B6F4D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8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24A7C-A494-40A4-A012-E93B6F4D62C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0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rgbClr val="259E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rgbClr val="259E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8288000" cy="9721215"/>
          </a:xfrm>
          <a:custGeom>
            <a:avLst/>
            <a:gdLst/>
            <a:ahLst/>
            <a:cxnLst/>
            <a:rect l="l" t="t" r="r" b="b"/>
            <a:pathLst>
              <a:path w="18288000" h="9721215">
                <a:moveTo>
                  <a:pt x="0" y="9720631"/>
                </a:moveTo>
                <a:lnTo>
                  <a:pt x="18287998" y="9720631"/>
                </a:lnTo>
                <a:lnTo>
                  <a:pt x="18287998" y="0"/>
                </a:lnTo>
                <a:lnTo>
                  <a:pt x="0" y="0"/>
                </a:lnTo>
                <a:lnTo>
                  <a:pt x="0" y="9720631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282618"/>
            <a:ext cx="18288000" cy="4445"/>
          </a:xfrm>
          <a:custGeom>
            <a:avLst/>
            <a:gdLst/>
            <a:ahLst/>
            <a:cxnLst/>
            <a:rect l="l" t="t" r="r" b="b"/>
            <a:pathLst>
              <a:path w="18288000" h="4445">
                <a:moveTo>
                  <a:pt x="0" y="4393"/>
                </a:moveTo>
                <a:lnTo>
                  <a:pt x="18287998" y="4393"/>
                </a:lnTo>
                <a:lnTo>
                  <a:pt x="18287998" y="0"/>
                </a:lnTo>
                <a:lnTo>
                  <a:pt x="0" y="0"/>
                </a:lnTo>
                <a:lnTo>
                  <a:pt x="0" y="4393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"/>
            <a:ext cx="18053193" cy="1028354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9720643"/>
            <a:ext cx="18288000" cy="561975"/>
          </a:xfrm>
          <a:custGeom>
            <a:avLst/>
            <a:gdLst/>
            <a:ahLst/>
            <a:cxnLst/>
            <a:rect l="l" t="t" r="r" b="b"/>
            <a:pathLst>
              <a:path w="18288000" h="561975">
                <a:moveTo>
                  <a:pt x="0" y="0"/>
                </a:moveTo>
                <a:lnTo>
                  <a:pt x="18287999" y="0"/>
                </a:lnTo>
                <a:lnTo>
                  <a:pt x="18287999" y="561974"/>
                </a:lnTo>
                <a:lnTo>
                  <a:pt x="0" y="561974"/>
                </a:lnTo>
                <a:lnTo>
                  <a:pt x="0" y="0"/>
                </a:lnTo>
                <a:close/>
              </a:path>
            </a:pathLst>
          </a:custGeom>
          <a:solidFill>
            <a:srgbClr val="2ED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2886" y="11"/>
            <a:ext cx="4762499" cy="102869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rgbClr val="259E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"/>
            <a:ext cx="18287946" cy="1028699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619606" y="5"/>
            <a:ext cx="5362575" cy="2683510"/>
          </a:xfrm>
          <a:custGeom>
            <a:avLst/>
            <a:gdLst/>
            <a:ahLst/>
            <a:cxnLst/>
            <a:rect l="l" t="t" r="r" b="b"/>
            <a:pathLst>
              <a:path w="5362575" h="2683510">
                <a:moveTo>
                  <a:pt x="2681272" y="2682955"/>
                </a:moveTo>
                <a:lnTo>
                  <a:pt x="2633085" y="2682530"/>
                </a:lnTo>
                <a:lnTo>
                  <a:pt x="2585103" y="2681262"/>
                </a:lnTo>
                <a:lnTo>
                  <a:pt x="2537334" y="2679157"/>
                </a:lnTo>
                <a:lnTo>
                  <a:pt x="2489786" y="2676222"/>
                </a:lnTo>
                <a:lnTo>
                  <a:pt x="2442464" y="2672465"/>
                </a:lnTo>
                <a:lnTo>
                  <a:pt x="2395377" y="2667892"/>
                </a:lnTo>
                <a:lnTo>
                  <a:pt x="2348531" y="2662511"/>
                </a:lnTo>
                <a:lnTo>
                  <a:pt x="2301933" y="2656328"/>
                </a:lnTo>
                <a:lnTo>
                  <a:pt x="2255591" y="2649351"/>
                </a:lnTo>
                <a:lnTo>
                  <a:pt x="2209511" y="2641587"/>
                </a:lnTo>
                <a:lnTo>
                  <a:pt x="2163701" y="2633043"/>
                </a:lnTo>
                <a:lnTo>
                  <a:pt x="2118168" y="2623726"/>
                </a:lnTo>
                <a:lnTo>
                  <a:pt x="2072918" y="2613642"/>
                </a:lnTo>
                <a:lnTo>
                  <a:pt x="2027960" y="2602801"/>
                </a:lnTo>
                <a:lnTo>
                  <a:pt x="1983299" y="2591207"/>
                </a:lnTo>
                <a:lnTo>
                  <a:pt x="1938944" y="2578868"/>
                </a:lnTo>
                <a:lnTo>
                  <a:pt x="1894901" y="2565793"/>
                </a:lnTo>
                <a:lnTo>
                  <a:pt x="1851177" y="2551986"/>
                </a:lnTo>
                <a:lnTo>
                  <a:pt x="1807779" y="2537457"/>
                </a:lnTo>
                <a:lnTo>
                  <a:pt x="1764715" y="2522211"/>
                </a:lnTo>
                <a:lnTo>
                  <a:pt x="1721991" y="2506255"/>
                </a:lnTo>
                <a:lnTo>
                  <a:pt x="1679615" y="2489598"/>
                </a:lnTo>
                <a:lnTo>
                  <a:pt x="1637594" y="2472246"/>
                </a:lnTo>
                <a:lnTo>
                  <a:pt x="1595935" y="2454206"/>
                </a:lnTo>
                <a:lnTo>
                  <a:pt x="1554644" y="2435484"/>
                </a:lnTo>
                <a:lnTo>
                  <a:pt x="1513730" y="2416090"/>
                </a:lnTo>
                <a:lnTo>
                  <a:pt x="1473198" y="2396028"/>
                </a:lnTo>
                <a:lnTo>
                  <a:pt x="1433057" y="2375307"/>
                </a:lnTo>
                <a:lnTo>
                  <a:pt x="1393313" y="2353934"/>
                </a:lnTo>
                <a:lnTo>
                  <a:pt x="1353973" y="2331915"/>
                </a:lnTo>
                <a:lnTo>
                  <a:pt x="1315045" y="2309257"/>
                </a:lnTo>
                <a:lnTo>
                  <a:pt x="1276536" y="2285969"/>
                </a:lnTo>
                <a:lnTo>
                  <a:pt x="1238452" y="2262056"/>
                </a:lnTo>
                <a:lnTo>
                  <a:pt x="1200800" y="2237527"/>
                </a:lnTo>
                <a:lnTo>
                  <a:pt x="1163589" y="2212387"/>
                </a:lnTo>
                <a:lnTo>
                  <a:pt x="1126824" y="2186645"/>
                </a:lnTo>
                <a:lnTo>
                  <a:pt x="1090513" y="2160307"/>
                </a:lnTo>
                <a:lnTo>
                  <a:pt x="1054664" y="2133380"/>
                </a:lnTo>
                <a:lnTo>
                  <a:pt x="1019282" y="2105872"/>
                </a:lnTo>
                <a:lnTo>
                  <a:pt x="984376" y="2077789"/>
                </a:lnTo>
                <a:lnTo>
                  <a:pt x="949952" y="2049138"/>
                </a:lnTo>
                <a:lnTo>
                  <a:pt x="916018" y="2019928"/>
                </a:lnTo>
                <a:lnTo>
                  <a:pt x="882580" y="1990164"/>
                </a:lnTo>
                <a:lnTo>
                  <a:pt x="849645" y="1959854"/>
                </a:lnTo>
                <a:lnTo>
                  <a:pt x="817222" y="1929005"/>
                </a:lnTo>
                <a:lnTo>
                  <a:pt x="785316" y="1897624"/>
                </a:lnTo>
                <a:lnTo>
                  <a:pt x="753935" y="1865718"/>
                </a:lnTo>
                <a:lnTo>
                  <a:pt x="723086" y="1833294"/>
                </a:lnTo>
                <a:lnTo>
                  <a:pt x="692776" y="1800360"/>
                </a:lnTo>
                <a:lnTo>
                  <a:pt x="663012" y="1766922"/>
                </a:lnTo>
                <a:lnTo>
                  <a:pt x="633801" y="1732987"/>
                </a:lnTo>
                <a:lnTo>
                  <a:pt x="605151" y="1698564"/>
                </a:lnTo>
                <a:lnTo>
                  <a:pt x="577068" y="1663657"/>
                </a:lnTo>
                <a:lnTo>
                  <a:pt x="549560" y="1628276"/>
                </a:lnTo>
                <a:lnTo>
                  <a:pt x="522633" y="1592426"/>
                </a:lnTo>
                <a:lnTo>
                  <a:pt x="496295" y="1556116"/>
                </a:lnTo>
                <a:lnTo>
                  <a:pt x="470552" y="1519351"/>
                </a:lnTo>
                <a:lnTo>
                  <a:pt x="445413" y="1482139"/>
                </a:lnTo>
                <a:lnTo>
                  <a:pt x="420883" y="1444488"/>
                </a:lnTo>
                <a:lnTo>
                  <a:pt x="396970" y="1406404"/>
                </a:lnTo>
                <a:lnTo>
                  <a:pt x="373682" y="1367894"/>
                </a:lnTo>
                <a:lnTo>
                  <a:pt x="351025" y="1328966"/>
                </a:lnTo>
                <a:lnTo>
                  <a:pt x="329006" y="1289626"/>
                </a:lnTo>
                <a:lnTo>
                  <a:pt x="307632" y="1249882"/>
                </a:lnTo>
                <a:lnTo>
                  <a:pt x="286911" y="1209741"/>
                </a:lnTo>
                <a:lnTo>
                  <a:pt x="266850" y="1169210"/>
                </a:lnTo>
                <a:lnTo>
                  <a:pt x="247455" y="1128295"/>
                </a:lnTo>
                <a:lnTo>
                  <a:pt x="228734" y="1087005"/>
                </a:lnTo>
                <a:lnTo>
                  <a:pt x="210694" y="1045345"/>
                </a:lnTo>
                <a:lnTo>
                  <a:pt x="193341" y="1003324"/>
                </a:lnTo>
                <a:lnTo>
                  <a:pt x="176684" y="960948"/>
                </a:lnTo>
                <a:lnTo>
                  <a:pt x="160729" y="918224"/>
                </a:lnTo>
                <a:lnTo>
                  <a:pt x="145483" y="875160"/>
                </a:lnTo>
                <a:lnTo>
                  <a:pt x="130953" y="831763"/>
                </a:lnTo>
                <a:lnTo>
                  <a:pt x="117147" y="788039"/>
                </a:lnTo>
                <a:lnTo>
                  <a:pt x="104071" y="743996"/>
                </a:lnTo>
                <a:lnTo>
                  <a:pt x="91733" y="699640"/>
                </a:lnTo>
                <a:lnTo>
                  <a:pt x="80139" y="654980"/>
                </a:lnTo>
                <a:lnTo>
                  <a:pt x="69297" y="610021"/>
                </a:lnTo>
                <a:lnTo>
                  <a:pt x="59214" y="564772"/>
                </a:lnTo>
                <a:lnTo>
                  <a:pt x="49897" y="519238"/>
                </a:lnTo>
                <a:lnTo>
                  <a:pt x="41352" y="473428"/>
                </a:lnTo>
                <a:lnTo>
                  <a:pt x="33588" y="427349"/>
                </a:lnTo>
                <a:lnTo>
                  <a:pt x="26611" y="381006"/>
                </a:lnTo>
                <a:lnTo>
                  <a:pt x="20429" y="334409"/>
                </a:lnTo>
                <a:lnTo>
                  <a:pt x="15047" y="287563"/>
                </a:lnTo>
                <a:lnTo>
                  <a:pt x="10474" y="240475"/>
                </a:lnTo>
                <a:lnTo>
                  <a:pt x="6717" y="193154"/>
                </a:lnTo>
                <a:lnTo>
                  <a:pt x="3782" y="145605"/>
                </a:lnTo>
                <a:lnTo>
                  <a:pt x="1677" y="97836"/>
                </a:lnTo>
                <a:lnTo>
                  <a:pt x="409" y="49855"/>
                </a:lnTo>
                <a:lnTo>
                  <a:pt x="0" y="0"/>
                </a:lnTo>
                <a:lnTo>
                  <a:pt x="5362545" y="0"/>
                </a:lnTo>
                <a:lnTo>
                  <a:pt x="5362136" y="49855"/>
                </a:lnTo>
                <a:lnTo>
                  <a:pt x="5360867" y="97836"/>
                </a:lnTo>
                <a:lnTo>
                  <a:pt x="5358762" y="145605"/>
                </a:lnTo>
                <a:lnTo>
                  <a:pt x="5355828" y="193154"/>
                </a:lnTo>
                <a:lnTo>
                  <a:pt x="5352070" y="240475"/>
                </a:lnTo>
                <a:lnTo>
                  <a:pt x="5347497" y="287563"/>
                </a:lnTo>
                <a:lnTo>
                  <a:pt x="5342116" y="334409"/>
                </a:lnTo>
                <a:lnTo>
                  <a:pt x="5335933" y="381006"/>
                </a:lnTo>
                <a:lnTo>
                  <a:pt x="5328956" y="427349"/>
                </a:lnTo>
                <a:lnTo>
                  <a:pt x="5321192" y="473428"/>
                </a:lnTo>
                <a:lnTo>
                  <a:pt x="5312648" y="519238"/>
                </a:lnTo>
                <a:lnTo>
                  <a:pt x="5303331" y="564772"/>
                </a:lnTo>
                <a:lnTo>
                  <a:pt x="5293248" y="610021"/>
                </a:lnTo>
                <a:lnTo>
                  <a:pt x="5282406" y="654980"/>
                </a:lnTo>
                <a:lnTo>
                  <a:pt x="5270812" y="699640"/>
                </a:lnTo>
                <a:lnTo>
                  <a:pt x="5258474" y="743996"/>
                </a:lnTo>
                <a:lnTo>
                  <a:pt x="5245398" y="788039"/>
                </a:lnTo>
                <a:lnTo>
                  <a:pt x="5231592" y="831763"/>
                </a:lnTo>
                <a:lnTo>
                  <a:pt x="5217062" y="875160"/>
                </a:lnTo>
                <a:lnTo>
                  <a:pt x="5201816" y="918224"/>
                </a:lnTo>
                <a:lnTo>
                  <a:pt x="5185861" y="960948"/>
                </a:lnTo>
                <a:lnTo>
                  <a:pt x="5169203" y="1003324"/>
                </a:lnTo>
                <a:lnTo>
                  <a:pt x="5151851" y="1045345"/>
                </a:lnTo>
                <a:lnTo>
                  <a:pt x="5133811" y="1087005"/>
                </a:lnTo>
                <a:lnTo>
                  <a:pt x="5115090" y="1128295"/>
                </a:lnTo>
                <a:lnTo>
                  <a:pt x="5095695" y="1169210"/>
                </a:lnTo>
                <a:lnTo>
                  <a:pt x="5075633" y="1209741"/>
                </a:lnTo>
                <a:lnTo>
                  <a:pt x="5054912" y="1249882"/>
                </a:lnTo>
                <a:lnTo>
                  <a:pt x="5033539" y="1289626"/>
                </a:lnTo>
                <a:lnTo>
                  <a:pt x="5011520" y="1328966"/>
                </a:lnTo>
                <a:lnTo>
                  <a:pt x="4988863" y="1367894"/>
                </a:lnTo>
                <a:lnTo>
                  <a:pt x="4965574" y="1406404"/>
                </a:lnTo>
                <a:lnTo>
                  <a:pt x="4941662" y="1444488"/>
                </a:lnTo>
                <a:lnTo>
                  <a:pt x="4917132" y="1482139"/>
                </a:lnTo>
                <a:lnTo>
                  <a:pt x="4891993" y="1519351"/>
                </a:lnTo>
                <a:lnTo>
                  <a:pt x="4866250" y="1556116"/>
                </a:lnTo>
                <a:lnTo>
                  <a:pt x="4839912" y="1592426"/>
                </a:lnTo>
                <a:lnTo>
                  <a:pt x="4812985" y="1628276"/>
                </a:lnTo>
                <a:lnTo>
                  <a:pt x="4785477" y="1663657"/>
                </a:lnTo>
                <a:lnTo>
                  <a:pt x="4757394" y="1698564"/>
                </a:lnTo>
                <a:lnTo>
                  <a:pt x="4728744" y="1732987"/>
                </a:lnTo>
                <a:lnTo>
                  <a:pt x="4699533" y="1766922"/>
                </a:lnTo>
                <a:lnTo>
                  <a:pt x="4669769" y="1800360"/>
                </a:lnTo>
                <a:lnTo>
                  <a:pt x="4639459" y="1833294"/>
                </a:lnTo>
                <a:lnTo>
                  <a:pt x="4608610" y="1865718"/>
                </a:lnTo>
                <a:lnTo>
                  <a:pt x="4577229" y="1897624"/>
                </a:lnTo>
                <a:lnTo>
                  <a:pt x="4545323" y="1929005"/>
                </a:lnTo>
                <a:lnTo>
                  <a:pt x="4512899" y="1959854"/>
                </a:lnTo>
                <a:lnTo>
                  <a:pt x="4479965" y="1990164"/>
                </a:lnTo>
                <a:lnTo>
                  <a:pt x="4446527" y="2019928"/>
                </a:lnTo>
                <a:lnTo>
                  <a:pt x="4412593" y="2049138"/>
                </a:lnTo>
                <a:lnTo>
                  <a:pt x="4378169" y="2077789"/>
                </a:lnTo>
                <a:lnTo>
                  <a:pt x="4343263" y="2105872"/>
                </a:lnTo>
                <a:lnTo>
                  <a:pt x="4307881" y="2133380"/>
                </a:lnTo>
                <a:lnTo>
                  <a:pt x="4272031" y="2160307"/>
                </a:lnTo>
                <a:lnTo>
                  <a:pt x="4235721" y="2186645"/>
                </a:lnTo>
                <a:lnTo>
                  <a:pt x="4198956" y="2212387"/>
                </a:lnTo>
                <a:lnTo>
                  <a:pt x="4161745" y="2237527"/>
                </a:lnTo>
                <a:lnTo>
                  <a:pt x="4124093" y="2262056"/>
                </a:lnTo>
                <a:lnTo>
                  <a:pt x="4086009" y="2285969"/>
                </a:lnTo>
                <a:lnTo>
                  <a:pt x="4047499" y="2309257"/>
                </a:lnTo>
                <a:lnTo>
                  <a:pt x="4008571" y="2331915"/>
                </a:lnTo>
                <a:lnTo>
                  <a:pt x="3969232" y="2353934"/>
                </a:lnTo>
                <a:lnTo>
                  <a:pt x="3929488" y="2375307"/>
                </a:lnTo>
                <a:lnTo>
                  <a:pt x="3889346" y="2396028"/>
                </a:lnTo>
                <a:lnTo>
                  <a:pt x="3848815" y="2416090"/>
                </a:lnTo>
                <a:lnTo>
                  <a:pt x="3807900" y="2435484"/>
                </a:lnTo>
                <a:lnTo>
                  <a:pt x="3766610" y="2454206"/>
                </a:lnTo>
                <a:lnTo>
                  <a:pt x="3724950" y="2472246"/>
                </a:lnTo>
                <a:lnTo>
                  <a:pt x="3682929" y="2489598"/>
                </a:lnTo>
                <a:lnTo>
                  <a:pt x="3640553" y="2506255"/>
                </a:lnTo>
                <a:lnTo>
                  <a:pt x="3597830" y="2522211"/>
                </a:lnTo>
                <a:lnTo>
                  <a:pt x="3554766" y="2537457"/>
                </a:lnTo>
                <a:lnTo>
                  <a:pt x="3511368" y="2551986"/>
                </a:lnTo>
                <a:lnTo>
                  <a:pt x="3467644" y="2565793"/>
                </a:lnTo>
                <a:lnTo>
                  <a:pt x="3423601" y="2578868"/>
                </a:lnTo>
                <a:lnTo>
                  <a:pt x="3379245" y="2591207"/>
                </a:lnTo>
                <a:lnTo>
                  <a:pt x="3334585" y="2602801"/>
                </a:lnTo>
                <a:lnTo>
                  <a:pt x="3289626" y="2613642"/>
                </a:lnTo>
                <a:lnTo>
                  <a:pt x="3244377" y="2623726"/>
                </a:lnTo>
                <a:lnTo>
                  <a:pt x="3198844" y="2633043"/>
                </a:lnTo>
                <a:lnTo>
                  <a:pt x="3153034" y="2641587"/>
                </a:lnTo>
                <a:lnTo>
                  <a:pt x="3106954" y="2649351"/>
                </a:lnTo>
                <a:lnTo>
                  <a:pt x="3060612" y="2656328"/>
                </a:lnTo>
                <a:lnTo>
                  <a:pt x="3014014" y="2662511"/>
                </a:lnTo>
                <a:lnTo>
                  <a:pt x="2967168" y="2667892"/>
                </a:lnTo>
                <a:lnTo>
                  <a:pt x="2920081" y="2672465"/>
                </a:lnTo>
                <a:lnTo>
                  <a:pt x="2872759" y="2676222"/>
                </a:lnTo>
                <a:lnTo>
                  <a:pt x="2825210" y="2679157"/>
                </a:lnTo>
                <a:lnTo>
                  <a:pt x="2777442" y="2681262"/>
                </a:lnTo>
                <a:lnTo>
                  <a:pt x="2729460" y="2682530"/>
                </a:lnTo>
                <a:lnTo>
                  <a:pt x="2681272" y="2682955"/>
                </a:lnTo>
                <a:close/>
              </a:path>
            </a:pathLst>
          </a:custGeom>
          <a:solidFill>
            <a:srgbClr val="2ED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5151" y="-278140"/>
            <a:ext cx="10238105" cy="2007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0" i="0">
                <a:solidFill>
                  <a:srgbClr val="259E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958" y="1891239"/>
            <a:ext cx="11812905" cy="688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6.pn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6.png"/><Relationship Id="rId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1"/>
            <a:ext cx="2333624" cy="23050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66699" y="2124076"/>
            <a:ext cx="152400" cy="3067050"/>
            <a:chOff x="266699" y="2124076"/>
            <a:chExt cx="152400" cy="30670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274" y="2124076"/>
              <a:ext cx="123825" cy="123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99" y="5076826"/>
              <a:ext cx="114300" cy="114299"/>
            </a:xfrm>
            <a:prstGeom prst="rect">
              <a:avLst/>
            </a:prstGeom>
          </p:spPr>
        </p:pic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2638E8FA-A3C3-4D73-A176-893504E5AD56}"/>
              </a:ext>
            </a:extLst>
          </p:cNvPr>
          <p:cNvSpPr txBox="1">
            <a:spLocks/>
          </p:cNvSpPr>
          <p:nvPr/>
        </p:nvSpPr>
        <p:spPr>
          <a:xfrm>
            <a:off x="228600" y="571500"/>
            <a:ext cx="11277600" cy="480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21899" tIns="60949" rIns="121899" bIns="60949" rtlCol="0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uk-UA" sz="5400" b="1" dirty="0" smtClean="0">
                <a:ln/>
              </a:rPr>
              <a:t>Тема лекції:</a:t>
            </a:r>
            <a:endParaRPr lang="ru-RU" sz="5400" b="1" dirty="0" smtClean="0">
              <a:ln/>
            </a:endParaRPr>
          </a:p>
          <a:p>
            <a:pPr marL="0" indent="0" algn="ctr">
              <a:buNone/>
            </a:pPr>
            <a:r>
              <a:rPr lang="ru-RU" sz="5400" b="1" dirty="0" smtClean="0">
                <a:ln/>
              </a:rPr>
              <a:t>«</a:t>
            </a:r>
            <a:r>
              <a:rPr lang="ru-RU" sz="5400" b="1" dirty="0" err="1">
                <a:ln/>
              </a:rPr>
              <a:t>Розумне</a:t>
            </a:r>
            <a:r>
              <a:rPr lang="ru-RU" sz="5400" b="1" dirty="0">
                <a:ln/>
              </a:rPr>
              <a:t> </a:t>
            </a:r>
            <a:r>
              <a:rPr lang="ru-RU" sz="5400" b="1" dirty="0" err="1">
                <a:ln/>
              </a:rPr>
              <a:t>сільське</a:t>
            </a:r>
            <a:r>
              <a:rPr lang="ru-RU" sz="5400" b="1" dirty="0">
                <a:ln/>
              </a:rPr>
              <a:t> </a:t>
            </a:r>
            <a:r>
              <a:rPr lang="ru-RU" sz="5400" b="1" dirty="0" err="1">
                <a:ln/>
              </a:rPr>
              <a:t>господарство</a:t>
            </a:r>
            <a:r>
              <a:rPr lang="ru-RU" sz="5400" b="1" dirty="0">
                <a:ln/>
              </a:rPr>
              <a:t>» (</a:t>
            </a:r>
            <a:r>
              <a:rPr lang="ru-RU" sz="5400" b="1" dirty="0" err="1">
                <a:ln/>
              </a:rPr>
              <a:t>smart</a:t>
            </a:r>
            <a:r>
              <a:rPr lang="ru-RU" sz="5400" b="1" dirty="0">
                <a:ln/>
              </a:rPr>
              <a:t> </a:t>
            </a:r>
            <a:r>
              <a:rPr lang="ru-RU" sz="5400" b="1" dirty="0" err="1">
                <a:ln/>
              </a:rPr>
              <a:t>agriculture</a:t>
            </a:r>
            <a:r>
              <a:rPr lang="ru-RU" sz="5400" b="1" dirty="0">
                <a:ln/>
              </a:rPr>
              <a:t> як основа сталого </a:t>
            </a:r>
            <a:r>
              <a:rPr lang="ru-RU" sz="5400" b="1" dirty="0" err="1">
                <a:ln/>
              </a:rPr>
              <a:t>управління</a:t>
            </a:r>
            <a:r>
              <a:rPr lang="ru-RU" sz="5400" b="1" dirty="0">
                <a:ln/>
              </a:rPr>
              <a:t> </a:t>
            </a:r>
            <a:r>
              <a:rPr lang="ru-RU" sz="5400" b="1" dirty="0" err="1">
                <a:ln/>
              </a:rPr>
              <a:t>ґрунтами</a:t>
            </a:r>
            <a:r>
              <a:rPr lang="ru-RU" sz="5400" b="1" dirty="0">
                <a:ln/>
              </a:rPr>
              <a:t>  (SSM)</a:t>
            </a:r>
            <a:endParaRPr lang="uk-UA" sz="5400" b="1" dirty="0">
              <a:ln/>
            </a:endParaRPr>
          </a:p>
        </p:txBody>
      </p:sp>
      <p:sp>
        <p:nvSpPr>
          <p:cNvPr id="14" name="Выноска 2 13"/>
          <p:cNvSpPr/>
          <p:nvPr/>
        </p:nvSpPr>
        <p:spPr>
          <a:xfrm>
            <a:off x="2819400" y="6896100"/>
            <a:ext cx="8915400" cy="1981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7640"/>
              <a:gd name="adj6" fmla="val -2118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Лектор: Переверзєва Анна Василівна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1"/>
            <a:ext cx="2333624" cy="23050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66699" y="2124076"/>
            <a:ext cx="152400" cy="3067050"/>
            <a:chOff x="266699" y="2124076"/>
            <a:chExt cx="152400" cy="30670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274" y="2124076"/>
              <a:ext cx="123825" cy="123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99" y="5076826"/>
              <a:ext cx="114300" cy="114299"/>
            </a:xfrm>
            <a:prstGeom prst="rect">
              <a:avLst/>
            </a:prstGeom>
          </p:spPr>
        </p:pic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0619779"/>
              </p:ext>
            </p:extLst>
          </p:nvPr>
        </p:nvGraphicFramePr>
        <p:xfrm>
          <a:off x="-152400" y="2552700"/>
          <a:ext cx="12192000" cy="2913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828800" y="-65314"/>
            <a:ext cx="11430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ЦІЛІ </a:t>
            </a:r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SUSTAINABLE SOIL MANAGEMENT (</a:t>
            </a:r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</a:rPr>
              <a:t>SSM</a:t>
            </a:r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)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9600" y="5905500"/>
            <a:ext cx="10134600" cy="4191000"/>
          </a:xfrm>
          <a:prstGeom prst="roundRect">
            <a:avLst/>
          </a:prstGeom>
          <a:gradFill>
            <a:gsLst>
              <a:gs pos="0">
                <a:srgbClr val="92D050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177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000" dirty="0" err="1"/>
              <a:t>якщо</a:t>
            </a:r>
            <a:r>
              <a:rPr lang="ru-RU" sz="4000" dirty="0"/>
              <a:t> </a:t>
            </a:r>
            <a:r>
              <a:rPr lang="ru-RU" sz="4000" dirty="0" err="1"/>
              <a:t>застосоване</a:t>
            </a:r>
            <a:r>
              <a:rPr lang="ru-RU" sz="4000" dirty="0"/>
              <a:t> </a:t>
            </a:r>
            <a:r>
              <a:rPr lang="ru-RU" sz="4000" dirty="0" err="1"/>
              <a:t>землекористування</a:t>
            </a:r>
            <a:r>
              <a:rPr lang="ru-RU" sz="4000" dirty="0"/>
              <a:t> не </a:t>
            </a:r>
            <a:r>
              <a:rPr lang="ru-RU" sz="4000" dirty="0" err="1"/>
              <a:t>відповідає</a:t>
            </a:r>
            <a:r>
              <a:rPr lang="ru-RU" sz="4000" dirty="0"/>
              <a:t> </a:t>
            </a:r>
            <a:r>
              <a:rPr lang="ru-RU" sz="4000" dirty="0" err="1"/>
              <a:t>місцевим</a:t>
            </a:r>
            <a:r>
              <a:rPr lang="ru-RU" sz="4000" dirty="0"/>
              <a:t> </a:t>
            </a:r>
            <a:r>
              <a:rPr lang="ru-RU" sz="4000" dirty="0" err="1"/>
              <a:t>умовам</a:t>
            </a:r>
            <a:r>
              <a:rPr lang="ru-RU" sz="4000" dirty="0"/>
              <a:t>, використання не </a:t>
            </a:r>
            <a:r>
              <a:rPr lang="ru-RU" sz="4000" dirty="0" err="1"/>
              <a:t>може</a:t>
            </a:r>
            <a:r>
              <a:rPr lang="ru-RU" sz="4000" dirty="0"/>
              <a:t> </a:t>
            </a:r>
            <a:r>
              <a:rPr lang="ru-RU" sz="4000" dirty="0" err="1" smtClean="0"/>
              <a:t>вижити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520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1"/>
            <a:ext cx="2333624" cy="23050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66699" y="2124076"/>
            <a:ext cx="152400" cy="3067050"/>
            <a:chOff x="266699" y="2124076"/>
            <a:chExt cx="152400" cy="30670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274" y="2124076"/>
              <a:ext cx="123825" cy="123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99" y="5076826"/>
              <a:ext cx="114300" cy="114299"/>
            </a:xfrm>
            <a:prstGeom prst="rect">
              <a:avLst/>
            </a:prstGeom>
          </p:spPr>
        </p:pic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00573703"/>
              </p:ext>
            </p:extLst>
          </p:nvPr>
        </p:nvGraphicFramePr>
        <p:xfrm>
          <a:off x="-152400" y="2552700"/>
          <a:ext cx="12192000" cy="2913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828800" y="-65314"/>
            <a:ext cx="11430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ЦІЛІ </a:t>
            </a:r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SUSTAINABLE SOIL MANAGEMENT (</a:t>
            </a:r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</a:rPr>
              <a:t>SSM</a:t>
            </a:r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)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9600" y="5905500"/>
            <a:ext cx="10134600" cy="4191000"/>
          </a:xfrm>
          <a:prstGeom prst="roundRect">
            <a:avLst/>
          </a:prstGeom>
          <a:gradFill>
            <a:gsLst>
              <a:gs pos="0">
                <a:srgbClr val="92D050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177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000" dirty="0" err="1"/>
              <a:t>якщо</a:t>
            </a:r>
            <a:r>
              <a:rPr lang="ru-RU" sz="4000" dirty="0"/>
              <a:t> </a:t>
            </a:r>
            <a:r>
              <a:rPr lang="ru-RU" sz="4000" dirty="0" err="1"/>
              <a:t>соціальні</a:t>
            </a:r>
            <a:r>
              <a:rPr lang="ru-RU" sz="4000" dirty="0"/>
              <a:t> </a:t>
            </a:r>
            <a:r>
              <a:rPr lang="ru-RU" sz="4000" dirty="0" err="1"/>
              <a:t>наслідки</a:t>
            </a:r>
            <a:r>
              <a:rPr lang="ru-RU" sz="4000" dirty="0"/>
              <a:t> </a:t>
            </a:r>
            <a:r>
              <a:rPr lang="ru-RU" sz="4000" dirty="0" err="1"/>
              <a:t>методів</a:t>
            </a:r>
            <a:r>
              <a:rPr lang="ru-RU" sz="4000" dirty="0"/>
              <a:t> </a:t>
            </a:r>
            <a:r>
              <a:rPr lang="ru-RU" sz="4000" dirty="0" err="1"/>
              <a:t>землекористування</a:t>
            </a:r>
            <a:r>
              <a:rPr lang="ru-RU" sz="4000" dirty="0"/>
              <a:t> є </a:t>
            </a:r>
            <a:r>
              <a:rPr lang="ru-RU" sz="4000" dirty="0" err="1"/>
              <a:t>негативними</a:t>
            </a:r>
            <a:r>
              <a:rPr lang="ru-RU" sz="4000" dirty="0"/>
              <a:t>, </a:t>
            </a:r>
            <a:r>
              <a:rPr lang="ru-RU" sz="4000" dirty="0" err="1"/>
              <a:t>це</a:t>
            </a:r>
            <a:r>
              <a:rPr lang="ru-RU" sz="4000" dirty="0"/>
              <a:t> неминуче </a:t>
            </a:r>
            <a:r>
              <a:rPr lang="ru-RU" sz="4000" dirty="0" err="1"/>
              <a:t>зазнає</a:t>
            </a:r>
            <a:r>
              <a:rPr lang="ru-RU" sz="4000" dirty="0"/>
              <a:t> </a:t>
            </a:r>
            <a:r>
              <a:rPr lang="ru-RU" sz="4000" dirty="0" err="1"/>
              <a:t>невдачі</a:t>
            </a:r>
            <a:r>
              <a:rPr lang="ru-RU" sz="4000" dirty="0"/>
              <a:t> з </a:t>
            </a:r>
            <a:r>
              <a:rPr lang="ru-RU" sz="4000" dirty="0" smtClean="0"/>
              <a:t>часом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53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1"/>
            <a:ext cx="2333624" cy="23050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66699" y="2124076"/>
            <a:ext cx="152400" cy="3067050"/>
            <a:chOff x="266699" y="2124076"/>
            <a:chExt cx="152400" cy="30670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274" y="2124076"/>
              <a:ext cx="123825" cy="123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99" y="5076826"/>
              <a:ext cx="114300" cy="114299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304800" y="876300"/>
            <a:ext cx="11201400" cy="95764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 чином, коли земельні ресурси в сільському господарстві 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управляється належним чином, </a:t>
            </a:r>
            <a:r>
              <a:rPr lang="uk-UA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 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земля </a:t>
            </a:r>
            <a:r>
              <a:rPr lang="uk-UA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поступово деградує, що в кінцевому рахунку може призвести до повного знищення. </a:t>
            </a:r>
            <a:endParaRPr lang="en-US" sz="4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SUSTAINABLE SOIL MANAGEMENT</a:t>
            </a:r>
            <a:endParaRPr lang="uk-UA" sz="4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сприя</a:t>
            </a:r>
            <a:r>
              <a:rPr lang="uk-UA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 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 та </a:t>
            </a:r>
            <a:r>
              <a:rPr lang="uk-UA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підвищенню 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родючості ґрунту, </a:t>
            </a:r>
            <a:r>
              <a:rPr lang="uk-UA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запобіганню 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виправленню 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деградації ґрунту та </a:t>
            </a:r>
            <a:r>
              <a:rPr lang="uk-UA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запобіганню 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шкоди навколишньому середовищу.</a:t>
            </a:r>
            <a:endParaRPr lang="ru-RU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1"/>
            <a:ext cx="2333624" cy="23050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66699" y="2124076"/>
            <a:ext cx="152400" cy="3067050"/>
            <a:chOff x="266699" y="2124076"/>
            <a:chExt cx="152400" cy="30670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274" y="2124076"/>
              <a:ext cx="123825" cy="123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99" y="5076826"/>
              <a:ext cx="114300" cy="114299"/>
            </a:xfrm>
            <a:prstGeom prst="rect">
              <a:avLst/>
            </a:prstGeom>
          </p:spPr>
        </p:pic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2638E8FA-A3C3-4D73-A176-893504E5AD56}"/>
              </a:ext>
            </a:extLst>
          </p:cNvPr>
          <p:cNvSpPr txBox="1">
            <a:spLocks/>
          </p:cNvSpPr>
          <p:nvPr/>
        </p:nvSpPr>
        <p:spPr>
          <a:xfrm>
            <a:off x="457200" y="-12700"/>
            <a:ext cx="11277600" cy="967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21899" tIns="60949" rIns="121899" bIns="60949" rtlCol="0"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5400" dirty="0" smtClean="0">
                <a:ln/>
              </a:rPr>
              <a:t>Необхідність </a:t>
            </a:r>
            <a:r>
              <a:rPr lang="uk-UA" sz="5400" dirty="0">
                <a:ln/>
              </a:rPr>
              <a:t>вдосконалення системи управління земельними ресурсами </a:t>
            </a:r>
            <a:r>
              <a:rPr lang="uk-UA" sz="5400" dirty="0" smtClean="0">
                <a:ln/>
              </a:rPr>
              <a:t>та </a:t>
            </a:r>
            <a:r>
              <a:rPr lang="uk-UA" sz="5400" dirty="0">
                <a:ln/>
              </a:rPr>
              <a:t>перехід </a:t>
            </a:r>
            <a:r>
              <a:rPr lang="uk-UA" sz="5400" b="1" dirty="0">
                <a:ln/>
              </a:rPr>
              <a:t>до розумного сільського господарства</a:t>
            </a:r>
            <a:r>
              <a:rPr lang="uk-UA" sz="5400" dirty="0">
                <a:ln/>
              </a:rPr>
              <a:t>, обумовлені зміною клімату, потребою в економії ресурсів та їх оптимізації. </a:t>
            </a:r>
            <a:endParaRPr lang="en-US" sz="5400" dirty="0" smtClean="0">
              <a:ln/>
            </a:endParaRPr>
          </a:p>
          <a:p>
            <a:pPr marL="0" indent="0" algn="just">
              <a:buNone/>
            </a:pPr>
            <a:r>
              <a:rPr lang="uk-UA" sz="5400" dirty="0" smtClean="0">
                <a:ln/>
              </a:rPr>
              <a:t>На </a:t>
            </a:r>
            <a:r>
              <a:rPr lang="uk-UA" sz="5400" dirty="0">
                <a:ln/>
              </a:rPr>
              <a:t>сучасному етапі на світовому та національному рівнях спостерігається поширення концептуальних основ «розумного» сільського господарства (</a:t>
            </a:r>
            <a:r>
              <a:rPr lang="en-GB" sz="5400" dirty="0">
                <a:ln/>
              </a:rPr>
              <a:t>smart agriculture), </a:t>
            </a:r>
            <a:r>
              <a:rPr lang="uk-UA" sz="5400" dirty="0">
                <a:ln/>
              </a:rPr>
              <a:t>які спрямовані на підвищення раціональності та оптимальності використання земельних ресурсів задля отримання максимального результату за мінімального використання ресурсів. </a:t>
            </a:r>
            <a:endParaRPr lang="uk-UA" sz="5400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16025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1"/>
            <a:ext cx="2333624" cy="23050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66699" y="2124076"/>
            <a:ext cx="152400" cy="3067050"/>
            <a:chOff x="266699" y="2124076"/>
            <a:chExt cx="152400" cy="30670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274" y="2124076"/>
              <a:ext cx="123825" cy="123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99" y="5076826"/>
              <a:ext cx="114300" cy="114299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228600" y="38100"/>
            <a:ext cx="11201400" cy="103135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прогнозами у </a:t>
            </a:r>
            <a:r>
              <a:rPr lang="uk-UA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2050 році 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населення світу складе </a:t>
            </a:r>
            <a:r>
              <a:rPr lang="uk-UA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9,6 млрд осіб. </a:t>
            </a:r>
            <a:endParaRPr lang="en-US" sz="4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Зазначене 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потребує кардинальних рішень у галузі управління земельними ресурсами, адже зростання населення за ланцюговою реакцією викличе збільшення попиту на продовольство. За прогнозами ФАО, щоб забезпечити продовольство постійне зростаючу кількість населення, фермерським господарствам </a:t>
            </a:r>
            <a:r>
              <a:rPr lang="uk-UA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2050 року 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 буде стабільно виробляти </a:t>
            </a:r>
            <a:r>
              <a:rPr lang="uk-UA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1,5 рази більше врожаю, ніж наразі.</a:t>
            </a:r>
            <a:endParaRPr lang="ru-RU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266700"/>
            <a:ext cx="11076305" cy="5539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РОЗУМНІ ТЕХНОЛОГІЇ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1943100"/>
            <a:ext cx="9982200" cy="228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 smtClean="0"/>
              <a:t>забезпечення</a:t>
            </a:r>
            <a:r>
              <a:rPr lang="ru-RU" sz="4800" dirty="0" smtClean="0"/>
              <a:t> </a:t>
            </a:r>
            <a:r>
              <a:rPr lang="ru-RU" sz="4800" dirty="0" err="1" smtClean="0"/>
              <a:t>ефективності</a:t>
            </a:r>
            <a:r>
              <a:rPr lang="ru-RU" sz="4800" dirty="0" smtClean="0"/>
              <a:t> </a:t>
            </a:r>
            <a:r>
              <a:rPr lang="ru-RU" sz="4800" dirty="0" err="1" smtClean="0"/>
              <a:t>управлінських</a:t>
            </a:r>
            <a:r>
              <a:rPr lang="ru-RU" sz="4800" dirty="0" smtClean="0"/>
              <a:t> </a:t>
            </a:r>
            <a:r>
              <a:rPr lang="ru-RU" sz="4800" dirty="0" err="1"/>
              <a:t>процесів</a:t>
            </a:r>
            <a:r>
              <a:rPr lang="ru-RU" sz="4800" dirty="0"/>
              <a:t> </a:t>
            </a:r>
            <a:r>
              <a:rPr lang="ru-RU" sz="4800" dirty="0" err="1"/>
              <a:t>щодо</a:t>
            </a:r>
            <a:r>
              <a:rPr lang="ru-RU" sz="4800" dirty="0"/>
              <a:t> </a:t>
            </a:r>
            <a:r>
              <a:rPr lang="ru-RU" sz="4800" dirty="0" err="1"/>
              <a:t>зменшення</a:t>
            </a:r>
            <a:r>
              <a:rPr lang="ru-RU" sz="4800" dirty="0"/>
              <a:t> </a:t>
            </a:r>
            <a:r>
              <a:rPr lang="ru-RU" sz="4800" dirty="0" err="1"/>
              <a:t>відходів</a:t>
            </a:r>
            <a:endParaRPr lang="ru-RU" sz="4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1000" y="4762500"/>
            <a:ext cx="9906000" cy="2362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/>
              <a:t>підвищення</a:t>
            </a:r>
            <a:r>
              <a:rPr lang="ru-RU" sz="4800" dirty="0"/>
              <a:t> </a:t>
            </a:r>
            <a:r>
              <a:rPr lang="ru-RU" sz="4800" dirty="0" err="1"/>
              <a:t>продуктивності</a:t>
            </a:r>
            <a:r>
              <a:rPr lang="ru-RU" sz="4800" dirty="0"/>
              <a:t> на </a:t>
            </a:r>
            <a:r>
              <a:rPr lang="ru-RU" sz="4800" dirty="0" err="1"/>
              <a:t>основі</a:t>
            </a:r>
            <a:r>
              <a:rPr lang="ru-RU" sz="4800" dirty="0"/>
              <a:t> </a:t>
            </a:r>
            <a:r>
              <a:rPr lang="ru-RU" sz="4800" dirty="0" err="1"/>
              <a:t>оптимізації</a:t>
            </a:r>
            <a:endParaRPr lang="ru-RU" sz="4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" y="7581900"/>
            <a:ext cx="9829800" cy="2362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підвищення ефективності маршрутів </a:t>
            </a:r>
            <a:r>
              <a:rPr lang="uk-UA" sz="4800" dirty="0"/>
              <a:t>сільськогосподарських машин </a:t>
            </a:r>
            <a:endParaRPr lang="ru-RU" sz="4800" dirty="0"/>
          </a:p>
        </p:txBody>
      </p:sp>
      <p:sp>
        <p:nvSpPr>
          <p:cNvPr id="16" name="Овал 15"/>
          <p:cNvSpPr/>
          <p:nvPr/>
        </p:nvSpPr>
        <p:spPr>
          <a:xfrm>
            <a:off x="35560" y="1485900"/>
            <a:ext cx="990600" cy="1066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1</a:t>
            </a:r>
            <a:endParaRPr lang="ru-RU" sz="6000" dirty="0"/>
          </a:p>
        </p:txBody>
      </p:sp>
      <p:sp>
        <p:nvSpPr>
          <p:cNvPr id="17" name="Овал 16"/>
          <p:cNvSpPr/>
          <p:nvPr/>
        </p:nvSpPr>
        <p:spPr>
          <a:xfrm>
            <a:off x="0" y="4381500"/>
            <a:ext cx="990600" cy="1066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2</a:t>
            </a:r>
            <a:endParaRPr lang="ru-RU" sz="6000" dirty="0"/>
          </a:p>
        </p:txBody>
      </p:sp>
      <p:sp>
        <p:nvSpPr>
          <p:cNvPr id="18" name="Овал 17"/>
          <p:cNvSpPr/>
          <p:nvPr/>
        </p:nvSpPr>
        <p:spPr>
          <a:xfrm>
            <a:off x="0" y="7200900"/>
            <a:ext cx="990600" cy="1066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3</a:t>
            </a:r>
            <a:endParaRPr lang="ru-RU" sz="60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0820400" y="800100"/>
            <a:ext cx="76200" cy="792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9" idx="3"/>
          </p:cNvCxnSpPr>
          <p:nvPr/>
        </p:nvCxnSpPr>
        <p:spPr>
          <a:xfrm flipH="1">
            <a:off x="10210800" y="30861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10287000" y="60579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10287000" y="86487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5400000">
            <a:off x="1143000" y="4343400"/>
            <a:ext cx="1066800" cy="1524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2400" y="3086100"/>
            <a:ext cx="3505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«точне землеробство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15400" y="3162300"/>
            <a:ext cx="39624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«розумне землеробство»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 flipH="1">
            <a:off x="1676400" y="1543050"/>
            <a:ext cx="4610100" cy="1562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2"/>
            <a:endCxn id="20" idx="0"/>
          </p:cNvCxnSpPr>
          <p:nvPr/>
        </p:nvCxnSpPr>
        <p:spPr>
          <a:xfrm>
            <a:off x="6286500" y="1543050"/>
            <a:ext cx="4610100" cy="1619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Левая фигурная скобка 22"/>
          <p:cNvSpPr/>
          <p:nvPr/>
        </p:nvSpPr>
        <p:spPr>
          <a:xfrm rot="16200000">
            <a:off x="5867400" y="1257300"/>
            <a:ext cx="914400" cy="9448800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219200" y="6438900"/>
            <a:ext cx="10287000" cy="2133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ВИРІШЕННЯ СОЦІАЛЬНО-ЕКОНІМЧНИХ ПРОБЛЕМ НА ОСНОВІ ВИКОРИСТАННЯ ЕФЕКТИВНІХ ІННОВАЦІЙНИХ ТЕХНОЛОГІЙ</a:t>
            </a:r>
            <a:endParaRPr lang="ru-RU" sz="2800" dirty="0"/>
          </a:p>
        </p:txBody>
      </p:sp>
      <p:sp>
        <p:nvSpPr>
          <p:cNvPr id="2" name="Двойная волна 1"/>
          <p:cNvSpPr/>
          <p:nvPr/>
        </p:nvSpPr>
        <p:spPr>
          <a:xfrm>
            <a:off x="1295400" y="114300"/>
            <a:ext cx="9982200" cy="1524000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Управління земельними ресурсами в сільському господарстві</a:t>
            </a:r>
            <a:endParaRPr lang="ru-RU" sz="4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19600" y="3162300"/>
            <a:ext cx="3733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«розумне сільське господарство»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>
            <a:stCxn id="2" idx="2"/>
            <a:endCxn id="24" idx="0"/>
          </p:cNvCxnSpPr>
          <p:nvPr/>
        </p:nvCxnSpPr>
        <p:spPr>
          <a:xfrm>
            <a:off x="6286500" y="1543050"/>
            <a:ext cx="0" cy="1619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Стрелка вправо 31"/>
          <p:cNvSpPr/>
          <p:nvPr/>
        </p:nvSpPr>
        <p:spPr>
          <a:xfrm rot="5400000">
            <a:off x="5791200" y="4343400"/>
            <a:ext cx="1066800" cy="1524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10515600" y="4343400"/>
            <a:ext cx="1066800" cy="1524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676400" y="419100"/>
            <a:ext cx="96012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ТОЧНЕ ЗЕМЛЕРОБСТВО</a:t>
            </a:r>
            <a:endParaRPr lang="ru-RU" sz="48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4876800" y="4572000"/>
            <a:ext cx="1066800" cy="1524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52600" y="3086100"/>
            <a:ext cx="9220200" cy="449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«технологічний підхід до управління землеробством на основі спостереження, вимірювання та аналізу потреб окремих полів та сільськогосподарських культур», а розвиток цього напряму пов'язаний з такими тенденціями: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дані та розширена аналітика;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робототехніка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228600" y="1485900"/>
            <a:ext cx="1295400" cy="4343400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11201400" y="1409700"/>
            <a:ext cx="1447800" cy="4648200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143000" y="7810500"/>
            <a:ext cx="10287000" cy="2133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все,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сприяє</a:t>
            </a:r>
            <a:r>
              <a:rPr lang="ru-RU" sz="2800" dirty="0"/>
              <a:t> </a:t>
            </a:r>
            <a:r>
              <a:rPr lang="ru-RU" sz="2800" dirty="0" err="1"/>
              <a:t>підвищенню</a:t>
            </a:r>
            <a:r>
              <a:rPr lang="ru-RU" sz="2800" dirty="0"/>
              <a:t> </a:t>
            </a:r>
            <a:r>
              <a:rPr lang="ru-RU" sz="2800" dirty="0" err="1"/>
              <a:t>рівня</a:t>
            </a:r>
            <a:r>
              <a:rPr lang="ru-RU" sz="2800" dirty="0"/>
              <a:t> </a:t>
            </a:r>
            <a:r>
              <a:rPr lang="ru-RU" sz="2800" dirty="0" err="1"/>
              <a:t>контрольованості</a:t>
            </a:r>
            <a:r>
              <a:rPr lang="ru-RU" sz="2800" dirty="0"/>
              <a:t> та </a:t>
            </a:r>
            <a:r>
              <a:rPr lang="ru-RU" sz="2800" dirty="0" err="1"/>
              <a:t>точності</a:t>
            </a:r>
            <a:r>
              <a:rPr lang="ru-RU" sz="2800" dirty="0"/>
              <a:t> </a:t>
            </a:r>
            <a:r>
              <a:rPr lang="ru-RU" sz="2800" dirty="0" err="1"/>
              <a:t>землеробства</a:t>
            </a:r>
            <a:r>
              <a:rPr lang="ru-RU" sz="2800" dirty="0"/>
              <a:t>, </a:t>
            </a:r>
            <a:r>
              <a:rPr lang="ru-RU" sz="2800" dirty="0" err="1"/>
              <a:t>наприклад</a:t>
            </a:r>
            <a:r>
              <a:rPr lang="ru-RU" sz="2800" dirty="0"/>
              <a:t> практика </a:t>
            </a:r>
            <a:r>
              <a:rPr lang="ru-RU" sz="2800" dirty="0" err="1"/>
              <a:t>вирощування</a:t>
            </a:r>
            <a:r>
              <a:rPr lang="ru-RU" sz="2800" dirty="0"/>
              <a:t> </a:t>
            </a:r>
            <a:r>
              <a:rPr lang="ru-RU" sz="2800" dirty="0" err="1"/>
              <a:t>сільськогосподарських</a:t>
            </a:r>
            <a:r>
              <a:rPr lang="ru-RU" sz="2800" dirty="0"/>
              <a:t> культур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8" name="Стрелка вправо 17"/>
          <p:cNvSpPr/>
          <p:nvPr/>
        </p:nvSpPr>
        <p:spPr>
          <a:xfrm rot="3955795">
            <a:off x="472027" y="7004395"/>
            <a:ext cx="990600" cy="16764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7831522">
            <a:off x="11292426" y="7004395"/>
            <a:ext cx="990600" cy="16764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28600" y="342900"/>
            <a:ext cx="48768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ТОЧНЕ ЗЕМЛЕРОБСТВО</a:t>
            </a:r>
            <a:endParaRPr lang="ru-RU" sz="4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67400" y="3086100"/>
            <a:ext cx="7620000" cy="518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Розумне землеробство передбачає збір даних не лише з окремих пристроїв, а й збір інформації про усі операції фермерського господарства. Тобто у результаті зазначеного фермери отримують максимальний обсяг інформації, необхідної для прийняття обґрунтованих рішення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34200" y="342900"/>
            <a:ext cx="48768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РОЗУМНЕ ЗЕМЛЕРОБСТВО</a:t>
            </a:r>
            <a:endParaRPr lang="ru-RU" sz="4800" dirty="0"/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5105400" y="571500"/>
            <a:ext cx="1752600" cy="99060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9220200" y="2095500"/>
            <a:ext cx="990600" cy="914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0" y="2324100"/>
            <a:ext cx="5334000" cy="6096000"/>
          </a:xfrm>
          <a:prstGeom prst="cloudCallout">
            <a:avLst>
              <a:gd name="adj1" fmla="val 64716"/>
              <a:gd name="adj2" fmla="val -6687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розумне</a:t>
            </a:r>
            <a:r>
              <a:rPr lang="ru-RU" sz="2400" b="1" dirty="0"/>
              <a:t> </a:t>
            </a:r>
            <a:r>
              <a:rPr lang="ru-RU" sz="2400" b="1" dirty="0" err="1"/>
              <a:t>землеробство</a:t>
            </a:r>
            <a:r>
              <a:rPr lang="ru-RU" sz="2400" b="1" dirty="0"/>
              <a:t> </a:t>
            </a:r>
            <a:r>
              <a:rPr lang="ru-RU" sz="2400" dirty="0" err="1"/>
              <a:t>фокусується</a:t>
            </a:r>
            <a:r>
              <a:rPr lang="ru-RU" sz="2400" dirty="0"/>
              <a:t> на </a:t>
            </a:r>
            <a:r>
              <a:rPr lang="ru-RU" sz="2400" dirty="0" err="1"/>
              <a:t>доступі</a:t>
            </a:r>
            <a:r>
              <a:rPr lang="ru-RU" sz="2400" dirty="0"/>
              <a:t> до </a:t>
            </a:r>
            <a:r>
              <a:rPr lang="ru-RU" sz="2400" dirty="0" err="1"/>
              <a:t>даних</a:t>
            </a:r>
            <a:r>
              <a:rPr lang="ru-RU" sz="2400" dirty="0"/>
              <a:t> та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– «як з </a:t>
            </a:r>
            <a:r>
              <a:rPr lang="ru-RU" sz="2400" dirty="0" err="1"/>
              <a:t>розумом</a:t>
            </a:r>
            <a:r>
              <a:rPr lang="ru-RU" sz="2400" dirty="0"/>
              <a:t> </a:t>
            </a:r>
            <a:r>
              <a:rPr lang="ru-RU" sz="2400" dirty="0" err="1"/>
              <a:t>використати</a:t>
            </a:r>
            <a:r>
              <a:rPr lang="ru-RU" sz="2400" dirty="0"/>
              <a:t> </a:t>
            </a:r>
            <a:r>
              <a:rPr lang="ru-RU" sz="2400" dirty="0" err="1"/>
              <a:t>наявну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та </a:t>
            </a:r>
            <a:r>
              <a:rPr lang="ru-RU" sz="2400" dirty="0" err="1"/>
              <a:t>дані</a:t>
            </a:r>
            <a:r>
              <a:rPr lang="ru-RU" sz="2400" dirty="0"/>
              <a:t>», </a:t>
            </a:r>
            <a:r>
              <a:rPr lang="ru-RU" sz="2400" dirty="0" err="1"/>
              <a:t>тоді</a:t>
            </a:r>
            <a:r>
              <a:rPr lang="ru-RU" sz="2400" dirty="0"/>
              <a:t> як </a:t>
            </a:r>
            <a:r>
              <a:rPr lang="ru-RU" sz="2400" b="1" dirty="0" err="1"/>
              <a:t>точне</a:t>
            </a:r>
            <a:r>
              <a:rPr lang="ru-RU" sz="2400" b="1" dirty="0"/>
              <a:t> </a:t>
            </a:r>
            <a:r>
              <a:rPr lang="ru-RU" sz="2400" b="1" dirty="0" err="1" smtClean="0"/>
              <a:t>землеробство</a:t>
            </a:r>
            <a:r>
              <a:rPr lang="ru-RU" sz="2400" b="1" dirty="0" smtClean="0"/>
              <a:t> </a:t>
            </a:r>
            <a:r>
              <a:rPr lang="ru-RU" sz="2400" dirty="0" err="1" smtClean="0"/>
              <a:t>зосереджує</a:t>
            </a:r>
            <a:r>
              <a:rPr lang="ru-RU" sz="2400" dirty="0" smtClean="0"/>
              <a:t> </a:t>
            </a:r>
            <a:r>
              <a:rPr lang="ru-RU" sz="2400" dirty="0" err="1"/>
              <a:t>увагу</a:t>
            </a:r>
            <a:r>
              <a:rPr lang="ru-RU" sz="2400" dirty="0"/>
              <a:t> на точному </a:t>
            </a:r>
            <a:r>
              <a:rPr lang="ru-RU" sz="2400" dirty="0" err="1"/>
              <a:t>вимірюванні</a:t>
            </a:r>
            <a:r>
              <a:rPr lang="ru-RU" sz="2400" dirty="0"/>
              <a:t> та </a:t>
            </a:r>
            <a:r>
              <a:rPr lang="ru-RU" sz="2400" dirty="0" err="1"/>
              <a:t>визначенні</a:t>
            </a:r>
            <a:r>
              <a:rPr lang="ru-RU" sz="2400" dirty="0"/>
              <a:t> </a:t>
            </a:r>
            <a:r>
              <a:rPr lang="ru-RU" sz="2400" dirty="0" err="1"/>
              <a:t>відмінностей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65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28600" y="342900"/>
            <a:ext cx="48768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ТОЧНЕ ЗЕМЛЕРОБСТВО</a:t>
            </a:r>
            <a:endParaRPr lang="ru-RU" sz="4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34200" y="342900"/>
            <a:ext cx="48768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ЦИФРОВЕ ЗЕМЛЕРОБСТВО</a:t>
            </a:r>
            <a:endParaRPr lang="ru-RU" sz="4800" dirty="0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5600700" y="685800"/>
            <a:ext cx="990600" cy="914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72200" y="2247900"/>
            <a:ext cx="2743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Точне землеробство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906000" y="2247900"/>
            <a:ext cx="26670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Розумне землеробство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7467600" y="1866900"/>
            <a:ext cx="1905000" cy="419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9372600" y="1866900"/>
            <a:ext cx="1524000" cy="386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Левая фигурная скобка 17"/>
          <p:cNvSpPr/>
          <p:nvPr/>
        </p:nvSpPr>
        <p:spPr>
          <a:xfrm rot="16200000">
            <a:off x="8915400" y="1790700"/>
            <a:ext cx="914400" cy="3810000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62600" y="4152900"/>
            <a:ext cx="7543800" cy="4610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точного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землеробства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використання як веб-платформ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9067800" y="2400300"/>
            <a:ext cx="762000" cy="762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/>
              <a:t>+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030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5" name="Двойная волна 4"/>
          <p:cNvSpPr/>
          <p:nvPr/>
        </p:nvSpPr>
        <p:spPr>
          <a:xfrm>
            <a:off x="228600" y="3848100"/>
            <a:ext cx="12801600" cy="4457700"/>
          </a:xfrm>
          <a:prstGeom prst="doubleWave">
            <a:avLst>
              <a:gd name="adj1" fmla="val 6250"/>
              <a:gd name="adj2" fmla="val -34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cap="all" dirty="0" smtClean="0"/>
              <a:t>Стале управління </a:t>
            </a:r>
            <a:r>
              <a:rPr lang="uk-UA" sz="6600" cap="all" dirty="0" err="1" smtClean="0"/>
              <a:t>грунтами</a:t>
            </a:r>
            <a:r>
              <a:rPr lang="uk-UA" sz="6600" cap="all" dirty="0" smtClean="0"/>
              <a:t> </a:t>
            </a:r>
          </a:p>
          <a:p>
            <a:pPr algn="ctr"/>
            <a:r>
              <a:rPr lang="uk-UA" sz="6600" cap="all" dirty="0" smtClean="0"/>
              <a:t>(</a:t>
            </a:r>
            <a:r>
              <a:rPr lang="en-US" sz="6600" cap="all" dirty="0" smtClean="0"/>
              <a:t>Sustainable soil management)</a:t>
            </a:r>
          </a:p>
          <a:p>
            <a:pPr algn="ctr"/>
            <a:r>
              <a:rPr lang="en-US" sz="6600" cap="all" dirty="0" smtClean="0"/>
              <a:t>SSM</a:t>
            </a:r>
            <a:endParaRPr lang="uk-UA" sz="6600" cap="all" dirty="0" smtClean="0"/>
          </a:p>
          <a:p>
            <a:pPr algn="ctr"/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632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5" name="Двойная волна 4"/>
          <p:cNvSpPr/>
          <p:nvPr/>
        </p:nvSpPr>
        <p:spPr>
          <a:xfrm>
            <a:off x="304800" y="2552700"/>
            <a:ext cx="12801600" cy="6057900"/>
          </a:xfrm>
          <a:prstGeom prst="doubleWave">
            <a:avLst>
              <a:gd name="adj1" fmla="val 6250"/>
              <a:gd name="adj2" fmla="val -34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cap="all" dirty="0" smtClean="0"/>
              <a:t>ПРИКЛАДИ</a:t>
            </a:r>
            <a:r>
              <a:rPr lang="ru-RU" sz="6600" cap="all" dirty="0" smtClean="0"/>
              <a:t> </a:t>
            </a:r>
            <a:r>
              <a:rPr lang="ru-RU" sz="6600" cap="all" dirty="0"/>
              <a:t>використання smart-технологій в управлінні земельними ресурсами</a:t>
            </a:r>
            <a:r>
              <a:rPr lang="uk-UA" sz="6600" cap="all" dirty="0" smtClean="0"/>
              <a:t> </a:t>
            </a:r>
          </a:p>
          <a:p>
            <a:pPr algn="ctr"/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334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2400" y="1562100"/>
            <a:ext cx="29718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/>
              <a:t>сканер </a:t>
            </a:r>
            <a:r>
              <a:rPr lang="en-GB" sz="4800" dirty="0" err="1"/>
              <a:t>AgroCares</a:t>
            </a:r>
            <a:endParaRPr lang="ru-RU" sz="48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429000" y="1562100"/>
            <a:ext cx="1066800" cy="1524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8200" y="27214"/>
            <a:ext cx="8229600" cy="510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аналізувати ґрунт, його властивості, і, відповідно, сприяє більш ефективному його використанню залежно від властивостей.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зазначеного інструменту разом із мобільними програмами крім надання даних, додатково формуються рекомендації розумного їх використання для підвищення ефективності менеджменту земельних ресурсів.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771" y="6743700"/>
            <a:ext cx="3331029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спеціальні датчики</a:t>
            </a:r>
            <a:endParaRPr lang="ru-RU" sz="4800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3461657" y="6743700"/>
            <a:ext cx="1066800" cy="1524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72000" y="5676900"/>
            <a:ext cx="8305800" cy="3886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можливість </a:t>
            </a:r>
            <a:r>
              <a:rPr lang="uk-UA" sz="3200" dirty="0"/>
              <a:t>постійного моніторингу та спостереження в режимі реального часу за характеристиками ґрунтів (температура, вологість, світло тощо)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0886" y="4305300"/>
            <a:ext cx="12300857" cy="2819400"/>
            <a:chOff x="-185057" y="0"/>
            <a:chExt cx="12300857" cy="28194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185057" y="685800"/>
              <a:ext cx="2667000" cy="1219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 smtClean="0"/>
                <a:t>CropCare</a:t>
              </a:r>
              <a:endParaRPr lang="ru-RU" sz="4800" dirty="0"/>
            </a:p>
          </p:txBody>
        </p:sp>
        <p:sp>
          <p:nvSpPr>
            <p:cNvPr id="3" name="Стрелка вправо 2"/>
            <p:cNvSpPr/>
            <p:nvPr/>
          </p:nvSpPr>
          <p:spPr>
            <a:xfrm>
              <a:off x="2699657" y="609600"/>
              <a:ext cx="1066800" cy="15240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886200" y="0"/>
              <a:ext cx="8229600" cy="2819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величезна база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різних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засобів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боротьби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шкідниками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яка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постійно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оновлюється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Фермеру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потрібно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внести в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неї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свої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культури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GPS-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полів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після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цього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буде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здійснено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підбір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оптимальних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препаратів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85057" y="152400"/>
            <a:ext cx="12083143" cy="3771900"/>
            <a:chOff x="32657" y="0"/>
            <a:chExt cx="12083143" cy="37719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2657" y="1257300"/>
              <a:ext cx="2057400" cy="1219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dirty="0" smtClean="0"/>
                <a:t>АЕРО</a:t>
              </a:r>
              <a:endParaRPr lang="ru-RU" sz="4800" dirty="0"/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2590800" y="1181100"/>
              <a:ext cx="1066800" cy="15240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886200" y="0"/>
              <a:ext cx="8229600" cy="37719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Являє собою систему,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здатну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виявляти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шкідників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	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Здійснюється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завдяки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цифровій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зйомці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повітря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ультрафіолетовому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діапазоні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за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допомогою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безпілотника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Таким чином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виходить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визначити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місця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скупчень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шкідників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точково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обробити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0" y="7462157"/>
            <a:ext cx="12300857" cy="2819400"/>
            <a:chOff x="-185057" y="0"/>
            <a:chExt cx="12300857" cy="28194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185057" y="685800"/>
              <a:ext cx="3124200" cy="1219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 smtClean="0"/>
                <a:t>AgroGuard</a:t>
              </a:r>
              <a:endParaRPr lang="ru-RU" sz="4800" dirty="0"/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3015343" y="609600"/>
              <a:ext cx="751114" cy="15240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886200" y="0"/>
              <a:ext cx="8229600" cy="2819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система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охоронних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стовпів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обладнаних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інфрачервоними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датчиками. При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порушенні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меж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ділянки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при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виникненні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будь-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якої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іншої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події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власник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оперативно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отримує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повідомлення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телефон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4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2857500"/>
            <a:ext cx="12268200" cy="2819400"/>
            <a:chOff x="-195943" y="-1447800"/>
            <a:chExt cx="12268200" cy="28194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195943" y="-914400"/>
              <a:ext cx="2884714" cy="1219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dirty="0"/>
                <a:t>А</a:t>
              </a:r>
              <a:r>
                <a:rPr lang="en-GB" sz="4800" dirty="0" err="1" smtClean="0"/>
                <a:t>gromax</a:t>
              </a:r>
              <a:endParaRPr lang="uk-UA" sz="4800" dirty="0" smtClean="0"/>
            </a:p>
            <a:p>
              <a:pPr algn="ctr"/>
              <a:r>
                <a:rPr lang="en-GB" sz="4800" dirty="0" smtClean="0"/>
                <a:t>Effect</a:t>
              </a:r>
              <a:endParaRPr lang="ru-RU" sz="4800" dirty="0"/>
            </a:p>
          </p:txBody>
        </p:sp>
        <p:sp>
          <p:nvSpPr>
            <p:cNvPr id="3" name="Стрелка вправо 2"/>
            <p:cNvSpPr/>
            <p:nvPr/>
          </p:nvSpPr>
          <p:spPr>
            <a:xfrm>
              <a:off x="2699657" y="-1219200"/>
              <a:ext cx="1066800" cy="15240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842657" y="-1447800"/>
              <a:ext cx="8229600" cy="2819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являє</a:t>
              </a:r>
              <a:r>
                <a: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собою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програму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моделює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майбутній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урожай,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грунтуючись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культурі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характеристиках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ділянки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Може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стане в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нагоді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тільки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фермерам, а й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страховим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компаніям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банкам для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оцінки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ризиків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0" y="152400"/>
            <a:ext cx="12268200" cy="2247900"/>
            <a:chOff x="-152400" y="0"/>
            <a:chExt cx="12268200" cy="22479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152400" y="342900"/>
              <a:ext cx="2514599" cy="1219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 err="1" smtClean="0"/>
                <a:t>DrT</a:t>
              </a:r>
              <a:r>
                <a:rPr lang="en-GB" sz="4800" dirty="0" smtClean="0"/>
                <a:t>-Tech</a:t>
              </a:r>
              <a:endParaRPr lang="ru-RU" sz="4800" dirty="0"/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2514600" y="266700"/>
              <a:ext cx="1066800" cy="15240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886200" y="0"/>
              <a:ext cx="8229600" cy="22479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Дозволяє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систематизувати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зібрані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датчиків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з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полів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в одну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зручну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структуру. Для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перегляду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можна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використовувати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відповідну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програму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смартфоні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0" y="6515100"/>
            <a:ext cx="12344400" cy="2819400"/>
            <a:chOff x="-185057" y="-947057"/>
            <a:chExt cx="12344400" cy="28194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185057" y="-337457"/>
              <a:ext cx="3124200" cy="1219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 err="1"/>
                <a:t>Koleso</a:t>
              </a:r>
              <a:endParaRPr lang="ru-RU" sz="4800" dirty="0"/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3091543" y="-489857"/>
              <a:ext cx="751114" cy="15240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929743" y="-947057"/>
              <a:ext cx="8229600" cy="2819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Інтернет-майданчик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де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фермери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можуть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виставити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оренду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агрегати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простоюють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без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діла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А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фермери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потребують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такої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техніки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її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орендувати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209800" y="1257300"/>
            <a:ext cx="9982200" cy="7010400"/>
            <a:chOff x="3810000" y="-1981200"/>
            <a:chExt cx="9982200" cy="70104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096000" y="-1981200"/>
              <a:ext cx="5029200" cy="1219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dirty="0" err="1"/>
                <a:t>Торгівельний</a:t>
              </a:r>
              <a:r>
                <a:rPr lang="ru-RU" sz="4800" dirty="0"/>
                <a:t> </a:t>
              </a:r>
              <a:r>
                <a:rPr lang="ru-RU" sz="4800" dirty="0" smtClean="0"/>
                <a:t>бот</a:t>
              </a:r>
              <a:endParaRPr lang="ru-RU" sz="4800" dirty="0"/>
            </a:p>
          </p:txBody>
        </p:sp>
        <p:sp>
          <p:nvSpPr>
            <p:cNvPr id="11" name="Стрелка вправо 10"/>
            <p:cNvSpPr/>
            <p:nvPr/>
          </p:nvSpPr>
          <p:spPr>
            <a:xfrm rot="5400000">
              <a:off x="8077200" y="-762000"/>
              <a:ext cx="1066800" cy="15240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810000" y="838200"/>
              <a:ext cx="9982200" cy="4191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Програма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пошуку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кращих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пропозицій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цікавим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компанії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товарам. Вона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вже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була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протестована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запорізьким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заводом «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Хлібодар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». З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її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допомогою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здійснили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закупівлю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зернових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цукру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Застосування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цієї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дозволить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позбутися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тривалої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паперової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тяганини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оптимізувати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роботу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відділу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закупівель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9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" y="0"/>
            <a:ext cx="12420600" cy="10020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пронози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-консалтингового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дослідницького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GlobeNewswire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підтверджують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глобальний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цифрового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зріс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6,2 млрд дол у 2021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 5,6 млрд дол у 2020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10,7%.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Інформаційно-комунікаційні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невід’ємною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сільськогосподарської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капіталізація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прогнозами у 2022 р.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23,1 млрд дол США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" y="0"/>
            <a:ext cx="12420600" cy="10020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інформаційно-комунікаційних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управлінні земельними ресурсами 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трендом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глобальному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4.0», яка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сферу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землями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сільському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того,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конкурентоспроможним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трендам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вдосконалювати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земельними ресурсами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агроменеджменту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81000" y="1943100"/>
            <a:ext cx="12420600" cy="63627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Найважливішою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перевагою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цифровізації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те,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інформаційно-комунікаційних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максимально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голоду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бідності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 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7" name="Двойная волна 6"/>
          <p:cNvSpPr/>
          <p:nvPr/>
        </p:nvSpPr>
        <p:spPr>
          <a:xfrm>
            <a:off x="1295400" y="114300"/>
            <a:ext cx="9982200" cy="1524000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ПРОДОВОЛЬЧА БЕЗПЕКА ЛЮДСТВА</a:t>
            </a:r>
            <a:endParaRPr lang="ru-RU" sz="4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66900"/>
            <a:ext cx="11125200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7" name="Двойная волна 6"/>
          <p:cNvSpPr/>
          <p:nvPr/>
        </p:nvSpPr>
        <p:spPr>
          <a:xfrm>
            <a:off x="1295400" y="114300"/>
            <a:ext cx="9982200" cy="1524000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ПРОДОВОЛЬЧА БЕЗПЕКА ЛЮДСТВА</a:t>
            </a:r>
            <a:endParaRPr lang="ru-RU" sz="4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2044"/>
          <a:stretch/>
        </p:blipFill>
        <p:spPr>
          <a:xfrm>
            <a:off x="152400" y="2095501"/>
            <a:ext cx="12725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95300"/>
            <a:ext cx="11811000" cy="92332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6600" dirty="0" err="1"/>
              <a:t>Стале</a:t>
            </a:r>
            <a:r>
              <a:rPr lang="ru-RU" sz="6600" dirty="0"/>
              <a:t> </a:t>
            </a:r>
            <a:r>
              <a:rPr lang="ru-RU" sz="6600" dirty="0" err="1"/>
              <a:t>управління</a:t>
            </a:r>
            <a:r>
              <a:rPr lang="ru-RU" sz="6600" dirty="0"/>
              <a:t> земельними ресурсами є </a:t>
            </a:r>
            <a:r>
              <a:rPr lang="ru-RU" sz="6600" dirty="0" err="1"/>
              <a:t>ключовим</a:t>
            </a:r>
            <a:r>
              <a:rPr lang="ru-RU" sz="6600" dirty="0"/>
              <a:t> </a:t>
            </a:r>
            <a:r>
              <a:rPr lang="ru-RU" sz="6600" dirty="0" err="1" smtClean="0"/>
              <a:t>питанням</a:t>
            </a:r>
            <a:r>
              <a:rPr lang="en-US" sz="6600" dirty="0" smtClean="0"/>
              <a:t> </a:t>
            </a:r>
            <a:r>
              <a:rPr lang="uk-UA" sz="6600" dirty="0" smtClean="0"/>
              <a:t>різних цілей сталого розвитку. </a:t>
            </a:r>
            <a:r>
              <a:rPr lang="ru-RU" sz="6600" dirty="0" smtClean="0"/>
              <a:t>Людям </a:t>
            </a:r>
            <a:r>
              <a:rPr lang="ru-RU" sz="6600" dirty="0" err="1"/>
              <a:t>потрібна</a:t>
            </a:r>
            <a:r>
              <a:rPr lang="ru-RU" sz="6600" dirty="0"/>
              <a:t> земля </a:t>
            </a:r>
            <a:r>
              <a:rPr lang="ru-RU" sz="6600" dirty="0" smtClean="0"/>
              <a:t>як для </a:t>
            </a:r>
            <a:r>
              <a:rPr lang="ru-RU" sz="6600" dirty="0" err="1"/>
              <a:t>підтримки</a:t>
            </a:r>
            <a:r>
              <a:rPr lang="ru-RU" sz="6600" dirty="0"/>
              <a:t> </a:t>
            </a:r>
            <a:r>
              <a:rPr lang="ru-RU" sz="6600" dirty="0" err="1"/>
              <a:t>їх</a:t>
            </a:r>
            <a:r>
              <a:rPr lang="ru-RU" sz="6600" dirty="0"/>
              <a:t> </a:t>
            </a:r>
            <a:r>
              <a:rPr lang="ru-RU" sz="6600" dirty="0" err="1" smtClean="0"/>
              <a:t>діяльності</a:t>
            </a:r>
            <a:r>
              <a:rPr lang="ru-RU" sz="6600" dirty="0" smtClean="0"/>
              <a:t>, так і </a:t>
            </a:r>
            <a:r>
              <a:rPr lang="ru-RU" sz="6600" dirty="0" err="1"/>
              <a:t>отримання</a:t>
            </a:r>
            <a:r>
              <a:rPr lang="ru-RU" sz="6600" dirty="0"/>
              <a:t> </a:t>
            </a:r>
            <a:r>
              <a:rPr lang="ru-RU" sz="6600" dirty="0" err="1"/>
              <a:t>життєво</a:t>
            </a:r>
            <a:r>
              <a:rPr lang="ru-RU" sz="6600" dirty="0"/>
              <a:t> </a:t>
            </a:r>
            <a:r>
              <a:rPr lang="ru-RU" sz="6600" dirty="0" err="1"/>
              <a:t>важливих</a:t>
            </a:r>
            <a:r>
              <a:rPr lang="ru-RU" sz="6600" dirty="0"/>
              <a:t> </a:t>
            </a:r>
            <a:r>
              <a:rPr lang="ru-RU" sz="6600" dirty="0" err="1"/>
              <a:t>ресурсів</a:t>
            </a:r>
            <a:r>
              <a:rPr lang="ru-RU" sz="6600" dirty="0"/>
              <a:t>. </a:t>
            </a:r>
            <a:endParaRPr lang="ru-RU" sz="6600" dirty="0" smtClean="0"/>
          </a:p>
          <a:p>
            <a:pPr algn="just"/>
            <a:r>
              <a:rPr lang="ru-RU" sz="6600" dirty="0" smtClean="0"/>
              <a:t>Земля </a:t>
            </a:r>
            <a:r>
              <a:rPr lang="ru-RU" sz="6600" dirty="0" err="1" smtClean="0"/>
              <a:t>займає</a:t>
            </a:r>
            <a:r>
              <a:rPr lang="ru-RU" sz="6600" dirty="0" smtClean="0"/>
              <a:t> </a:t>
            </a:r>
            <a:r>
              <a:rPr lang="ru-RU" sz="6600" dirty="0" err="1" smtClean="0"/>
              <a:t>третину</a:t>
            </a:r>
            <a:r>
              <a:rPr lang="ru-RU" sz="6600" dirty="0" smtClean="0"/>
              <a:t> </a:t>
            </a:r>
            <a:r>
              <a:rPr lang="ru-RU" sz="6600" dirty="0" err="1"/>
              <a:t>земної</a:t>
            </a:r>
            <a:r>
              <a:rPr lang="ru-RU" sz="6600" dirty="0"/>
              <a:t> </a:t>
            </a:r>
            <a:r>
              <a:rPr lang="ru-RU" sz="6600" dirty="0" err="1" smtClean="0"/>
              <a:t>поверхні</a:t>
            </a:r>
            <a:r>
              <a:rPr lang="ru-RU" sz="6600" dirty="0" smtClean="0"/>
              <a:t>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0773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62000" y="4076700"/>
            <a:ext cx="11201400" cy="5486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7" name="Двойная волна 6"/>
          <p:cNvSpPr/>
          <p:nvPr/>
        </p:nvSpPr>
        <p:spPr>
          <a:xfrm>
            <a:off x="1295400" y="114300"/>
            <a:ext cx="9982200" cy="1524000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ПРОДОВОЛЬЧА БЕЗПЕКА ЛЮДСТВА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1790700"/>
            <a:ext cx="11734800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Взаємозв’язок </a:t>
            </a:r>
            <a:r>
              <a:rPr lang="uk-UA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 населення, рівня деградації ґрунтів та продовольчої безпеки можна представити схематично (</a:t>
            </a:r>
            <a:r>
              <a:rPr lang="uk-UA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рисунок).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371600" y="4381500"/>
            <a:ext cx="9829800" cy="4876800"/>
            <a:chOff x="0" y="0"/>
            <a:chExt cx="4514850" cy="161924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00025" y="9525"/>
              <a:ext cx="1590675" cy="486697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НАСЕЛЕННЯ</a:t>
              </a:r>
              <a:endPara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724150" y="28575"/>
              <a:ext cx="1590675" cy="493763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ДЕГРАДАЦІЯ ГРУНТІВ</a:t>
              </a:r>
              <a:endPara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485900" y="1018559"/>
              <a:ext cx="1590675" cy="467340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РІВЕНЬ ПРОДОВОЛЬЧОЇ БЕЗПЕКИ</a:t>
              </a:r>
              <a:endPara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Стрелка вверх 12"/>
            <p:cNvSpPr/>
            <p:nvPr/>
          </p:nvSpPr>
          <p:spPr>
            <a:xfrm>
              <a:off x="0" y="0"/>
              <a:ext cx="92710" cy="502751"/>
            </a:xfrm>
            <a:prstGeom prst="upArrow">
              <a:avLst/>
            </a:pr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3200"/>
            </a:p>
          </p:txBody>
        </p:sp>
        <p:sp>
          <p:nvSpPr>
            <p:cNvPr id="14" name="Стрелка вверх 13"/>
            <p:cNvSpPr/>
            <p:nvPr/>
          </p:nvSpPr>
          <p:spPr>
            <a:xfrm>
              <a:off x="4429125" y="0"/>
              <a:ext cx="85725" cy="528868"/>
            </a:xfrm>
            <a:prstGeom prst="upArrow">
              <a:avLst/>
            </a:pr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3200"/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1276350" y="1038148"/>
              <a:ext cx="92710" cy="434607"/>
            </a:xfrm>
            <a:prstGeom prst="downArrow">
              <a:avLst/>
            </a:pr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3200"/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3171825" y="1038148"/>
              <a:ext cx="85725" cy="434608"/>
            </a:xfrm>
            <a:prstGeom prst="downArrow">
              <a:avLst/>
            </a:pr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3200"/>
            </a:p>
          </p:txBody>
        </p:sp>
        <p:sp>
          <p:nvSpPr>
            <p:cNvPr id="17" name="Выгнутая влево стрелка 16"/>
            <p:cNvSpPr/>
            <p:nvPr/>
          </p:nvSpPr>
          <p:spPr>
            <a:xfrm>
              <a:off x="447675" y="972855"/>
              <a:ext cx="504825" cy="646394"/>
            </a:xfrm>
            <a:prstGeom prst="curvedRightArrow">
              <a:avLst/>
            </a:pr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3200"/>
            </a:p>
          </p:txBody>
        </p:sp>
        <p:sp>
          <p:nvSpPr>
            <p:cNvPr id="18" name="Выгнутая вправо стрелка 17"/>
            <p:cNvSpPr/>
            <p:nvPr/>
          </p:nvSpPr>
          <p:spPr>
            <a:xfrm>
              <a:off x="3486150" y="920621"/>
              <a:ext cx="523875" cy="661052"/>
            </a:xfrm>
            <a:prstGeom prst="curvedLeftArrow">
              <a:avLst/>
            </a:pr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3200"/>
            </a:p>
          </p:txBody>
        </p:sp>
        <p:sp>
          <p:nvSpPr>
            <p:cNvPr id="19" name="Плюс 18"/>
            <p:cNvSpPr/>
            <p:nvPr/>
          </p:nvSpPr>
          <p:spPr>
            <a:xfrm>
              <a:off x="2047875" y="54462"/>
              <a:ext cx="428625" cy="376468"/>
            </a:xfrm>
            <a:prstGeom prst="mathPlus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3200"/>
            </a:p>
          </p:txBody>
        </p:sp>
      </p:grpSp>
    </p:spTree>
    <p:extLst>
      <p:ext uri="{BB962C8B-B14F-4D97-AF65-F5344CB8AC3E}">
        <p14:creationId xmlns:p14="http://schemas.microsoft.com/office/powerpoint/2010/main" val="25594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7" name="Двойная волна 6"/>
          <p:cNvSpPr/>
          <p:nvPr/>
        </p:nvSpPr>
        <p:spPr>
          <a:xfrm>
            <a:off x="1295400" y="114300"/>
            <a:ext cx="9982200" cy="1524000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ПРОДОВОЛЬЧА БЕЗПЕКА ЛЮДСТВА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095500"/>
            <a:ext cx="117348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7" name="Двойная волна 6"/>
          <p:cNvSpPr/>
          <p:nvPr/>
        </p:nvSpPr>
        <p:spPr>
          <a:xfrm>
            <a:off x="1295400" y="114300"/>
            <a:ext cx="9982200" cy="1524000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ПРОДОВОЛЬЧА БЕЗПЕКА ЛЮДСТВА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695700"/>
            <a:ext cx="11658600" cy="5943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139" y="1866900"/>
            <a:ext cx="116361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 деградації земель за регіонами світу </a:t>
            </a:r>
            <a:endParaRPr lang="uk-UA" sz="4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uk-UA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середнім рівнем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041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1790700"/>
            <a:ext cx="13258800" cy="822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dirty="0">
                <a:solidFill>
                  <a:schemeClr val="tx1"/>
                </a:solidFill>
              </a:rPr>
              <a:t>За </a:t>
            </a:r>
            <a:r>
              <a:rPr lang="ru-RU" sz="4000" dirty="0" err="1">
                <a:solidFill>
                  <a:schemeClr val="tx1"/>
                </a:solidFill>
              </a:rPr>
              <a:t>даними</a:t>
            </a:r>
            <a:r>
              <a:rPr lang="ru-RU" sz="4000" dirty="0">
                <a:solidFill>
                  <a:schemeClr val="tx1"/>
                </a:solidFill>
              </a:rPr>
              <a:t> ФАО </a:t>
            </a:r>
            <a:r>
              <a:rPr lang="ru-RU" sz="4000" dirty="0" err="1">
                <a:solidFill>
                  <a:schemeClr val="tx1"/>
                </a:solidFill>
              </a:rPr>
              <a:t>біля</a:t>
            </a:r>
            <a:r>
              <a:rPr lang="ru-RU" sz="4000" dirty="0">
                <a:solidFill>
                  <a:schemeClr val="tx1"/>
                </a:solidFill>
              </a:rPr>
              <a:t> 97% </a:t>
            </a:r>
            <a:r>
              <a:rPr lang="ru-RU" sz="4000" dirty="0" err="1">
                <a:solidFill>
                  <a:schemeClr val="tx1"/>
                </a:solidFill>
              </a:rPr>
              <a:t>продуктів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харчування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забезпечується</a:t>
            </a:r>
            <a:r>
              <a:rPr lang="ru-RU" sz="4000" dirty="0">
                <a:solidFill>
                  <a:schemeClr val="tx1"/>
                </a:solidFill>
              </a:rPr>
              <a:t> за </a:t>
            </a:r>
            <a:r>
              <a:rPr lang="ru-RU" sz="4000" dirty="0" err="1">
                <a:solidFill>
                  <a:schemeClr val="tx1"/>
                </a:solidFill>
              </a:rPr>
              <a:t>рахунок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земельних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ресурсів</a:t>
            </a:r>
            <a:r>
              <a:rPr lang="ru-RU" sz="4000" dirty="0">
                <a:solidFill>
                  <a:schemeClr val="tx1"/>
                </a:solidFill>
              </a:rPr>
              <a:t>. </a:t>
            </a:r>
            <a:r>
              <a:rPr lang="ru-RU" sz="4000" dirty="0" err="1">
                <a:solidFill>
                  <a:schemeClr val="tx1"/>
                </a:solidFill>
              </a:rPr>
              <a:t>Значні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темпи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зростання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населення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світу</a:t>
            </a:r>
            <a:r>
              <a:rPr lang="ru-RU" sz="4000" dirty="0">
                <a:solidFill>
                  <a:schemeClr val="tx1"/>
                </a:solidFill>
              </a:rPr>
              <a:t>  </a:t>
            </a:r>
            <a:r>
              <a:rPr lang="ru-RU" sz="4000" dirty="0" err="1">
                <a:solidFill>
                  <a:schemeClr val="tx1"/>
                </a:solidFill>
              </a:rPr>
              <a:t>призводить</a:t>
            </a:r>
            <a:r>
              <a:rPr lang="ru-RU" sz="4000" dirty="0">
                <a:solidFill>
                  <a:schemeClr val="tx1"/>
                </a:solidFill>
              </a:rPr>
              <a:t> до </a:t>
            </a:r>
            <a:r>
              <a:rPr lang="ru-RU" sz="4000" dirty="0" err="1">
                <a:solidFill>
                  <a:schemeClr val="tx1"/>
                </a:solidFill>
              </a:rPr>
              <a:t>збільшення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попиту</a:t>
            </a:r>
            <a:r>
              <a:rPr lang="ru-RU" sz="4000" dirty="0">
                <a:solidFill>
                  <a:schemeClr val="tx1"/>
                </a:solidFill>
              </a:rPr>
              <a:t> на </a:t>
            </a:r>
            <a:r>
              <a:rPr lang="ru-RU" sz="4000" dirty="0" err="1">
                <a:solidFill>
                  <a:schemeClr val="tx1"/>
                </a:solidFill>
              </a:rPr>
              <a:t>продукцію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сільського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господарства</a:t>
            </a:r>
            <a:r>
              <a:rPr lang="ru-RU" sz="4000" dirty="0">
                <a:solidFill>
                  <a:schemeClr val="tx1"/>
                </a:solidFill>
              </a:rPr>
              <a:t>.  Глобальна </a:t>
            </a:r>
            <a:r>
              <a:rPr lang="ru-RU" sz="4000" dirty="0" err="1">
                <a:solidFill>
                  <a:schemeClr val="tx1"/>
                </a:solidFill>
              </a:rPr>
              <a:t>чисельність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населення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b="1" dirty="0">
                <a:solidFill>
                  <a:schemeClr val="tx1"/>
                </a:solidFill>
              </a:rPr>
              <a:t>в 1900 р. </a:t>
            </a:r>
            <a:r>
              <a:rPr lang="ru-RU" sz="4000" b="1" dirty="0" err="1">
                <a:solidFill>
                  <a:schemeClr val="tx1"/>
                </a:solidFill>
              </a:rPr>
              <a:t>оцінювалася</a:t>
            </a:r>
            <a:r>
              <a:rPr lang="ru-RU" sz="4000" b="1" dirty="0">
                <a:solidFill>
                  <a:schemeClr val="tx1"/>
                </a:solidFill>
              </a:rPr>
              <a:t> в 1,65 млрд </a:t>
            </a:r>
            <a:r>
              <a:rPr lang="ru-RU" sz="4000" b="1" dirty="0" err="1">
                <a:solidFill>
                  <a:schemeClr val="tx1"/>
                </a:solidFill>
              </a:rPr>
              <a:t>осіб</a:t>
            </a:r>
            <a:r>
              <a:rPr lang="ru-RU" sz="4000" dirty="0">
                <a:solidFill>
                  <a:schemeClr val="tx1"/>
                </a:solidFill>
              </a:rPr>
              <a:t>,  </a:t>
            </a:r>
            <a:r>
              <a:rPr lang="ru-RU" sz="4000" b="1" dirty="0">
                <a:solidFill>
                  <a:schemeClr val="tx1"/>
                </a:solidFill>
              </a:rPr>
              <a:t>2016 р. - 7,4 млрд </a:t>
            </a:r>
            <a:r>
              <a:rPr lang="ru-RU" sz="4000" b="1" dirty="0" err="1">
                <a:solidFill>
                  <a:schemeClr val="tx1"/>
                </a:solidFill>
              </a:rPr>
              <a:t>осіб</a:t>
            </a:r>
            <a:r>
              <a:rPr lang="ru-RU" sz="4000" dirty="0">
                <a:solidFill>
                  <a:schemeClr val="tx1"/>
                </a:solidFill>
              </a:rPr>
              <a:t>.  </a:t>
            </a:r>
            <a:r>
              <a:rPr lang="ru-RU" sz="4000" dirty="0" err="1">
                <a:solidFill>
                  <a:schemeClr val="tx1"/>
                </a:solidFill>
              </a:rPr>
              <a:t>Організація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Об'єднаних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Націй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підрахувала</a:t>
            </a:r>
            <a:r>
              <a:rPr lang="ru-RU" sz="4000" dirty="0">
                <a:solidFill>
                  <a:schemeClr val="tx1"/>
                </a:solidFill>
              </a:rPr>
              <a:t>, </a:t>
            </a:r>
            <a:r>
              <a:rPr lang="ru-RU" sz="4000" dirty="0" err="1">
                <a:solidFill>
                  <a:schemeClr val="tx1"/>
                </a:solidFill>
              </a:rPr>
              <a:t>що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чисельність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населення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світу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ще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зросте</a:t>
            </a:r>
            <a:r>
              <a:rPr lang="ru-RU" sz="4000" dirty="0">
                <a:solidFill>
                  <a:schemeClr val="tx1"/>
                </a:solidFill>
              </a:rPr>
              <a:t> як </a:t>
            </a:r>
            <a:r>
              <a:rPr lang="ru-RU" sz="4000" dirty="0" err="1">
                <a:solidFill>
                  <a:schemeClr val="tx1"/>
                </a:solidFill>
              </a:rPr>
              <a:t>мінімум</a:t>
            </a:r>
            <a:r>
              <a:rPr lang="ru-RU" sz="4000" dirty="0">
                <a:solidFill>
                  <a:schemeClr val="tx1"/>
                </a:solidFill>
              </a:rPr>
              <a:t> до </a:t>
            </a:r>
            <a:r>
              <a:rPr lang="ru-RU" sz="4000" b="1" dirty="0">
                <a:solidFill>
                  <a:schemeClr val="tx1"/>
                </a:solidFill>
              </a:rPr>
              <a:t>9,1 млрд </a:t>
            </a:r>
            <a:r>
              <a:rPr lang="ru-RU" sz="4000" b="1" dirty="0" err="1">
                <a:solidFill>
                  <a:schemeClr val="tx1"/>
                </a:solidFill>
              </a:rPr>
              <a:t>осіб</a:t>
            </a:r>
            <a:r>
              <a:rPr lang="ru-RU" sz="4000" b="1" dirty="0">
                <a:solidFill>
                  <a:schemeClr val="tx1"/>
                </a:solidFill>
              </a:rPr>
              <a:t> у 2050 р. і до 11,2 млрд. у 2100 </a:t>
            </a:r>
            <a:r>
              <a:rPr lang="ru-RU" sz="4000" b="1" dirty="0" smtClean="0">
                <a:solidFill>
                  <a:schemeClr val="tx1"/>
                </a:solidFill>
              </a:rPr>
              <a:t>р.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>
                <a:solidFill>
                  <a:schemeClr val="tx1"/>
                </a:solidFill>
              </a:rPr>
              <a:t>При </a:t>
            </a:r>
            <a:r>
              <a:rPr lang="ru-RU" sz="4000" dirty="0" err="1">
                <a:solidFill>
                  <a:schemeClr val="tx1"/>
                </a:solidFill>
              </a:rPr>
              <a:t>цьому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темпи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зростання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населення</a:t>
            </a:r>
            <a:r>
              <a:rPr lang="ru-RU" sz="4000" dirty="0">
                <a:solidFill>
                  <a:schemeClr val="tx1"/>
                </a:solidFill>
              </a:rPr>
              <a:t> у </a:t>
            </a:r>
            <a:r>
              <a:rPr lang="ru-RU" sz="4000" dirty="0" err="1">
                <a:solidFill>
                  <a:schemeClr val="tx1"/>
                </a:solidFill>
              </a:rPr>
              <a:t>країнах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із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низьким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рівнем</a:t>
            </a:r>
            <a:r>
              <a:rPr lang="ru-RU" sz="4000" dirty="0">
                <a:solidFill>
                  <a:schemeClr val="tx1"/>
                </a:solidFill>
              </a:rPr>
              <a:t> доходу на душу є </a:t>
            </a:r>
            <a:r>
              <a:rPr lang="ru-RU" sz="4000" dirty="0" err="1">
                <a:solidFill>
                  <a:schemeClr val="tx1"/>
                </a:solidFill>
              </a:rPr>
              <a:t>вищими</a:t>
            </a:r>
            <a:r>
              <a:rPr lang="ru-RU" sz="4000" dirty="0">
                <a:solidFill>
                  <a:schemeClr val="tx1"/>
                </a:solidFill>
              </a:rPr>
              <a:t>, </a:t>
            </a:r>
            <a:r>
              <a:rPr lang="ru-RU" sz="4000" dirty="0" err="1">
                <a:solidFill>
                  <a:schemeClr val="tx1"/>
                </a:solidFill>
              </a:rPr>
              <a:t>ніж</a:t>
            </a:r>
            <a:r>
              <a:rPr lang="ru-RU" sz="4000" dirty="0">
                <a:solidFill>
                  <a:schemeClr val="tx1"/>
                </a:solidFill>
              </a:rPr>
              <a:t> у </a:t>
            </a:r>
            <a:r>
              <a:rPr lang="ru-RU" sz="4000" dirty="0" err="1">
                <a:solidFill>
                  <a:schemeClr val="tx1"/>
                </a:solidFill>
              </a:rPr>
              <a:t>країнах</a:t>
            </a:r>
            <a:r>
              <a:rPr lang="ru-RU" sz="4000" dirty="0">
                <a:solidFill>
                  <a:schemeClr val="tx1"/>
                </a:solidFill>
              </a:rPr>
              <a:t>, </a:t>
            </a:r>
            <a:r>
              <a:rPr lang="ru-RU" sz="4000" dirty="0" err="1">
                <a:solidFill>
                  <a:schemeClr val="tx1"/>
                </a:solidFill>
              </a:rPr>
              <a:t>що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розвиваються</a:t>
            </a:r>
            <a:r>
              <a:rPr lang="ru-RU" sz="40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7" name="Двойная волна 6"/>
          <p:cNvSpPr/>
          <p:nvPr/>
        </p:nvSpPr>
        <p:spPr>
          <a:xfrm>
            <a:off x="1295400" y="114300"/>
            <a:ext cx="9982200" cy="1524000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ПРОДОВОЛЬЧА БЕЗПЕКА ЛЮДСТВА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442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1790700"/>
            <a:ext cx="13258800" cy="822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dirty="0">
                <a:solidFill>
                  <a:schemeClr val="tx1"/>
                </a:solidFill>
              </a:rPr>
              <a:t>За </a:t>
            </a:r>
            <a:r>
              <a:rPr lang="ru-RU" sz="4000" dirty="0" err="1">
                <a:solidFill>
                  <a:schemeClr val="tx1"/>
                </a:solidFill>
              </a:rPr>
              <a:t>даними</a:t>
            </a:r>
            <a:r>
              <a:rPr lang="ru-RU" sz="4000" dirty="0">
                <a:solidFill>
                  <a:schemeClr val="tx1"/>
                </a:solidFill>
              </a:rPr>
              <a:t> ФАО </a:t>
            </a:r>
            <a:r>
              <a:rPr lang="ru-RU" sz="4000" dirty="0" err="1">
                <a:solidFill>
                  <a:schemeClr val="tx1"/>
                </a:solidFill>
              </a:rPr>
              <a:t>біля</a:t>
            </a:r>
            <a:r>
              <a:rPr lang="ru-RU" sz="4000" dirty="0">
                <a:solidFill>
                  <a:schemeClr val="tx1"/>
                </a:solidFill>
              </a:rPr>
              <a:t> 97% </a:t>
            </a:r>
            <a:r>
              <a:rPr lang="ru-RU" sz="4000" dirty="0" err="1">
                <a:solidFill>
                  <a:schemeClr val="tx1"/>
                </a:solidFill>
              </a:rPr>
              <a:t>продуктів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харчування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забезпечується</a:t>
            </a:r>
            <a:r>
              <a:rPr lang="ru-RU" sz="4000" dirty="0">
                <a:solidFill>
                  <a:schemeClr val="tx1"/>
                </a:solidFill>
              </a:rPr>
              <a:t> за </a:t>
            </a:r>
            <a:r>
              <a:rPr lang="ru-RU" sz="4000" dirty="0" err="1">
                <a:solidFill>
                  <a:schemeClr val="tx1"/>
                </a:solidFill>
              </a:rPr>
              <a:t>рахунок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земельних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ресурсів</a:t>
            </a:r>
            <a:r>
              <a:rPr lang="ru-RU" sz="4000" dirty="0">
                <a:solidFill>
                  <a:schemeClr val="tx1"/>
                </a:solidFill>
              </a:rPr>
              <a:t>. </a:t>
            </a:r>
            <a:r>
              <a:rPr lang="ru-RU" sz="4000" dirty="0" err="1">
                <a:solidFill>
                  <a:schemeClr val="tx1"/>
                </a:solidFill>
              </a:rPr>
              <a:t>Значні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темпи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зростання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населення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світу</a:t>
            </a:r>
            <a:r>
              <a:rPr lang="ru-RU" sz="4000" dirty="0">
                <a:solidFill>
                  <a:schemeClr val="tx1"/>
                </a:solidFill>
              </a:rPr>
              <a:t>  </a:t>
            </a:r>
            <a:r>
              <a:rPr lang="ru-RU" sz="4000" dirty="0" err="1">
                <a:solidFill>
                  <a:schemeClr val="tx1"/>
                </a:solidFill>
              </a:rPr>
              <a:t>призводить</a:t>
            </a:r>
            <a:r>
              <a:rPr lang="ru-RU" sz="4000" dirty="0">
                <a:solidFill>
                  <a:schemeClr val="tx1"/>
                </a:solidFill>
              </a:rPr>
              <a:t> до </a:t>
            </a:r>
            <a:r>
              <a:rPr lang="ru-RU" sz="4000" dirty="0" err="1">
                <a:solidFill>
                  <a:schemeClr val="tx1"/>
                </a:solidFill>
              </a:rPr>
              <a:t>збільшення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попиту</a:t>
            </a:r>
            <a:r>
              <a:rPr lang="ru-RU" sz="4000" dirty="0">
                <a:solidFill>
                  <a:schemeClr val="tx1"/>
                </a:solidFill>
              </a:rPr>
              <a:t> на </a:t>
            </a:r>
            <a:r>
              <a:rPr lang="ru-RU" sz="4000" dirty="0" err="1">
                <a:solidFill>
                  <a:schemeClr val="tx1"/>
                </a:solidFill>
              </a:rPr>
              <a:t>продукцію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сільського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господарства</a:t>
            </a:r>
            <a:r>
              <a:rPr lang="ru-RU" sz="4000" dirty="0">
                <a:solidFill>
                  <a:schemeClr val="tx1"/>
                </a:solidFill>
              </a:rPr>
              <a:t>.  Глобальна </a:t>
            </a:r>
            <a:r>
              <a:rPr lang="ru-RU" sz="4000" dirty="0" err="1">
                <a:solidFill>
                  <a:schemeClr val="tx1"/>
                </a:solidFill>
              </a:rPr>
              <a:t>чисельність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населення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b="1" dirty="0">
                <a:solidFill>
                  <a:schemeClr val="tx1"/>
                </a:solidFill>
              </a:rPr>
              <a:t>в 1900 р. </a:t>
            </a:r>
            <a:r>
              <a:rPr lang="ru-RU" sz="4000" b="1" dirty="0" err="1">
                <a:solidFill>
                  <a:schemeClr val="tx1"/>
                </a:solidFill>
              </a:rPr>
              <a:t>оцінювалася</a:t>
            </a:r>
            <a:r>
              <a:rPr lang="ru-RU" sz="4000" b="1" dirty="0">
                <a:solidFill>
                  <a:schemeClr val="tx1"/>
                </a:solidFill>
              </a:rPr>
              <a:t> в 1,65 млрд </a:t>
            </a:r>
            <a:r>
              <a:rPr lang="ru-RU" sz="4000" b="1" dirty="0" err="1">
                <a:solidFill>
                  <a:schemeClr val="tx1"/>
                </a:solidFill>
              </a:rPr>
              <a:t>осіб</a:t>
            </a:r>
            <a:r>
              <a:rPr lang="ru-RU" sz="4000" dirty="0">
                <a:solidFill>
                  <a:schemeClr val="tx1"/>
                </a:solidFill>
              </a:rPr>
              <a:t>,  </a:t>
            </a:r>
            <a:r>
              <a:rPr lang="ru-RU" sz="4000" b="1" dirty="0">
                <a:solidFill>
                  <a:schemeClr val="tx1"/>
                </a:solidFill>
              </a:rPr>
              <a:t>2016 р. - 7,4 млрд </a:t>
            </a:r>
            <a:r>
              <a:rPr lang="ru-RU" sz="4000" b="1" dirty="0" err="1">
                <a:solidFill>
                  <a:schemeClr val="tx1"/>
                </a:solidFill>
              </a:rPr>
              <a:t>осіб</a:t>
            </a:r>
            <a:r>
              <a:rPr lang="ru-RU" sz="4000" dirty="0">
                <a:solidFill>
                  <a:schemeClr val="tx1"/>
                </a:solidFill>
              </a:rPr>
              <a:t>.  </a:t>
            </a:r>
            <a:r>
              <a:rPr lang="ru-RU" sz="4000" dirty="0" err="1">
                <a:solidFill>
                  <a:schemeClr val="tx1"/>
                </a:solidFill>
              </a:rPr>
              <a:t>Організація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Об'єднаних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Націй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підрахувала</a:t>
            </a:r>
            <a:r>
              <a:rPr lang="ru-RU" sz="4000" dirty="0">
                <a:solidFill>
                  <a:schemeClr val="tx1"/>
                </a:solidFill>
              </a:rPr>
              <a:t>, </a:t>
            </a:r>
            <a:r>
              <a:rPr lang="ru-RU" sz="4000" dirty="0" err="1">
                <a:solidFill>
                  <a:schemeClr val="tx1"/>
                </a:solidFill>
              </a:rPr>
              <a:t>що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чисельність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населення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світу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ще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зросте</a:t>
            </a:r>
            <a:r>
              <a:rPr lang="ru-RU" sz="4000" dirty="0">
                <a:solidFill>
                  <a:schemeClr val="tx1"/>
                </a:solidFill>
              </a:rPr>
              <a:t> як </a:t>
            </a:r>
            <a:r>
              <a:rPr lang="ru-RU" sz="4000" dirty="0" err="1">
                <a:solidFill>
                  <a:schemeClr val="tx1"/>
                </a:solidFill>
              </a:rPr>
              <a:t>мінімум</a:t>
            </a:r>
            <a:r>
              <a:rPr lang="ru-RU" sz="4000" dirty="0">
                <a:solidFill>
                  <a:schemeClr val="tx1"/>
                </a:solidFill>
              </a:rPr>
              <a:t> до </a:t>
            </a:r>
            <a:r>
              <a:rPr lang="ru-RU" sz="4000" b="1" dirty="0">
                <a:solidFill>
                  <a:schemeClr val="tx1"/>
                </a:solidFill>
              </a:rPr>
              <a:t>9,1 млрд </a:t>
            </a:r>
            <a:r>
              <a:rPr lang="ru-RU" sz="4000" b="1" dirty="0" err="1">
                <a:solidFill>
                  <a:schemeClr val="tx1"/>
                </a:solidFill>
              </a:rPr>
              <a:t>осіб</a:t>
            </a:r>
            <a:r>
              <a:rPr lang="ru-RU" sz="4000" b="1" dirty="0">
                <a:solidFill>
                  <a:schemeClr val="tx1"/>
                </a:solidFill>
              </a:rPr>
              <a:t> у 2050 р. і до 11,2 млрд. у 2100 </a:t>
            </a:r>
            <a:r>
              <a:rPr lang="ru-RU" sz="4000" b="1" dirty="0" smtClean="0">
                <a:solidFill>
                  <a:schemeClr val="tx1"/>
                </a:solidFill>
              </a:rPr>
              <a:t>р.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>
                <a:solidFill>
                  <a:schemeClr val="tx1"/>
                </a:solidFill>
              </a:rPr>
              <a:t>При </a:t>
            </a:r>
            <a:r>
              <a:rPr lang="ru-RU" sz="4000" dirty="0" err="1">
                <a:solidFill>
                  <a:schemeClr val="tx1"/>
                </a:solidFill>
              </a:rPr>
              <a:t>цьому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темпи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зростання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населення</a:t>
            </a:r>
            <a:r>
              <a:rPr lang="ru-RU" sz="4000" dirty="0">
                <a:solidFill>
                  <a:schemeClr val="tx1"/>
                </a:solidFill>
              </a:rPr>
              <a:t> у </a:t>
            </a:r>
            <a:r>
              <a:rPr lang="ru-RU" sz="4000" dirty="0" err="1">
                <a:solidFill>
                  <a:schemeClr val="tx1"/>
                </a:solidFill>
              </a:rPr>
              <a:t>країнах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із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низьким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рівнем</a:t>
            </a:r>
            <a:r>
              <a:rPr lang="ru-RU" sz="4000" dirty="0">
                <a:solidFill>
                  <a:schemeClr val="tx1"/>
                </a:solidFill>
              </a:rPr>
              <a:t> доходу на душу є </a:t>
            </a:r>
            <a:r>
              <a:rPr lang="ru-RU" sz="4000" dirty="0" err="1">
                <a:solidFill>
                  <a:schemeClr val="tx1"/>
                </a:solidFill>
              </a:rPr>
              <a:t>вищими</a:t>
            </a:r>
            <a:r>
              <a:rPr lang="ru-RU" sz="4000" dirty="0">
                <a:solidFill>
                  <a:schemeClr val="tx1"/>
                </a:solidFill>
              </a:rPr>
              <a:t>, </a:t>
            </a:r>
            <a:r>
              <a:rPr lang="ru-RU" sz="4000" dirty="0" err="1">
                <a:solidFill>
                  <a:schemeClr val="tx1"/>
                </a:solidFill>
              </a:rPr>
              <a:t>ніж</a:t>
            </a:r>
            <a:r>
              <a:rPr lang="ru-RU" sz="4000" dirty="0">
                <a:solidFill>
                  <a:schemeClr val="tx1"/>
                </a:solidFill>
              </a:rPr>
              <a:t> у </a:t>
            </a:r>
            <a:r>
              <a:rPr lang="ru-RU" sz="4000" dirty="0" err="1">
                <a:solidFill>
                  <a:schemeClr val="tx1"/>
                </a:solidFill>
              </a:rPr>
              <a:t>країнах</a:t>
            </a:r>
            <a:r>
              <a:rPr lang="ru-RU" sz="4000" dirty="0">
                <a:solidFill>
                  <a:schemeClr val="tx1"/>
                </a:solidFill>
              </a:rPr>
              <a:t>, </a:t>
            </a:r>
            <a:r>
              <a:rPr lang="ru-RU" sz="4000" dirty="0" err="1">
                <a:solidFill>
                  <a:schemeClr val="tx1"/>
                </a:solidFill>
              </a:rPr>
              <a:t>що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розвиваються</a:t>
            </a:r>
            <a:r>
              <a:rPr lang="ru-RU" sz="40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7" name="Двойная волна 6"/>
          <p:cNvSpPr/>
          <p:nvPr/>
        </p:nvSpPr>
        <p:spPr>
          <a:xfrm>
            <a:off x="1295400" y="114300"/>
            <a:ext cx="9982200" cy="1524000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ПРОДОВОЛЬЧА БЕЗПЕКА ЛЮДСТВА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118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1790700"/>
            <a:ext cx="13258800" cy="84963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dirty="0" err="1">
                <a:solidFill>
                  <a:schemeClr val="tx1"/>
                </a:solidFill>
              </a:rPr>
              <a:t>Найбільш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населеними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країнами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світу</a:t>
            </a:r>
            <a:r>
              <a:rPr lang="ru-RU" sz="4000" dirty="0">
                <a:solidFill>
                  <a:schemeClr val="tx1"/>
                </a:solidFill>
              </a:rPr>
              <a:t> є:  Бангладеш, </a:t>
            </a:r>
            <a:r>
              <a:rPr lang="ru-RU" sz="4000" dirty="0" err="1">
                <a:solidFill>
                  <a:schemeClr val="tx1"/>
                </a:solidFill>
              </a:rPr>
              <a:t>Бразилія</a:t>
            </a:r>
            <a:r>
              <a:rPr lang="ru-RU" sz="4000" dirty="0">
                <a:solidFill>
                  <a:schemeClr val="tx1"/>
                </a:solidFill>
              </a:rPr>
              <a:t>, Китай, </a:t>
            </a:r>
            <a:r>
              <a:rPr lang="ru-RU" sz="4000" dirty="0" err="1">
                <a:solidFill>
                  <a:schemeClr val="tx1"/>
                </a:solidFill>
              </a:rPr>
              <a:t>Індія</a:t>
            </a:r>
            <a:r>
              <a:rPr lang="ru-RU" sz="4000" dirty="0">
                <a:solidFill>
                  <a:schemeClr val="tx1"/>
                </a:solidFill>
              </a:rPr>
              <a:t>, </a:t>
            </a:r>
            <a:r>
              <a:rPr lang="ru-RU" sz="4000" dirty="0" err="1">
                <a:solidFill>
                  <a:schemeClr val="tx1"/>
                </a:solidFill>
              </a:rPr>
              <a:t>Індонезія</a:t>
            </a:r>
            <a:r>
              <a:rPr lang="ru-RU" sz="4000" dirty="0">
                <a:solidFill>
                  <a:schemeClr val="tx1"/>
                </a:solidFill>
              </a:rPr>
              <a:t>, Мексика, </a:t>
            </a:r>
            <a:r>
              <a:rPr lang="ru-RU" sz="4000" dirty="0" err="1">
                <a:solidFill>
                  <a:schemeClr val="tx1"/>
                </a:solidFill>
              </a:rPr>
              <a:t>Нігерія</a:t>
            </a:r>
            <a:r>
              <a:rPr lang="ru-RU" sz="4000" dirty="0">
                <a:solidFill>
                  <a:schemeClr val="tx1"/>
                </a:solidFill>
              </a:rPr>
              <a:t>, Пакистан, </a:t>
            </a:r>
            <a:r>
              <a:rPr lang="ru-RU" sz="4000" dirty="0" err="1">
                <a:solidFill>
                  <a:schemeClr val="tx1"/>
                </a:solidFill>
              </a:rPr>
              <a:t>Російська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Федерація</a:t>
            </a:r>
            <a:r>
              <a:rPr lang="ru-RU" sz="4000" dirty="0">
                <a:solidFill>
                  <a:schemeClr val="tx1"/>
                </a:solidFill>
              </a:rPr>
              <a:t> та </a:t>
            </a:r>
            <a:r>
              <a:rPr lang="ru-RU" sz="4000" dirty="0" err="1">
                <a:solidFill>
                  <a:schemeClr val="tx1"/>
                </a:solidFill>
              </a:rPr>
              <a:t>Сполучені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Штати</a:t>
            </a:r>
            <a:r>
              <a:rPr lang="ru-RU" sz="4000" dirty="0">
                <a:solidFill>
                  <a:schemeClr val="tx1"/>
                </a:solidFill>
              </a:rPr>
              <a:t> Америки.  </a:t>
            </a:r>
            <a:r>
              <a:rPr lang="ru-RU" sz="4000" dirty="0" err="1">
                <a:solidFill>
                  <a:schemeClr val="tx1"/>
                </a:solidFill>
              </a:rPr>
              <a:t>Ці</a:t>
            </a:r>
            <a:r>
              <a:rPr lang="ru-RU" sz="4000" dirty="0">
                <a:solidFill>
                  <a:schemeClr val="tx1"/>
                </a:solidFill>
              </a:rPr>
              <a:t> 10 </a:t>
            </a:r>
            <a:r>
              <a:rPr lang="ru-RU" sz="4000" dirty="0" err="1">
                <a:solidFill>
                  <a:schemeClr val="tx1"/>
                </a:solidFill>
              </a:rPr>
              <a:t>країн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із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загальною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чисельністю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населення</a:t>
            </a:r>
            <a:r>
              <a:rPr lang="ru-RU" sz="4000" dirty="0">
                <a:solidFill>
                  <a:schemeClr val="tx1"/>
                </a:solidFill>
              </a:rPr>
              <a:t> 4,4 млрд </a:t>
            </a:r>
            <a:r>
              <a:rPr lang="ru-RU" sz="4000" dirty="0" err="1">
                <a:solidFill>
                  <a:schemeClr val="tx1"/>
                </a:solidFill>
              </a:rPr>
              <a:t>осіб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становлять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майже</a:t>
            </a:r>
            <a:r>
              <a:rPr lang="ru-RU" sz="4000" dirty="0">
                <a:solidFill>
                  <a:schemeClr val="tx1"/>
                </a:solidFill>
              </a:rPr>
              <a:t> 60% </a:t>
            </a:r>
            <a:r>
              <a:rPr lang="ru-RU" sz="4000" dirty="0" err="1">
                <a:solidFill>
                  <a:schemeClr val="tx1"/>
                </a:solidFill>
              </a:rPr>
              <a:t>світового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населення</a:t>
            </a:r>
            <a:r>
              <a:rPr lang="ru-RU" sz="4000" dirty="0">
                <a:solidFill>
                  <a:schemeClr val="tx1"/>
                </a:solidFill>
              </a:rPr>
              <a:t>.  </a:t>
            </a:r>
            <a:endParaRPr lang="ru-RU" sz="4000" dirty="0" smtClean="0">
              <a:solidFill>
                <a:schemeClr val="tx1"/>
              </a:solidFill>
            </a:endParaRPr>
          </a:p>
          <a:p>
            <a:pPr algn="just"/>
            <a:endParaRPr lang="ru-RU" sz="4000" dirty="0">
              <a:solidFill>
                <a:schemeClr val="tx1"/>
              </a:solidFill>
            </a:endParaRPr>
          </a:p>
          <a:p>
            <a:pPr algn="just"/>
            <a:r>
              <a:rPr lang="ru-RU" sz="4000" dirty="0" err="1">
                <a:solidFill>
                  <a:schemeClr val="tx1"/>
                </a:solidFill>
              </a:rPr>
              <a:t>Головним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завданням</a:t>
            </a:r>
            <a:r>
              <a:rPr lang="ru-RU" sz="4000" dirty="0">
                <a:solidFill>
                  <a:schemeClr val="tx1"/>
                </a:solidFill>
              </a:rPr>
              <a:t> до 2050 року є </a:t>
            </a:r>
            <a:r>
              <a:rPr lang="ru-RU" sz="4000" dirty="0" err="1">
                <a:solidFill>
                  <a:schemeClr val="tx1"/>
                </a:solidFill>
              </a:rPr>
              <a:t>забезпечити</a:t>
            </a:r>
            <a:r>
              <a:rPr lang="ru-RU" sz="4000" dirty="0">
                <a:solidFill>
                  <a:schemeClr val="tx1"/>
                </a:solidFill>
              </a:rPr>
              <a:t> продуктами </a:t>
            </a:r>
            <a:r>
              <a:rPr lang="ru-RU" sz="4000" dirty="0" err="1">
                <a:solidFill>
                  <a:schemeClr val="tx1"/>
                </a:solidFill>
              </a:rPr>
              <a:t>харчування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додатково</a:t>
            </a:r>
            <a:r>
              <a:rPr lang="ru-RU" sz="4000" dirty="0">
                <a:solidFill>
                  <a:schemeClr val="tx1"/>
                </a:solidFill>
              </a:rPr>
              <a:t> 1,7 - 2,3 млрд </a:t>
            </a:r>
            <a:r>
              <a:rPr lang="ru-RU" sz="4000" dirty="0" err="1">
                <a:solidFill>
                  <a:schemeClr val="tx1"/>
                </a:solidFill>
              </a:rPr>
              <a:t>осіб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із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збільшенням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деградації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ґрунту</a:t>
            </a:r>
            <a:r>
              <a:rPr lang="ru-RU" sz="4000" dirty="0">
                <a:solidFill>
                  <a:schemeClr val="tx1"/>
                </a:solidFill>
              </a:rPr>
              <a:t> та </a:t>
            </a:r>
            <a:r>
              <a:rPr lang="ru-RU" sz="4000" dirty="0" err="1">
                <a:solidFill>
                  <a:schemeClr val="tx1"/>
                </a:solidFill>
              </a:rPr>
              <a:t>постійне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зростання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ризику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зміни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клімату</a:t>
            </a:r>
            <a:r>
              <a:rPr lang="ru-RU" sz="4000" dirty="0">
                <a:solidFill>
                  <a:schemeClr val="tx1"/>
                </a:solidFill>
              </a:rPr>
              <a:t>, </a:t>
            </a:r>
            <a:r>
              <a:rPr lang="ru-RU" sz="4000" dirty="0" err="1">
                <a:solidFill>
                  <a:schemeClr val="tx1"/>
                </a:solidFill>
              </a:rPr>
              <a:t>що</a:t>
            </a:r>
            <a:r>
              <a:rPr lang="ru-RU" sz="4000" dirty="0">
                <a:solidFill>
                  <a:schemeClr val="tx1"/>
                </a:solidFill>
              </a:rPr>
              <a:t> на </a:t>
            </a:r>
            <a:r>
              <a:rPr lang="ru-RU" sz="4000" dirty="0" err="1">
                <a:solidFill>
                  <a:schemeClr val="tx1"/>
                </a:solidFill>
              </a:rPr>
              <a:t>сучасному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етапі</a:t>
            </a:r>
            <a:r>
              <a:rPr lang="ru-RU" sz="4000" dirty="0">
                <a:solidFill>
                  <a:schemeClr val="tx1"/>
                </a:solidFill>
              </a:rPr>
              <a:t> є </a:t>
            </a:r>
            <a:r>
              <a:rPr lang="ru-RU" sz="4000" dirty="0" err="1">
                <a:solidFill>
                  <a:schemeClr val="tx1"/>
                </a:solidFill>
              </a:rPr>
              <a:t>головним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викликом</a:t>
            </a:r>
            <a:r>
              <a:rPr lang="ru-RU" sz="4000" dirty="0">
                <a:solidFill>
                  <a:schemeClr val="tx1"/>
                </a:solidFill>
              </a:rPr>
              <a:t> для </a:t>
            </a:r>
            <a:r>
              <a:rPr lang="ru-RU" sz="4000" dirty="0" err="1">
                <a:solidFill>
                  <a:schemeClr val="tx1"/>
                </a:solidFill>
              </a:rPr>
              <a:t>людства</a:t>
            </a:r>
            <a:r>
              <a:rPr lang="ru-RU" sz="40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7" name="Двойная волна 6"/>
          <p:cNvSpPr/>
          <p:nvPr/>
        </p:nvSpPr>
        <p:spPr>
          <a:xfrm>
            <a:off x="1295400" y="114300"/>
            <a:ext cx="9982200" cy="1524000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ПРОДОВОЛЬЧА БЕЗПЕКА ЛЮДСТВА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814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0"/>
            <a:ext cx="2333624" cy="23050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2202816"/>
            <a:ext cx="180975" cy="180974"/>
          </a:xfrm>
          <a:prstGeom prst="rect">
            <a:avLst/>
          </a:prstGeom>
        </p:spPr>
      </p:pic>
      <p:sp>
        <p:nvSpPr>
          <p:cNvPr id="7" name="Двойная волна 6"/>
          <p:cNvSpPr/>
          <p:nvPr/>
        </p:nvSpPr>
        <p:spPr>
          <a:xfrm>
            <a:off x="152400" y="2171700"/>
            <a:ext cx="12877800" cy="6798129"/>
          </a:xfrm>
          <a:prstGeom prst="doubleWave">
            <a:avLst>
              <a:gd name="adj1" fmla="val 6250"/>
              <a:gd name="adj2" fmla="val -202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/>
              <a:t>Ключовими</a:t>
            </a:r>
            <a:r>
              <a:rPr lang="ru-RU" sz="4400" dirty="0"/>
              <a:t> </a:t>
            </a:r>
            <a:r>
              <a:rPr lang="ru-RU" sz="4400" dirty="0" err="1"/>
              <a:t>питання</a:t>
            </a:r>
            <a:r>
              <a:rPr lang="ru-RU" sz="4400" dirty="0"/>
              <a:t>, </a:t>
            </a:r>
            <a:r>
              <a:rPr lang="ru-RU" sz="4400" dirty="0" err="1"/>
              <a:t>котрі</a:t>
            </a:r>
            <a:r>
              <a:rPr lang="ru-RU" sz="4400" dirty="0"/>
              <a:t> </a:t>
            </a:r>
            <a:r>
              <a:rPr lang="ru-RU" sz="4400" dirty="0" err="1"/>
              <a:t>потребують</a:t>
            </a:r>
            <a:r>
              <a:rPr lang="ru-RU" sz="4400" dirty="0"/>
              <a:t> оперативного </a:t>
            </a:r>
            <a:r>
              <a:rPr lang="ru-RU" sz="4400" dirty="0" err="1"/>
              <a:t>вирішення</a:t>
            </a:r>
            <a:r>
              <a:rPr lang="ru-RU" sz="4400" dirty="0"/>
              <a:t> є: </a:t>
            </a:r>
            <a:r>
              <a:rPr lang="ru-RU" sz="4400" dirty="0" err="1"/>
              <a:t>чи</a:t>
            </a:r>
            <a:r>
              <a:rPr lang="ru-RU" sz="4400" dirty="0"/>
              <a:t> стане </a:t>
            </a:r>
            <a:r>
              <a:rPr lang="ru-RU" sz="4400" dirty="0" err="1"/>
              <a:t>управління</a:t>
            </a:r>
            <a:r>
              <a:rPr lang="ru-RU" sz="4400" dirty="0"/>
              <a:t> </a:t>
            </a:r>
            <a:r>
              <a:rPr lang="ru-RU" sz="4400" dirty="0" err="1"/>
              <a:t>дефіцитними</a:t>
            </a:r>
            <a:r>
              <a:rPr lang="ru-RU" sz="4400" dirty="0"/>
              <a:t> ресурсами </a:t>
            </a:r>
            <a:r>
              <a:rPr lang="ru-RU" sz="4400" dirty="0" err="1"/>
              <a:t>більш</a:t>
            </a:r>
            <a:r>
              <a:rPr lang="ru-RU" sz="4400" dirty="0"/>
              <a:t> </a:t>
            </a:r>
            <a:r>
              <a:rPr lang="ru-RU" sz="4400" dirty="0" err="1"/>
              <a:t>ефективним</a:t>
            </a:r>
            <a:r>
              <a:rPr lang="ru-RU" sz="4400" dirty="0"/>
              <a:t>, </a:t>
            </a:r>
            <a:r>
              <a:rPr lang="ru-RU" sz="4400" dirty="0" err="1"/>
              <a:t>розвиток</a:t>
            </a:r>
            <a:r>
              <a:rPr lang="ru-RU" sz="4400" dirty="0"/>
              <a:t> </a:t>
            </a:r>
            <a:r>
              <a:rPr lang="ru-RU" sz="4400" dirty="0" err="1"/>
              <a:t>яких</a:t>
            </a:r>
            <a:r>
              <a:rPr lang="ru-RU" sz="4400" dirty="0"/>
              <a:t> </a:t>
            </a:r>
            <a:r>
              <a:rPr lang="ru-RU" sz="4400" dirty="0" err="1"/>
              <a:t>технологій</a:t>
            </a:r>
            <a:r>
              <a:rPr lang="ru-RU" sz="4400" dirty="0"/>
              <a:t> </a:t>
            </a:r>
            <a:r>
              <a:rPr lang="ru-RU" sz="4400" dirty="0" err="1"/>
              <a:t>допоможе</a:t>
            </a:r>
            <a:r>
              <a:rPr lang="ru-RU" sz="4400" dirty="0"/>
              <a:t> </a:t>
            </a:r>
            <a:r>
              <a:rPr lang="ru-RU" sz="4400" dirty="0" err="1"/>
              <a:t>пом'якшити</a:t>
            </a:r>
            <a:r>
              <a:rPr lang="ru-RU" sz="4400" dirty="0"/>
              <a:t> </a:t>
            </a:r>
            <a:r>
              <a:rPr lang="ru-RU" sz="4400" dirty="0" err="1"/>
              <a:t>проблеми</a:t>
            </a:r>
            <a:r>
              <a:rPr lang="ru-RU" sz="4400" dirty="0"/>
              <a:t> з ресурсами і </a:t>
            </a:r>
            <a:r>
              <a:rPr lang="ru-RU" sz="4400" dirty="0" err="1"/>
              <a:t>чи</a:t>
            </a:r>
            <a:r>
              <a:rPr lang="ru-RU" sz="4400" dirty="0"/>
              <a:t> </a:t>
            </a:r>
            <a:r>
              <a:rPr lang="ru-RU" sz="4400" dirty="0" err="1"/>
              <a:t>будуть</a:t>
            </a:r>
            <a:r>
              <a:rPr lang="ru-RU" sz="4400" dirty="0"/>
              <a:t> </a:t>
            </a:r>
            <a:r>
              <a:rPr lang="ru-RU" sz="4400" dirty="0" err="1"/>
              <a:t>застосовані</a:t>
            </a:r>
            <a:r>
              <a:rPr lang="ru-RU" sz="4400" dirty="0"/>
              <a:t> </a:t>
            </a:r>
            <a:r>
              <a:rPr lang="ru-RU" sz="4400" dirty="0" err="1"/>
              <a:t>відповідні</a:t>
            </a:r>
            <a:r>
              <a:rPr lang="ru-RU" sz="4400" dirty="0"/>
              <a:t> </a:t>
            </a:r>
            <a:r>
              <a:rPr lang="ru-RU" sz="4400" dirty="0" err="1"/>
              <a:t>правові</a:t>
            </a:r>
            <a:r>
              <a:rPr lang="ru-RU" sz="4400" dirty="0"/>
              <a:t> </a:t>
            </a:r>
            <a:r>
              <a:rPr lang="ru-RU" sz="4400" dirty="0" err="1"/>
              <a:t>механізми</a:t>
            </a:r>
            <a:r>
              <a:rPr lang="ru-RU" sz="4400" dirty="0"/>
              <a:t>, </a:t>
            </a:r>
            <a:r>
              <a:rPr lang="ru-RU" sz="4400" dirty="0" err="1"/>
              <a:t>щоб</a:t>
            </a:r>
            <a:r>
              <a:rPr lang="ru-RU" sz="4400" dirty="0"/>
              <a:t> </a:t>
            </a:r>
            <a:r>
              <a:rPr lang="ru-RU" sz="4400" dirty="0" err="1"/>
              <a:t>уникнути</a:t>
            </a:r>
            <a:r>
              <a:rPr lang="ru-RU" sz="4400" dirty="0"/>
              <a:t> </a:t>
            </a:r>
            <a:r>
              <a:rPr lang="ru-RU" sz="4400" dirty="0" err="1"/>
              <a:t>найгірших</a:t>
            </a:r>
            <a:r>
              <a:rPr lang="ru-RU" sz="4400" dirty="0"/>
              <a:t> </a:t>
            </a:r>
            <a:r>
              <a:rPr lang="ru-RU" sz="4400" dirty="0" err="1"/>
              <a:t>можливих</a:t>
            </a:r>
            <a:r>
              <a:rPr lang="ru-RU" sz="4400" dirty="0"/>
              <a:t> </a:t>
            </a:r>
            <a:r>
              <a:rPr lang="ru-RU" sz="4400" dirty="0" err="1"/>
              <a:t>наслідків</a:t>
            </a:r>
            <a:r>
              <a:rPr lang="ru-RU" sz="4400" dirty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570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3"/>
            <a:ext cx="2333624" cy="2305049"/>
          </a:xfrm>
          <a:prstGeom prst="rect">
            <a:avLst/>
          </a:prstGeom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2117339" y="2892127"/>
            <a:ext cx="9728200" cy="312585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68880" marR="5080" indent="-2456815">
              <a:lnSpc>
                <a:spcPts val="11780"/>
              </a:lnSpc>
              <a:spcBef>
                <a:spcPts val="775"/>
              </a:spcBef>
              <a:tabLst>
                <a:tab pos="7931150" algn="l"/>
              </a:tabLst>
            </a:pPr>
            <a:r>
              <a:rPr sz="103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cs typeface="Arial"/>
              </a:rPr>
              <a:t>ДЯКУЄМО	ЗА 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54200" y="-5443"/>
            <a:ext cx="2333624" cy="23050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66699" y="2124076"/>
            <a:ext cx="152400" cy="3067050"/>
            <a:chOff x="266699" y="2124076"/>
            <a:chExt cx="152400" cy="30670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274" y="2124076"/>
              <a:ext cx="123825" cy="123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99" y="5076826"/>
              <a:ext cx="114300" cy="114299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3256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1"/>
            <a:ext cx="2333624" cy="23050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66699" y="2124076"/>
            <a:ext cx="152400" cy="3067050"/>
            <a:chOff x="266699" y="2124076"/>
            <a:chExt cx="152400" cy="30670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274" y="2124076"/>
              <a:ext cx="123825" cy="123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99" y="5076826"/>
              <a:ext cx="114300" cy="114299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609600" y="1333500"/>
            <a:ext cx="11049000" cy="784830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тале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земельними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 (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SSM)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чутливими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технологіями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політикою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1"/>
            <a:ext cx="2333624" cy="23050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66699" y="2124076"/>
            <a:ext cx="152400" cy="3067050"/>
            <a:chOff x="266699" y="2124076"/>
            <a:chExt cx="152400" cy="30670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274" y="2124076"/>
              <a:ext cx="123825" cy="123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99" y="5076826"/>
              <a:ext cx="114300" cy="114299"/>
            </a:xfrm>
            <a:prstGeom prst="rect">
              <a:avLst/>
            </a:prstGeom>
          </p:spPr>
        </p:pic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77525844"/>
              </p:ext>
            </p:extLst>
          </p:nvPr>
        </p:nvGraphicFramePr>
        <p:xfrm>
          <a:off x="0" y="2153557"/>
          <a:ext cx="12192000" cy="7638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828800" y="-65314"/>
            <a:ext cx="11430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ЦІЛІ </a:t>
            </a:r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SUSTAINABLE SOIL MANAGEMENT (</a:t>
            </a:r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</a:rPr>
              <a:t>SSM</a:t>
            </a:r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)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29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1"/>
            <a:ext cx="2333624" cy="23050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66699" y="2124076"/>
            <a:ext cx="152400" cy="3067050"/>
            <a:chOff x="266699" y="2124076"/>
            <a:chExt cx="152400" cy="30670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274" y="2124076"/>
              <a:ext cx="123825" cy="123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99" y="5076826"/>
              <a:ext cx="114300" cy="114299"/>
            </a:xfrm>
            <a:prstGeom prst="rect">
              <a:avLst/>
            </a:prstGeom>
          </p:spPr>
        </p:pic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21760685"/>
              </p:ext>
            </p:extLst>
          </p:nvPr>
        </p:nvGraphicFramePr>
        <p:xfrm>
          <a:off x="-152400" y="2552700"/>
          <a:ext cx="12192000" cy="2913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828800" y="-65314"/>
            <a:ext cx="11430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ЦІЛІ </a:t>
            </a:r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SUSTAINABLE SOIL MANAGEMENT (</a:t>
            </a:r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</a:rPr>
              <a:t>SSM</a:t>
            </a:r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)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9600" y="5905500"/>
            <a:ext cx="8382000" cy="4191000"/>
          </a:xfrm>
          <a:prstGeom prst="roundRect">
            <a:avLst/>
          </a:prstGeom>
          <a:gradFill>
            <a:gsLst>
              <a:gs pos="0">
                <a:srgbClr val="92D050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177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000" dirty="0"/>
              <a:t>прибуток, </a:t>
            </a:r>
            <a:r>
              <a:rPr lang="ru-RU" sz="4000" dirty="0" err="1" smtClean="0"/>
              <a:t>це</a:t>
            </a:r>
            <a:r>
              <a:rPr lang="ru-RU" sz="4000" dirty="0" smtClean="0"/>
              <a:t> </a:t>
            </a:r>
            <a:r>
              <a:rPr lang="ru-RU" sz="4000" dirty="0" err="1"/>
              <a:t>більше</a:t>
            </a:r>
            <a:r>
              <a:rPr lang="ru-RU" sz="4000" dirty="0"/>
              <a:t>, </a:t>
            </a:r>
            <a:r>
              <a:rPr lang="ru-RU" sz="4000" dirty="0" err="1"/>
              <a:t>ніж</a:t>
            </a:r>
            <a:r>
              <a:rPr lang="ru-RU" sz="4000" dirty="0"/>
              <a:t> просто </a:t>
            </a:r>
            <a:r>
              <a:rPr lang="ru-RU" sz="4000" dirty="0" err="1"/>
              <a:t>оцінка</a:t>
            </a:r>
            <a:r>
              <a:rPr lang="ru-RU" sz="4000" dirty="0"/>
              <a:t> </a:t>
            </a:r>
            <a:r>
              <a:rPr lang="ru-RU" sz="4000" dirty="0" err="1"/>
              <a:t>фінансової</a:t>
            </a:r>
            <a:r>
              <a:rPr lang="ru-RU" sz="4000" dirty="0"/>
              <a:t> </a:t>
            </a:r>
            <a:r>
              <a:rPr lang="ru-RU" sz="4000" dirty="0" err="1"/>
              <a:t>вигоди</a:t>
            </a:r>
            <a:r>
              <a:rPr lang="ru-RU" sz="4000" dirty="0"/>
              <a:t>, вона </a:t>
            </a:r>
            <a:r>
              <a:rPr lang="ru-RU" sz="4000" dirty="0" err="1"/>
              <a:t>оцінюється</a:t>
            </a:r>
            <a:r>
              <a:rPr lang="ru-RU" sz="4000" dirty="0"/>
              <a:t>, </a:t>
            </a:r>
            <a:r>
              <a:rPr lang="ru-RU" sz="4000" dirty="0" err="1"/>
              <a:t>щоб</a:t>
            </a:r>
            <a:r>
              <a:rPr lang="ru-RU" sz="4000" dirty="0"/>
              <a:t> </a:t>
            </a:r>
            <a:r>
              <a:rPr lang="ru-RU" sz="4000" dirty="0" err="1"/>
              <a:t>включати</a:t>
            </a:r>
            <a:r>
              <a:rPr lang="ru-RU" sz="4000" dirty="0"/>
              <a:t> </a:t>
            </a:r>
            <a:r>
              <a:rPr lang="ru-RU" sz="4000" dirty="0" err="1"/>
              <a:t>вигоди</a:t>
            </a:r>
            <a:r>
              <a:rPr lang="ru-RU" sz="4000" dirty="0"/>
              <a:t>, </a:t>
            </a:r>
            <a:r>
              <a:rPr lang="ru-RU" sz="4000" dirty="0" err="1"/>
              <a:t>які</a:t>
            </a:r>
            <a:r>
              <a:rPr lang="ru-RU" sz="4000" dirty="0"/>
              <a:t> </a:t>
            </a:r>
            <a:r>
              <a:rPr lang="ru-RU" sz="4000" dirty="0" err="1"/>
              <a:t>будуть</a:t>
            </a:r>
            <a:r>
              <a:rPr lang="ru-RU" sz="4000" dirty="0"/>
              <a:t> </a:t>
            </a:r>
            <a:r>
              <a:rPr lang="ru-RU" sz="4000" dirty="0" err="1"/>
              <a:t>отримані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</a:t>
            </a:r>
            <a:r>
              <a:rPr lang="ru-RU" sz="4000" dirty="0" err="1"/>
              <a:t>захисних</a:t>
            </a:r>
            <a:r>
              <a:rPr lang="ru-RU" sz="4000" dirty="0"/>
              <a:t>, </a:t>
            </a:r>
            <a:r>
              <a:rPr lang="ru-RU" sz="4000" dirty="0" err="1"/>
              <a:t>оздоровчих</a:t>
            </a:r>
            <a:r>
              <a:rPr lang="ru-RU" sz="4000" dirty="0"/>
              <a:t> </a:t>
            </a:r>
            <a:r>
              <a:rPr lang="ru-RU" sz="4000" dirty="0" err="1" smtClean="0"/>
              <a:t>цілей</a:t>
            </a:r>
            <a:r>
              <a:rPr lang="ru-RU" sz="4000" dirty="0" smtClean="0"/>
              <a:t> </a:t>
            </a:r>
            <a:r>
              <a:rPr lang="ru-RU" sz="4000" dirty="0" err="1"/>
              <a:t>землекористування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42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1"/>
            <a:ext cx="2333624" cy="23050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66699" y="2124076"/>
            <a:ext cx="152400" cy="3067050"/>
            <a:chOff x="266699" y="2124076"/>
            <a:chExt cx="152400" cy="30670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274" y="2124076"/>
              <a:ext cx="123825" cy="123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99" y="5076826"/>
              <a:ext cx="114300" cy="114299"/>
            </a:xfrm>
            <a:prstGeom prst="rect">
              <a:avLst/>
            </a:prstGeom>
          </p:spPr>
        </p:pic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23892957"/>
              </p:ext>
            </p:extLst>
          </p:nvPr>
        </p:nvGraphicFramePr>
        <p:xfrm>
          <a:off x="-152400" y="2552700"/>
          <a:ext cx="12192000" cy="2913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828800" y="-65314"/>
            <a:ext cx="11430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ЦІЛІ </a:t>
            </a:r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SUSTAINABLE SOIL MANAGEMENT (</a:t>
            </a:r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</a:rPr>
              <a:t>SSM</a:t>
            </a:r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)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9600" y="5905500"/>
            <a:ext cx="10134600" cy="4191000"/>
          </a:xfrm>
          <a:prstGeom prst="roundRect">
            <a:avLst/>
          </a:prstGeom>
          <a:gradFill>
            <a:gsLst>
              <a:gs pos="0">
                <a:srgbClr val="92D050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177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000" dirty="0"/>
              <a:t>моделі </a:t>
            </a:r>
            <a:r>
              <a:rPr lang="ru-RU" sz="4000" dirty="0" err="1"/>
              <a:t>управління</a:t>
            </a:r>
            <a:r>
              <a:rPr lang="ru-RU" sz="4000" dirty="0"/>
              <a:t>, </a:t>
            </a:r>
            <a:r>
              <a:rPr lang="ru-RU" sz="4000" dirty="0" err="1"/>
              <a:t>які</a:t>
            </a:r>
            <a:r>
              <a:rPr lang="ru-RU" sz="4000" dirty="0"/>
              <a:t> </a:t>
            </a:r>
            <a:r>
              <a:rPr lang="ru-RU" sz="4000" dirty="0" err="1"/>
              <a:t>підтримують</a:t>
            </a:r>
            <a:r>
              <a:rPr lang="ru-RU" sz="4000" dirty="0"/>
              <a:t> баланс </a:t>
            </a:r>
            <a:r>
              <a:rPr lang="ru-RU" sz="4000" dirty="0" err="1"/>
              <a:t>між</a:t>
            </a:r>
            <a:r>
              <a:rPr lang="ru-RU" sz="4000" dirty="0"/>
              <a:t> </a:t>
            </a:r>
            <a:r>
              <a:rPr lang="ru-RU" sz="4000" dirty="0" err="1"/>
              <a:t>землекористуванням</a:t>
            </a:r>
            <a:r>
              <a:rPr lang="ru-RU" sz="4000" dirty="0"/>
              <a:t> та </a:t>
            </a:r>
            <a:r>
              <a:rPr lang="ru-RU" sz="4000" dirty="0" err="1"/>
              <a:t>існуючими</a:t>
            </a:r>
            <a:r>
              <a:rPr lang="ru-RU" sz="4000" dirty="0"/>
              <a:t> </a:t>
            </a:r>
            <a:r>
              <a:rPr lang="ru-RU" sz="4000" dirty="0" err="1"/>
              <a:t>умовами</a:t>
            </a:r>
            <a:r>
              <a:rPr lang="ru-RU" sz="4000" dirty="0"/>
              <a:t> </a:t>
            </a:r>
            <a:r>
              <a:rPr lang="ru-RU" sz="4000" dirty="0" err="1"/>
              <a:t>навколишнього</a:t>
            </a:r>
            <a:r>
              <a:rPr lang="ru-RU" sz="4000" dirty="0"/>
              <a:t> </a:t>
            </a:r>
            <a:r>
              <a:rPr lang="ru-RU" sz="4000" dirty="0" err="1"/>
              <a:t>середовища</a:t>
            </a:r>
            <a:r>
              <a:rPr lang="ru-RU" sz="4000" dirty="0"/>
              <a:t>, </a:t>
            </a:r>
            <a:r>
              <a:rPr lang="ru-RU" sz="4000" dirty="0" err="1"/>
              <a:t>зменшують</a:t>
            </a:r>
            <a:r>
              <a:rPr lang="ru-RU" sz="4000" dirty="0"/>
              <a:t> </a:t>
            </a:r>
            <a:r>
              <a:rPr lang="ru-RU" sz="4000" dirty="0" err="1"/>
              <a:t>виробничі</a:t>
            </a:r>
            <a:r>
              <a:rPr lang="ru-RU" sz="4000" dirty="0"/>
              <a:t> </a:t>
            </a:r>
            <a:r>
              <a:rPr lang="ru-RU" sz="4000" dirty="0" err="1"/>
              <a:t>ризики</a:t>
            </a:r>
            <a:r>
              <a:rPr lang="ru-RU" sz="4000" dirty="0"/>
              <a:t>, </a:t>
            </a:r>
            <a:r>
              <a:rPr lang="ru-RU" sz="4000" dirty="0" err="1"/>
              <a:t>тоді</a:t>
            </a:r>
            <a:r>
              <a:rPr lang="ru-RU" sz="4000" dirty="0"/>
              <a:t> як </a:t>
            </a:r>
            <a:r>
              <a:rPr lang="ru-RU" sz="4000" dirty="0" err="1"/>
              <a:t>лише</a:t>
            </a:r>
            <a:r>
              <a:rPr lang="ru-RU" sz="4000" dirty="0"/>
              <a:t> </a:t>
            </a:r>
            <a:r>
              <a:rPr lang="ru-RU" sz="4000" dirty="0" err="1"/>
              <a:t>ті</a:t>
            </a:r>
            <a:r>
              <a:rPr lang="ru-RU" sz="4000" dirty="0"/>
              <a:t> </a:t>
            </a:r>
            <a:r>
              <a:rPr lang="ru-RU" sz="4000" dirty="0" err="1"/>
              <a:t>підходи</a:t>
            </a:r>
            <a:r>
              <a:rPr lang="ru-RU" sz="4000" dirty="0"/>
              <a:t>, </a:t>
            </a:r>
            <a:r>
              <a:rPr lang="ru-RU" sz="4000" dirty="0" err="1"/>
              <a:t>які</a:t>
            </a:r>
            <a:r>
              <a:rPr lang="ru-RU" sz="4000" dirty="0"/>
              <a:t> </a:t>
            </a:r>
            <a:r>
              <a:rPr lang="ru-RU" sz="4000" dirty="0" err="1"/>
              <a:t>підкреслюють</a:t>
            </a:r>
            <a:r>
              <a:rPr lang="ru-RU" sz="4000" dirty="0"/>
              <a:t> </a:t>
            </a:r>
            <a:r>
              <a:rPr lang="ru-RU" sz="4000" dirty="0" err="1"/>
              <a:t>комерційну</a:t>
            </a:r>
            <a:r>
              <a:rPr lang="ru-RU" sz="4000" dirty="0"/>
              <a:t> </a:t>
            </a:r>
            <a:r>
              <a:rPr lang="ru-RU" sz="4000" dirty="0" err="1"/>
              <a:t>тривогу</a:t>
            </a:r>
            <a:r>
              <a:rPr lang="ru-RU" sz="4000" dirty="0"/>
              <a:t>, </a:t>
            </a:r>
            <a:r>
              <a:rPr lang="ru-RU" sz="4000" dirty="0" err="1"/>
              <a:t>збільшують</a:t>
            </a:r>
            <a:r>
              <a:rPr lang="ru-RU" sz="4000" dirty="0"/>
              <a:t> </a:t>
            </a:r>
            <a:r>
              <a:rPr lang="ru-RU" sz="4000" dirty="0" err="1"/>
              <a:t>цей</a:t>
            </a:r>
            <a:r>
              <a:rPr lang="ru-RU" sz="4000" dirty="0"/>
              <a:t> </a:t>
            </a:r>
            <a:r>
              <a:rPr lang="ru-RU" sz="4000" dirty="0" err="1"/>
              <a:t>ризик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7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9341" y="1"/>
            <a:ext cx="2333624" cy="23050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66699" y="2124076"/>
            <a:ext cx="152400" cy="3067050"/>
            <a:chOff x="266699" y="2124076"/>
            <a:chExt cx="152400" cy="30670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274" y="2124076"/>
              <a:ext cx="123825" cy="123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99" y="5076826"/>
              <a:ext cx="114300" cy="114299"/>
            </a:xfrm>
            <a:prstGeom prst="rect">
              <a:avLst/>
            </a:prstGeom>
          </p:spPr>
        </p:pic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04052612"/>
              </p:ext>
            </p:extLst>
          </p:nvPr>
        </p:nvGraphicFramePr>
        <p:xfrm>
          <a:off x="-152400" y="2552700"/>
          <a:ext cx="12192000" cy="2913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828800" y="-65314"/>
            <a:ext cx="11430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ЦІЛІ </a:t>
            </a:r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SUSTAINABLE SOIL MANAGEMENT (</a:t>
            </a:r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</a:rPr>
              <a:t>SSM</a:t>
            </a:r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)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9600" y="5905500"/>
            <a:ext cx="10134600" cy="4191000"/>
          </a:xfrm>
          <a:prstGeom prst="roundRect">
            <a:avLst/>
          </a:prstGeom>
          <a:gradFill>
            <a:gsLst>
              <a:gs pos="0">
                <a:srgbClr val="92D050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177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000" dirty="0"/>
              <a:t>ґрунтові та </a:t>
            </a:r>
            <a:r>
              <a:rPr lang="ru-RU" sz="4000" dirty="0" err="1"/>
              <a:t>водні</a:t>
            </a:r>
            <a:r>
              <a:rPr lang="ru-RU" sz="4000" dirty="0"/>
              <a:t> </a:t>
            </a:r>
            <a:r>
              <a:rPr lang="ru-RU" sz="4000" dirty="0" err="1"/>
              <a:t>ресурси</a:t>
            </a:r>
            <a:r>
              <a:rPr lang="ru-RU" sz="4000" dirty="0"/>
              <a:t> </a:t>
            </a:r>
            <a:r>
              <a:rPr lang="ru-RU" sz="4000" dirty="0" err="1"/>
              <a:t>слід</a:t>
            </a:r>
            <a:r>
              <a:rPr lang="ru-RU" sz="4000" dirty="0"/>
              <a:t> </a:t>
            </a:r>
            <a:r>
              <a:rPr lang="ru-RU" sz="4000" dirty="0" err="1"/>
              <a:t>суворо</a:t>
            </a:r>
            <a:r>
              <a:rPr lang="ru-RU" sz="4000" dirty="0"/>
              <a:t> </a:t>
            </a:r>
            <a:r>
              <a:rPr lang="ru-RU" sz="4000" dirty="0" err="1"/>
              <a:t>охороняти</a:t>
            </a:r>
            <a:r>
              <a:rPr lang="ru-RU" sz="4000" dirty="0"/>
              <a:t> для </a:t>
            </a:r>
            <a:r>
              <a:rPr lang="ru-RU" sz="4000" dirty="0" err="1"/>
              <a:t>майбутніх</a:t>
            </a:r>
            <a:r>
              <a:rPr lang="ru-RU" sz="4000" dirty="0"/>
              <a:t> </a:t>
            </a:r>
            <a:r>
              <a:rPr lang="ru-RU" sz="4000" dirty="0" err="1"/>
              <a:t>поколінь</a:t>
            </a:r>
            <a:r>
              <a:rPr lang="ru-RU" sz="4000" dirty="0"/>
              <a:t>. На </a:t>
            </a:r>
            <a:r>
              <a:rPr lang="ru-RU" sz="4000" dirty="0" err="1"/>
              <a:t>місцевому</a:t>
            </a:r>
            <a:r>
              <a:rPr lang="ru-RU" sz="4000" dirty="0"/>
              <a:t> </a:t>
            </a:r>
            <a:r>
              <a:rPr lang="ru-RU" sz="4000" dirty="0" err="1"/>
              <a:t>рівні</a:t>
            </a:r>
            <a:r>
              <a:rPr lang="ru-RU" sz="4000" dirty="0"/>
              <a:t> </a:t>
            </a:r>
            <a:r>
              <a:rPr lang="ru-RU" sz="4000" dirty="0" err="1"/>
              <a:t>можуть</a:t>
            </a:r>
            <a:r>
              <a:rPr lang="ru-RU" sz="4000" dirty="0"/>
              <a:t> </a:t>
            </a:r>
            <a:r>
              <a:rPr lang="ru-RU" sz="4000" dirty="0" err="1"/>
              <a:t>існувати</a:t>
            </a:r>
            <a:r>
              <a:rPr lang="ru-RU" sz="4000" dirty="0"/>
              <a:t> </a:t>
            </a:r>
            <a:r>
              <a:rPr lang="ru-RU" sz="4000" dirty="0" err="1"/>
              <a:t>додаткові</a:t>
            </a:r>
            <a:r>
              <a:rPr lang="ru-RU" sz="4000" dirty="0"/>
              <a:t> </a:t>
            </a:r>
            <a:r>
              <a:rPr lang="ru-RU" sz="4000" dirty="0" err="1"/>
              <a:t>пріоритети</a:t>
            </a:r>
            <a:r>
              <a:rPr lang="ru-RU" sz="4000" dirty="0"/>
              <a:t> </a:t>
            </a:r>
            <a:r>
              <a:rPr lang="ru-RU" sz="4000" dirty="0" err="1"/>
              <a:t>захисту</a:t>
            </a:r>
            <a:r>
              <a:rPr lang="ru-RU" sz="4000" dirty="0"/>
              <a:t>, </a:t>
            </a:r>
            <a:r>
              <a:rPr lang="ru-RU" sz="4000" dirty="0" err="1"/>
              <a:t>такі</a:t>
            </a:r>
            <a:r>
              <a:rPr lang="ru-RU" sz="4000" dirty="0"/>
              <a:t> як </a:t>
            </a:r>
            <a:r>
              <a:rPr lang="ru-RU" sz="4000" dirty="0" err="1"/>
              <a:t>захист</a:t>
            </a:r>
            <a:r>
              <a:rPr lang="ru-RU" sz="4000" dirty="0"/>
              <a:t> </a:t>
            </a:r>
            <a:r>
              <a:rPr lang="ru-RU" sz="4000" dirty="0" err="1"/>
              <a:t>генетичного</a:t>
            </a:r>
            <a:r>
              <a:rPr lang="ru-RU" sz="4000" dirty="0"/>
              <a:t> </a:t>
            </a:r>
            <a:r>
              <a:rPr lang="ru-RU" sz="4000" dirty="0" err="1"/>
              <a:t>різноманіття</a:t>
            </a:r>
            <a:r>
              <a:rPr lang="ru-RU" sz="4000" dirty="0"/>
              <a:t> </a:t>
            </a:r>
            <a:r>
              <a:rPr lang="ru-RU" sz="4000" dirty="0" err="1"/>
              <a:t>або</a:t>
            </a:r>
            <a:r>
              <a:rPr lang="ru-RU" sz="4000" dirty="0"/>
              <a:t> </a:t>
            </a:r>
            <a:r>
              <a:rPr lang="ru-RU" sz="4000" dirty="0" err="1"/>
              <a:t>необхідність</a:t>
            </a:r>
            <a:r>
              <a:rPr lang="ru-RU" sz="4000" dirty="0"/>
              <a:t> </a:t>
            </a:r>
            <a:r>
              <a:rPr lang="ru-RU" sz="4000" dirty="0" err="1"/>
              <a:t>захисту</a:t>
            </a:r>
            <a:r>
              <a:rPr lang="ru-RU" sz="4000" dirty="0"/>
              <a:t> </a:t>
            </a:r>
            <a:r>
              <a:rPr lang="ru-RU" sz="4000" dirty="0" err="1"/>
              <a:t>окремих</a:t>
            </a:r>
            <a:r>
              <a:rPr lang="ru-RU" sz="4000" dirty="0"/>
              <a:t> </a:t>
            </a:r>
            <a:r>
              <a:rPr lang="ru-RU" sz="4000" dirty="0" err="1"/>
              <a:t>видів</a:t>
            </a:r>
            <a:r>
              <a:rPr lang="ru-RU" sz="4000" dirty="0"/>
              <a:t> </a:t>
            </a:r>
            <a:r>
              <a:rPr lang="ru-RU" sz="4000" dirty="0" err="1"/>
              <a:t>рослин</a:t>
            </a:r>
            <a:r>
              <a:rPr lang="ru-RU" sz="4000" dirty="0"/>
              <a:t> </a:t>
            </a:r>
            <a:r>
              <a:rPr lang="ru-RU" sz="4000" dirty="0" err="1"/>
              <a:t>чи</a:t>
            </a:r>
            <a:r>
              <a:rPr lang="ru-RU" sz="4000" dirty="0"/>
              <a:t> </a:t>
            </a:r>
            <a:r>
              <a:rPr lang="ru-RU" sz="4000" dirty="0" err="1"/>
              <a:t>тварин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953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1525</Words>
  <Application>Microsoft Office PowerPoint</Application>
  <PresentationFormat>Произвольный</PresentationFormat>
  <Paragraphs>110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Lucida Sans Unicode</vt:lpstr>
      <vt:lpstr>Times New Roman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РОЗУМНІ ТЕХНОЛОГІЇ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"Європейські практики в управлінні сільськогосподарськими грунтами", копия</dc:title>
  <dc:creator>Анна Переверзева</dc:creator>
  <cp:keywords>DAE8vI4ofSI,BAEwiDaN1vc</cp:keywords>
  <cp:lastModifiedBy>RePack by Diakov</cp:lastModifiedBy>
  <cp:revision>42</cp:revision>
  <dcterms:created xsi:type="dcterms:W3CDTF">2022-04-12T04:57:16Z</dcterms:created>
  <dcterms:modified xsi:type="dcterms:W3CDTF">2022-11-25T10:34:58Z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2022-04-04T00:00:00Z</vt:filetime>
  </property>
  <property fmtid="{D5CDD505-2E9C-101B-9397-08002B2CF9AE}" pid="3" name="Creator">
    <vt:lpwstr>Canva</vt:lpwstr>
  </property>
  <property fmtid="{D5CDD505-2E9C-101B-9397-08002B2CF9AE}" pid="4" name="LastSaved">
    <vt:filetime>2022-04-12T00:00:00Z</vt:filetime>
  </property>
</Properties>
</file>