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0E870-67F8-4265-8686-929D76FA4BD3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EDDC0-2EF5-4D43-B703-2EA02C7A8B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703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0E870-67F8-4265-8686-929D76FA4BD3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EDDC0-2EF5-4D43-B703-2EA02C7A8B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621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0E870-67F8-4265-8686-929D76FA4BD3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EDDC0-2EF5-4D43-B703-2EA02C7A8B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842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0E870-67F8-4265-8686-929D76FA4BD3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EDDC0-2EF5-4D43-B703-2EA02C7A8B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445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0E870-67F8-4265-8686-929D76FA4BD3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EDDC0-2EF5-4D43-B703-2EA02C7A8B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86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0E870-67F8-4265-8686-929D76FA4BD3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EDDC0-2EF5-4D43-B703-2EA02C7A8B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28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0E870-67F8-4265-8686-929D76FA4BD3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EDDC0-2EF5-4D43-B703-2EA02C7A8B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838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0E870-67F8-4265-8686-929D76FA4BD3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EDDC0-2EF5-4D43-B703-2EA02C7A8B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20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0E870-67F8-4265-8686-929D76FA4BD3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EDDC0-2EF5-4D43-B703-2EA02C7A8B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0E870-67F8-4265-8686-929D76FA4BD3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EDDC0-2EF5-4D43-B703-2EA02C7A8B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121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0E870-67F8-4265-8686-929D76FA4BD3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EDDC0-2EF5-4D43-B703-2EA02C7A8B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569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0E870-67F8-4265-8686-929D76FA4BD3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EDDC0-2EF5-4D43-B703-2EA02C7A8B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618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780" y="836712"/>
            <a:ext cx="918378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893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90786"/>
            <a:ext cx="9081572" cy="5646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936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55" y="461955"/>
            <a:ext cx="8858250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3743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609600"/>
            <a:ext cx="9096375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9757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196752"/>
            <a:ext cx="8943975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8341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792611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7745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964488" cy="5023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4593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48680"/>
            <a:ext cx="9104744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3363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0688"/>
            <a:ext cx="9037411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09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2" y="620688"/>
            <a:ext cx="9134458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7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908720"/>
            <a:ext cx="8947295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6856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869204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354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96752"/>
            <a:ext cx="8771093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5153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888663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44335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Коргун</dc:creator>
  <cp:lastModifiedBy>Анастасия Коргун</cp:lastModifiedBy>
  <cp:revision>2</cp:revision>
  <dcterms:created xsi:type="dcterms:W3CDTF">2023-09-15T10:15:19Z</dcterms:created>
  <dcterms:modified xsi:type="dcterms:W3CDTF">2023-09-15T11:25:59Z</dcterms:modified>
</cp:coreProperties>
</file>