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6" r:id="rId3"/>
    <p:sldId id="257" r:id="rId4"/>
    <p:sldId id="260" r:id="rId5"/>
    <p:sldId id="261" r:id="rId6"/>
    <p:sldId id="292" r:id="rId7"/>
    <p:sldId id="289" r:id="rId8"/>
    <p:sldId id="262" r:id="rId9"/>
    <p:sldId id="294" r:id="rId10"/>
    <p:sldId id="295" r:id="rId11"/>
    <p:sldId id="288" r:id="rId12"/>
    <p:sldId id="263" r:id="rId13"/>
    <p:sldId id="264" r:id="rId14"/>
    <p:sldId id="265" r:id="rId15"/>
    <p:sldId id="273" r:id="rId16"/>
    <p:sldId id="277" r:id="rId17"/>
    <p:sldId id="274" r:id="rId18"/>
    <p:sldId id="275" r:id="rId19"/>
    <p:sldId id="266" r:id="rId20"/>
    <p:sldId id="287" r:id="rId21"/>
    <p:sldId id="276" r:id="rId22"/>
    <p:sldId id="278" r:id="rId23"/>
    <p:sldId id="267" r:id="rId24"/>
    <p:sldId id="279" r:id="rId25"/>
    <p:sldId id="293" r:id="rId26"/>
    <p:sldId id="268" r:id="rId27"/>
    <p:sldId id="290" r:id="rId28"/>
    <p:sldId id="280" r:id="rId29"/>
    <p:sldId id="282" r:id="rId30"/>
    <p:sldId id="269" r:id="rId31"/>
    <p:sldId id="291" r:id="rId32"/>
    <p:sldId id="283" r:id="rId33"/>
    <p:sldId id="270" r:id="rId34"/>
    <p:sldId id="271" r:id="rId35"/>
    <p:sldId id="284" r:id="rId36"/>
    <p:sldId id="285" r:id="rId37"/>
    <p:sldId id="272" r:id="rId38"/>
    <p:sldId id="302" r:id="rId39"/>
    <p:sldId id="300" r:id="rId40"/>
    <p:sldId id="298" r:id="rId41"/>
    <p:sldId id="297" r:id="rId42"/>
    <p:sldId id="299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B3B1B-59D8-46C2-8078-BF4DACA5D6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C43C5E52-54BA-49F8-9B6A-8A1DC30BA414}">
      <dgm:prSet/>
      <dgm:spPr/>
      <dgm:t>
        <a:bodyPr/>
        <a:lstStyle/>
        <a:p>
          <a:pPr rtl="0"/>
          <a:r>
            <a:rPr lang="uk-UA" smtClean="0"/>
            <a:t>Сутність, мета, завдання соціальної політики.</a:t>
          </a:r>
          <a:endParaRPr lang="ru-RU"/>
        </a:p>
      </dgm:t>
    </dgm:pt>
    <dgm:pt modelId="{7FDA9097-4038-4A02-896D-8A28D3BF74D6}" type="parTrans" cxnId="{18AEBF73-6DE3-428E-936C-460EBD1BB0BD}">
      <dgm:prSet/>
      <dgm:spPr/>
      <dgm:t>
        <a:bodyPr/>
        <a:lstStyle/>
        <a:p>
          <a:endParaRPr lang="ru-RU"/>
        </a:p>
      </dgm:t>
    </dgm:pt>
    <dgm:pt modelId="{55685370-399F-4875-B30E-12E986497000}" type="sibTrans" cxnId="{18AEBF73-6DE3-428E-936C-460EBD1BB0BD}">
      <dgm:prSet/>
      <dgm:spPr/>
      <dgm:t>
        <a:bodyPr/>
        <a:lstStyle/>
        <a:p>
          <a:endParaRPr lang="ru-RU"/>
        </a:p>
      </dgm:t>
    </dgm:pt>
    <dgm:pt modelId="{01FEEE58-C3A9-481C-AD89-4EC4648CAA21}">
      <dgm:prSet/>
      <dgm:spPr/>
      <dgm:t>
        <a:bodyPr/>
        <a:lstStyle/>
        <a:p>
          <a:pPr rtl="0"/>
          <a:r>
            <a:rPr lang="uk-UA" smtClean="0"/>
            <a:t>Методи державного регулювання соціальної сфери.</a:t>
          </a:r>
          <a:endParaRPr lang="ru-RU"/>
        </a:p>
      </dgm:t>
    </dgm:pt>
    <dgm:pt modelId="{363DA681-16FE-4CFC-A02C-594EBA8BD3FC}" type="parTrans" cxnId="{0964DB41-B278-47AB-80DF-2D26F46423E1}">
      <dgm:prSet/>
      <dgm:spPr/>
      <dgm:t>
        <a:bodyPr/>
        <a:lstStyle/>
        <a:p>
          <a:endParaRPr lang="ru-RU"/>
        </a:p>
      </dgm:t>
    </dgm:pt>
    <dgm:pt modelId="{A9A33BC0-6F75-48C4-A7A8-E5519D21C0FD}" type="sibTrans" cxnId="{0964DB41-B278-47AB-80DF-2D26F46423E1}">
      <dgm:prSet/>
      <dgm:spPr/>
      <dgm:t>
        <a:bodyPr/>
        <a:lstStyle/>
        <a:p>
          <a:endParaRPr lang="ru-RU"/>
        </a:p>
      </dgm:t>
    </dgm:pt>
    <dgm:pt modelId="{57207E12-9F3B-4ECF-92C8-21B02038EB72}">
      <dgm:prSet/>
      <dgm:spPr/>
      <dgm:t>
        <a:bodyPr/>
        <a:lstStyle/>
        <a:p>
          <a:pPr rtl="0"/>
          <a:r>
            <a:rPr lang="uk-UA" smtClean="0"/>
            <a:t>Соціальний захист населення.</a:t>
          </a:r>
          <a:endParaRPr lang="ru-RU"/>
        </a:p>
      </dgm:t>
    </dgm:pt>
    <dgm:pt modelId="{2C2AA8E5-09BC-4D3B-8291-91CD73F77396}" type="parTrans" cxnId="{F43D6C59-EE2D-4684-9F8D-58E83424176F}">
      <dgm:prSet/>
      <dgm:spPr/>
      <dgm:t>
        <a:bodyPr/>
        <a:lstStyle/>
        <a:p>
          <a:endParaRPr lang="ru-RU"/>
        </a:p>
      </dgm:t>
    </dgm:pt>
    <dgm:pt modelId="{EDC49803-A843-4EDA-9192-585D9C9A0915}" type="sibTrans" cxnId="{F43D6C59-EE2D-4684-9F8D-58E83424176F}">
      <dgm:prSet/>
      <dgm:spPr/>
      <dgm:t>
        <a:bodyPr/>
        <a:lstStyle/>
        <a:p>
          <a:endParaRPr lang="ru-RU"/>
        </a:p>
      </dgm:t>
    </dgm:pt>
    <dgm:pt modelId="{7A0A08A3-9E16-4B9A-8F75-C55267BB24C7}">
      <dgm:prSet/>
      <dgm:spPr/>
      <dgm:t>
        <a:bodyPr/>
        <a:lstStyle/>
        <a:p>
          <a:pPr rtl="0"/>
          <a:r>
            <a:rPr lang="uk-UA" smtClean="0"/>
            <a:t>Регулювання доходів населення.</a:t>
          </a:r>
          <a:endParaRPr lang="ru-RU"/>
        </a:p>
      </dgm:t>
    </dgm:pt>
    <dgm:pt modelId="{D2B0A67C-09A4-44A4-B901-36D946671FBF}" type="parTrans" cxnId="{186883E9-FC59-4FB2-BAD7-3E690A7BFCE6}">
      <dgm:prSet/>
      <dgm:spPr/>
      <dgm:t>
        <a:bodyPr/>
        <a:lstStyle/>
        <a:p>
          <a:endParaRPr lang="ru-RU"/>
        </a:p>
      </dgm:t>
    </dgm:pt>
    <dgm:pt modelId="{0A91534E-ECE2-41A6-A1AC-9D8F680B07AA}" type="sibTrans" cxnId="{186883E9-FC59-4FB2-BAD7-3E690A7BFCE6}">
      <dgm:prSet/>
      <dgm:spPr/>
      <dgm:t>
        <a:bodyPr/>
        <a:lstStyle/>
        <a:p>
          <a:endParaRPr lang="ru-RU"/>
        </a:p>
      </dgm:t>
    </dgm:pt>
    <dgm:pt modelId="{25DB6744-CDFF-4FF3-AA27-7BF5708281B6}">
      <dgm:prSet/>
      <dgm:spPr/>
      <dgm:t>
        <a:bodyPr/>
        <a:lstStyle/>
        <a:p>
          <a:pPr rtl="0"/>
          <a:r>
            <a:rPr lang="uk-UA" smtClean="0"/>
            <a:t>Регулювання трудових відносин.</a:t>
          </a:r>
          <a:endParaRPr lang="ru-RU"/>
        </a:p>
      </dgm:t>
    </dgm:pt>
    <dgm:pt modelId="{87BDB2FB-EB79-4823-A95B-503784C5308A}" type="parTrans" cxnId="{BDD5E696-33F3-476B-AA55-EABA5E447D25}">
      <dgm:prSet/>
      <dgm:spPr/>
      <dgm:t>
        <a:bodyPr/>
        <a:lstStyle/>
        <a:p>
          <a:endParaRPr lang="ru-RU"/>
        </a:p>
      </dgm:t>
    </dgm:pt>
    <dgm:pt modelId="{6203C64B-3285-4352-83F6-09AC95191204}" type="sibTrans" cxnId="{BDD5E696-33F3-476B-AA55-EABA5E447D25}">
      <dgm:prSet/>
      <dgm:spPr/>
      <dgm:t>
        <a:bodyPr/>
        <a:lstStyle/>
        <a:p>
          <a:endParaRPr lang="ru-RU"/>
        </a:p>
      </dgm:t>
    </dgm:pt>
    <dgm:pt modelId="{90D0E10B-7571-42D4-83A6-28E3E83D53BD}">
      <dgm:prSet/>
      <dgm:spPr/>
      <dgm:t>
        <a:bodyPr/>
        <a:lstStyle/>
        <a:p>
          <a:pPr rtl="0"/>
          <a:r>
            <a:rPr lang="uk-UA" smtClean="0"/>
            <a:t>Моделі соціальної політики</a:t>
          </a:r>
          <a:endParaRPr lang="ru-RU"/>
        </a:p>
      </dgm:t>
    </dgm:pt>
    <dgm:pt modelId="{8A4968A4-6DA5-4A20-ACBA-03957CB7D1DE}" type="parTrans" cxnId="{312A5A6E-9017-475A-A025-43389C0D798D}">
      <dgm:prSet/>
      <dgm:spPr/>
      <dgm:t>
        <a:bodyPr/>
        <a:lstStyle/>
        <a:p>
          <a:endParaRPr lang="ru-RU"/>
        </a:p>
      </dgm:t>
    </dgm:pt>
    <dgm:pt modelId="{7B58E988-CC6A-4872-BFD6-382F7366DC4F}" type="sibTrans" cxnId="{312A5A6E-9017-475A-A025-43389C0D798D}">
      <dgm:prSet/>
      <dgm:spPr/>
      <dgm:t>
        <a:bodyPr/>
        <a:lstStyle/>
        <a:p>
          <a:endParaRPr lang="ru-RU"/>
        </a:p>
      </dgm:t>
    </dgm:pt>
    <dgm:pt modelId="{3D473F51-B51A-44E3-8BA1-0A68F47E9773}" type="pres">
      <dgm:prSet presAssocID="{CEEB3B1B-59D8-46C2-8078-BF4DACA5D6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FEE1DD-B466-4210-9FCF-F55B2D92CFDC}" type="pres">
      <dgm:prSet presAssocID="{C43C5E52-54BA-49F8-9B6A-8A1DC30BA41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76D07-AC72-4EC8-960D-8C6F9AF4D720}" type="pres">
      <dgm:prSet presAssocID="{55685370-399F-4875-B30E-12E986497000}" presName="spacer" presStyleCnt="0"/>
      <dgm:spPr/>
    </dgm:pt>
    <dgm:pt modelId="{825B8F92-F370-4F04-949D-BEA39DF5427F}" type="pres">
      <dgm:prSet presAssocID="{01FEEE58-C3A9-481C-AD89-4EC4648CAA2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9A1BC-A4CE-4025-BFB5-C477A0C981C7}" type="pres">
      <dgm:prSet presAssocID="{A9A33BC0-6F75-48C4-A7A8-E5519D21C0FD}" presName="spacer" presStyleCnt="0"/>
      <dgm:spPr/>
    </dgm:pt>
    <dgm:pt modelId="{6BB09649-56CC-41D3-8735-BF99ABD4ABF7}" type="pres">
      <dgm:prSet presAssocID="{57207E12-9F3B-4ECF-92C8-21B02038EB7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98878-CEF8-4DB0-86B6-FFBF759B382E}" type="pres">
      <dgm:prSet presAssocID="{EDC49803-A843-4EDA-9192-585D9C9A0915}" presName="spacer" presStyleCnt="0"/>
      <dgm:spPr/>
    </dgm:pt>
    <dgm:pt modelId="{E9E67E4F-2A7F-4E1E-A940-E96F0D516DAA}" type="pres">
      <dgm:prSet presAssocID="{7A0A08A3-9E16-4B9A-8F75-C55267BB24C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4D7DC-DB0D-4AF0-9230-1BD0E961CADC}" type="pres">
      <dgm:prSet presAssocID="{0A91534E-ECE2-41A6-A1AC-9D8F680B07AA}" presName="spacer" presStyleCnt="0"/>
      <dgm:spPr/>
    </dgm:pt>
    <dgm:pt modelId="{1D098815-96D3-4A93-9094-F9327B0F2CB0}" type="pres">
      <dgm:prSet presAssocID="{25DB6744-CDFF-4FF3-AA27-7BF5708281B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28B8D-E672-4859-91EA-86213B647220}" type="pres">
      <dgm:prSet presAssocID="{6203C64B-3285-4352-83F6-09AC95191204}" presName="spacer" presStyleCnt="0"/>
      <dgm:spPr/>
    </dgm:pt>
    <dgm:pt modelId="{2E9EBBE8-157C-4A63-B3CC-C65DC2C632E0}" type="pres">
      <dgm:prSet presAssocID="{90D0E10B-7571-42D4-83A6-28E3E83D53B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A8918-DA9F-4B2A-BFFC-97A592546F17}" type="presOf" srcId="{57207E12-9F3B-4ECF-92C8-21B02038EB72}" destId="{6BB09649-56CC-41D3-8735-BF99ABD4ABF7}" srcOrd="0" destOrd="0" presId="urn:microsoft.com/office/officeart/2005/8/layout/vList2"/>
    <dgm:cxn modelId="{312A5A6E-9017-475A-A025-43389C0D798D}" srcId="{CEEB3B1B-59D8-46C2-8078-BF4DACA5D663}" destId="{90D0E10B-7571-42D4-83A6-28E3E83D53BD}" srcOrd="5" destOrd="0" parTransId="{8A4968A4-6DA5-4A20-ACBA-03957CB7D1DE}" sibTransId="{7B58E988-CC6A-4872-BFD6-382F7366DC4F}"/>
    <dgm:cxn modelId="{9FD2A8AF-13BD-491C-B7E7-6D0CC5CB0BD5}" type="presOf" srcId="{7A0A08A3-9E16-4B9A-8F75-C55267BB24C7}" destId="{E9E67E4F-2A7F-4E1E-A940-E96F0D516DAA}" srcOrd="0" destOrd="0" presId="urn:microsoft.com/office/officeart/2005/8/layout/vList2"/>
    <dgm:cxn modelId="{B74C39FF-7BA1-4310-B097-88DA9C284CD7}" type="presOf" srcId="{90D0E10B-7571-42D4-83A6-28E3E83D53BD}" destId="{2E9EBBE8-157C-4A63-B3CC-C65DC2C632E0}" srcOrd="0" destOrd="0" presId="urn:microsoft.com/office/officeart/2005/8/layout/vList2"/>
    <dgm:cxn modelId="{F43D6C59-EE2D-4684-9F8D-58E83424176F}" srcId="{CEEB3B1B-59D8-46C2-8078-BF4DACA5D663}" destId="{57207E12-9F3B-4ECF-92C8-21B02038EB72}" srcOrd="2" destOrd="0" parTransId="{2C2AA8E5-09BC-4D3B-8291-91CD73F77396}" sibTransId="{EDC49803-A843-4EDA-9192-585D9C9A0915}"/>
    <dgm:cxn modelId="{60F94995-0DC4-4E37-96B1-08289812DA02}" type="presOf" srcId="{C43C5E52-54BA-49F8-9B6A-8A1DC30BA414}" destId="{C4FEE1DD-B466-4210-9FCF-F55B2D92CFDC}" srcOrd="0" destOrd="0" presId="urn:microsoft.com/office/officeart/2005/8/layout/vList2"/>
    <dgm:cxn modelId="{D45A3EBA-494A-41A8-B7F8-DC39C7FFA582}" type="presOf" srcId="{CEEB3B1B-59D8-46C2-8078-BF4DACA5D663}" destId="{3D473F51-B51A-44E3-8BA1-0A68F47E9773}" srcOrd="0" destOrd="0" presId="urn:microsoft.com/office/officeart/2005/8/layout/vList2"/>
    <dgm:cxn modelId="{BDD5E696-33F3-476B-AA55-EABA5E447D25}" srcId="{CEEB3B1B-59D8-46C2-8078-BF4DACA5D663}" destId="{25DB6744-CDFF-4FF3-AA27-7BF5708281B6}" srcOrd="4" destOrd="0" parTransId="{87BDB2FB-EB79-4823-A95B-503784C5308A}" sibTransId="{6203C64B-3285-4352-83F6-09AC95191204}"/>
    <dgm:cxn modelId="{5EDD7273-65F5-41EB-9F10-DC7233F3C40E}" type="presOf" srcId="{25DB6744-CDFF-4FF3-AA27-7BF5708281B6}" destId="{1D098815-96D3-4A93-9094-F9327B0F2CB0}" srcOrd="0" destOrd="0" presId="urn:microsoft.com/office/officeart/2005/8/layout/vList2"/>
    <dgm:cxn modelId="{18AEBF73-6DE3-428E-936C-460EBD1BB0BD}" srcId="{CEEB3B1B-59D8-46C2-8078-BF4DACA5D663}" destId="{C43C5E52-54BA-49F8-9B6A-8A1DC30BA414}" srcOrd="0" destOrd="0" parTransId="{7FDA9097-4038-4A02-896D-8A28D3BF74D6}" sibTransId="{55685370-399F-4875-B30E-12E986497000}"/>
    <dgm:cxn modelId="{186883E9-FC59-4FB2-BAD7-3E690A7BFCE6}" srcId="{CEEB3B1B-59D8-46C2-8078-BF4DACA5D663}" destId="{7A0A08A3-9E16-4B9A-8F75-C55267BB24C7}" srcOrd="3" destOrd="0" parTransId="{D2B0A67C-09A4-44A4-B901-36D946671FBF}" sibTransId="{0A91534E-ECE2-41A6-A1AC-9D8F680B07AA}"/>
    <dgm:cxn modelId="{9E412BD3-506A-4AE2-B1D8-EE0AE2C2DD09}" type="presOf" srcId="{01FEEE58-C3A9-481C-AD89-4EC4648CAA21}" destId="{825B8F92-F370-4F04-949D-BEA39DF5427F}" srcOrd="0" destOrd="0" presId="urn:microsoft.com/office/officeart/2005/8/layout/vList2"/>
    <dgm:cxn modelId="{0964DB41-B278-47AB-80DF-2D26F46423E1}" srcId="{CEEB3B1B-59D8-46C2-8078-BF4DACA5D663}" destId="{01FEEE58-C3A9-481C-AD89-4EC4648CAA21}" srcOrd="1" destOrd="0" parTransId="{363DA681-16FE-4CFC-A02C-594EBA8BD3FC}" sibTransId="{A9A33BC0-6F75-48C4-A7A8-E5519D21C0FD}"/>
    <dgm:cxn modelId="{AFD616C7-850E-4B25-B9D5-B71D4911685E}" type="presParOf" srcId="{3D473F51-B51A-44E3-8BA1-0A68F47E9773}" destId="{C4FEE1DD-B466-4210-9FCF-F55B2D92CFDC}" srcOrd="0" destOrd="0" presId="urn:microsoft.com/office/officeart/2005/8/layout/vList2"/>
    <dgm:cxn modelId="{DED00E25-6124-4F32-B5A0-9570283B28AC}" type="presParOf" srcId="{3D473F51-B51A-44E3-8BA1-0A68F47E9773}" destId="{18476D07-AC72-4EC8-960D-8C6F9AF4D720}" srcOrd="1" destOrd="0" presId="urn:microsoft.com/office/officeart/2005/8/layout/vList2"/>
    <dgm:cxn modelId="{4216848B-36C4-4B64-9E3C-1DD7A4B71623}" type="presParOf" srcId="{3D473F51-B51A-44E3-8BA1-0A68F47E9773}" destId="{825B8F92-F370-4F04-949D-BEA39DF5427F}" srcOrd="2" destOrd="0" presId="urn:microsoft.com/office/officeart/2005/8/layout/vList2"/>
    <dgm:cxn modelId="{2A47E74D-7540-4C84-9717-239E8F91EA89}" type="presParOf" srcId="{3D473F51-B51A-44E3-8BA1-0A68F47E9773}" destId="{4639A1BC-A4CE-4025-BFB5-C477A0C981C7}" srcOrd="3" destOrd="0" presId="urn:microsoft.com/office/officeart/2005/8/layout/vList2"/>
    <dgm:cxn modelId="{D65EBAD8-CE48-459E-BDED-672CD662DCB1}" type="presParOf" srcId="{3D473F51-B51A-44E3-8BA1-0A68F47E9773}" destId="{6BB09649-56CC-41D3-8735-BF99ABD4ABF7}" srcOrd="4" destOrd="0" presId="urn:microsoft.com/office/officeart/2005/8/layout/vList2"/>
    <dgm:cxn modelId="{31C97047-0FF8-465E-82E5-65799E882861}" type="presParOf" srcId="{3D473F51-B51A-44E3-8BA1-0A68F47E9773}" destId="{06098878-CEF8-4DB0-86B6-FFBF759B382E}" srcOrd="5" destOrd="0" presId="urn:microsoft.com/office/officeart/2005/8/layout/vList2"/>
    <dgm:cxn modelId="{F853C5A1-8E60-408F-A140-343801089B2D}" type="presParOf" srcId="{3D473F51-B51A-44E3-8BA1-0A68F47E9773}" destId="{E9E67E4F-2A7F-4E1E-A940-E96F0D516DAA}" srcOrd="6" destOrd="0" presId="urn:microsoft.com/office/officeart/2005/8/layout/vList2"/>
    <dgm:cxn modelId="{FF440A08-ACFA-40A5-8AEF-9E5EF5F69AF2}" type="presParOf" srcId="{3D473F51-B51A-44E3-8BA1-0A68F47E9773}" destId="{67C4D7DC-DB0D-4AF0-9230-1BD0E961CADC}" srcOrd="7" destOrd="0" presId="urn:microsoft.com/office/officeart/2005/8/layout/vList2"/>
    <dgm:cxn modelId="{B555C612-F209-467F-B467-E659547BFA2B}" type="presParOf" srcId="{3D473F51-B51A-44E3-8BA1-0A68F47E9773}" destId="{1D098815-96D3-4A93-9094-F9327B0F2CB0}" srcOrd="8" destOrd="0" presId="urn:microsoft.com/office/officeart/2005/8/layout/vList2"/>
    <dgm:cxn modelId="{A206B947-F8E3-4E1D-A53E-4965DA819B31}" type="presParOf" srcId="{3D473F51-B51A-44E3-8BA1-0A68F47E9773}" destId="{AE928B8D-E672-4859-91EA-86213B647220}" srcOrd="9" destOrd="0" presId="urn:microsoft.com/office/officeart/2005/8/layout/vList2"/>
    <dgm:cxn modelId="{9E95810C-B959-4D90-8B08-3439317D5A00}" type="presParOf" srcId="{3D473F51-B51A-44E3-8BA1-0A68F47E9773}" destId="{2E9EBBE8-157C-4A63-B3CC-C65DC2C632E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8DBF7-BBAB-4A6A-AA24-5423149F9B48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6D5DD6E8-5CD5-41FA-B5A7-00A21CB3D29F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</a:rPr>
            <a:t>центральні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органи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виконавчої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влади</a:t>
          </a:r>
          <a:r>
            <a:rPr lang="ru-RU" dirty="0" smtClean="0">
              <a:solidFill>
                <a:schemeClr val="tx1"/>
              </a:solidFill>
            </a:rPr>
            <a:t> (</a:t>
          </a:r>
          <a:r>
            <a:rPr lang="ru-RU" dirty="0" err="1" smtClean="0">
              <a:solidFill>
                <a:schemeClr val="tx1"/>
              </a:solidFill>
            </a:rPr>
            <a:t>Міністерство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соціальної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політики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України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Міністерство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охорони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здоров’я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України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Міністерство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освіти</a:t>
          </a:r>
          <a:r>
            <a:rPr lang="ru-RU" dirty="0" smtClean="0">
              <a:solidFill>
                <a:schemeClr val="tx1"/>
              </a:solidFill>
            </a:rPr>
            <a:t> та науки </a:t>
          </a:r>
          <a:r>
            <a:rPr lang="ru-RU" dirty="0" err="1" smtClean="0">
              <a:solidFill>
                <a:schemeClr val="tx1"/>
              </a:solidFill>
            </a:rPr>
            <a:t>України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Міністерство</a:t>
          </a:r>
          <a:r>
            <a:rPr lang="ru-RU" dirty="0" smtClean="0">
              <a:solidFill>
                <a:schemeClr val="tx1"/>
              </a:solidFill>
            </a:rPr>
            <a:t> у справах </a:t>
          </a:r>
          <a:r>
            <a:rPr lang="ru-RU" dirty="0" err="1" smtClean="0">
              <a:solidFill>
                <a:schemeClr val="tx1"/>
              </a:solidFill>
            </a:rPr>
            <a:t>ветеранів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Пенсійний</a:t>
          </a:r>
          <a:r>
            <a:rPr lang="ru-RU" dirty="0" smtClean="0">
              <a:solidFill>
                <a:schemeClr val="tx1"/>
              </a:solidFill>
            </a:rPr>
            <a:t> фонд, </a:t>
          </a:r>
          <a:r>
            <a:rPr lang="ru-RU" dirty="0" err="1" smtClean="0">
              <a:solidFill>
                <a:schemeClr val="tx1"/>
              </a:solidFill>
            </a:rPr>
            <a:t>Державна</a:t>
          </a:r>
          <a:r>
            <a:rPr lang="ru-RU" dirty="0" smtClean="0">
              <a:solidFill>
                <a:schemeClr val="tx1"/>
              </a:solidFill>
            </a:rPr>
            <a:t> служба у справах </a:t>
          </a:r>
          <a:r>
            <a:rPr lang="ru-RU" dirty="0" err="1" smtClean="0">
              <a:solidFill>
                <a:schemeClr val="tx1"/>
              </a:solidFill>
            </a:rPr>
            <a:t>ветеранів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війни</a:t>
          </a:r>
          <a:r>
            <a:rPr lang="ru-RU" dirty="0" smtClean="0">
              <a:solidFill>
                <a:schemeClr val="tx1"/>
              </a:solidFill>
            </a:rPr>
            <a:t> та </a:t>
          </a:r>
          <a:r>
            <a:rPr lang="ru-RU" dirty="0" err="1" smtClean="0">
              <a:solidFill>
                <a:schemeClr val="tx1"/>
              </a:solidFill>
            </a:rPr>
            <a:t>учасників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антитерористичної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операції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>
            <a:solidFill>
              <a:schemeClr val="tx1"/>
            </a:solidFill>
          </a:endParaRPr>
        </a:p>
      </dgm:t>
    </dgm:pt>
    <dgm:pt modelId="{53905948-B2CE-476C-92FF-A1CC84F28139}" type="parTrans" cxnId="{2FCD6AA1-6AE1-4F52-B9E6-A5E0B558AFD9}">
      <dgm:prSet/>
      <dgm:spPr/>
      <dgm:t>
        <a:bodyPr/>
        <a:lstStyle/>
        <a:p>
          <a:endParaRPr lang="ru-RU"/>
        </a:p>
      </dgm:t>
    </dgm:pt>
    <dgm:pt modelId="{4E325A84-DB92-4DEF-92D1-E2E8A2B7C17C}" type="sibTrans" cxnId="{2FCD6AA1-6AE1-4F52-B9E6-A5E0B558AFD9}">
      <dgm:prSet/>
      <dgm:spPr/>
      <dgm:t>
        <a:bodyPr/>
        <a:lstStyle/>
        <a:p>
          <a:endParaRPr lang="ru-RU"/>
        </a:p>
      </dgm:t>
    </dgm:pt>
    <dgm:pt modelId="{F0EB7D3D-C0DB-4993-BAAD-6A3A2359897D}">
      <dgm:prSet/>
      <dgm:spPr/>
      <dgm:t>
        <a:bodyPr/>
        <a:lstStyle/>
        <a:p>
          <a:pPr rtl="0"/>
          <a:r>
            <a:rPr lang="ru-RU" smtClean="0"/>
            <a:t>місцеві державні адміністрації</a:t>
          </a:r>
          <a:endParaRPr lang="ru-RU"/>
        </a:p>
      </dgm:t>
    </dgm:pt>
    <dgm:pt modelId="{E7E0DBD5-B91E-4A3D-9E1B-CCC5A11C8D27}" type="parTrans" cxnId="{C440B043-3081-4C32-A2AF-888C21F2FDC5}">
      <dgm:prSet/>
      <dgm:spPr/>
      <dgm:t>
        <a:bodyPr/>
        <a:lstStyle/>
        <a:p>
          <a:endParaRPr lang="ru-RU"/>
        </a:p>
      </dgm:t>
    </dgm:pt>
    <dgm:pt modelId="{CB41FA20-97C1-4A08-8586-6CD70DBCFC11}" type="sibTrans" cxnId="{C440B043-3081-4C32-A2AF-888C21F2FDC5}">
      <dgm:prSet/>
      <dgm:spPr/>
      <dgm:t>
        <a:bodyPr/>
        <a:lstStyle/>
        <a:p>
          <a:endParaRPr lang="ru-RU"/>
        </a:p>
      </dgm:t>
    </dgm:pt>
    <dgm:pt modelId="{74CF5F47-7A8F-49BB-B906-C513F94D7DA5}" type="pres">
      <dgm:prSet presAssocID="{CE58DBF7-BBAB-4A6A-AA24-5423149F9B4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AEF010-8115-4C70-AE4A-5753AEB2A53B}" type="pres">
      <dgm:prSet presAssocID="{6D5DD6E8-5CD5-41FA-B5A7-00A21CB3D29F}" presName="horFlow" presStyleCnt="0"/>
      <dgm:spPr/>
    </dgm:pt>
    <dgm:pt modelId="{E5A4938F-5B59-4D14-B398-E2AC0A94137C}" type="pres">
      <dgm:prSet presAssocID="{6D5DD6E8-5CD5-41FA-B5A7-00A21CB3D29F}" presName="bigChev" presStyleLbl="node1" presStyleIdx="0" presStyleCnt="2"/>
      <dgm:spPr/>
      <dgm:t>
        <a:bodyPr/>
        <a:lstStyle/>
        <a:p>
          <a:endParaRPr lang="ru-RU"/>
        </a:p>
      </dgm:t>
    </dgm:pt>
    <dgm:pt modelId="{19143B52-A2D2-4FDA-9418-A52031E7C6FA}" type="pres">
      <dgm:prSet presAssocID="{6D5DD6E8-5CD5-41FA-B5A7-00A21CB3D29F}" presName="vSp" presStyleCnt="0"/>
      <dgm:spPr/>
    </dgm:pt>
    <dgm:pt modelId="{5D90825A-02C9-4321-86B7-353B1E3ABF49}" type="pres">
      <dgm:prSet presAssocID="{F0EB7D3D-C0DB-4993-BAAD-6A3A2359897D}" presName="horFlow" presStyleCnt="0"/>
      <dgm:spPr/>
    </dgm:pt>
    <dgm:pt modelId="{6AEC9983-AFE5-4B46-B87C-0D93377F7309}" type="pres">
      <dgm:prSet presAssocID="{F0EB7D3D-C0DB-4993-BAAD-6A3A2359897D}" presName="bigChev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2A383A37-231D-44BF-90D0-0B0EEDC0B496}" type="presOf" srcId="{CE58DBF7-BBAB-4A6A-AA24-5423149F9B48}" destId="{74CF5F47-7A8F-49BB-B906-C513F94D7DA5}" srcOrd="0" destOrd="0" presId="urn:microsoft.com/office/officeart/2005/8/layout/lProcess3"/>
    <dgm:cxn modelId="{C3A0A659-D45A-4603-9574-2D0A7D3CE566}" type="presOf" srcId="{6D5DD6E8-5CD5-41FA-B5A7-00A21CB3D29F}" destId="{E5A4938F-5B59-4D14-B398-E2AC0A94137C}" srcOrd="0" destOrd="0" presId="urn:microsoft.com/office/officeart/2005/8/layout/lProcess3"/>
    <dgm:cxn modelId="{6232814F-B125-4FC4-899F-5F321D259594}" type="presOf" srcId="{F0EB7D3D-C0DB-4993-BAAD-6A3A2359897D}" destId="{6AEC9983-AFE5-4B46-B87C-0D93377F7309}" srcOrd="0" destOrd="0" presId="urn:microsoft.com/office/officeart/2005/8/layout/lProcess3"/>
    <dgm:cxn modelId="{C440B043-3081-4C32-A2AF-888C21F2FDC5}" srcId="{CE58DBF7-BBAB-4A6A-AA24-5423149F9B48}" destId="{F0EB7D3D-C0DB-4993-BAAD-6A3A2359897D}" srcOrd="1" destOrd="0" parTransId="{E7E0DBD5-B91E-4A3D-9E1B-CCC5A11C8D27}" sibTransId="{CB41FA20-97C1-4A08-8586-6CD70DBCFC11}"/>
    <dgm:cxn modelId="{2FCD6AA1-6AE1-4F52-B9E6-A5E0B558AFD9}" srcId="{CE58DBF7-BBAB-4A6A-AA24-5423149F9B48}" destId="{6D5DD6E8-5CD5-41FA-B5A7-00A21CB3D29F}" srcOrd="0" destOrd="0" parTransId="{53905948-B2CE-476C-92FF-A1CC84F28139}" sibTransId="{4E325A84-DB92-4DEF-92D1-E2E8A2B7C17C}"/>
    <dgm:cxn modelId="{F39FEDA5-AC4B-489A-85E1-F023C0CB836C}" type="presParOf" srcId="{74CF5F47-7A8F-49BB-B906-C513F94D7DA5}" destId="{1FAEF010-8115-4C70-AE4A-5753AEB2A53B}" srcOrd="0" destOrd="0" presId="urn:microsoft.com/office/officeart/2005/8/layout/lProcess3"/>
    <dgm:cxn modelId="{A586DA97-DF87-444B-8F3E-D311DC2892F9}" type="presParOf" srcId="{1FAEF010-8115-4C70-AE4A-5753AEB2A53B}" destId="{E5A4938F-5B59-4D14-B398-E2AC0A94137C}" srcOrd="0" destOrd="0" presId="urn:microsoft.com/office/officeart/2005/8/layout/lProcess3"/>
    <dgm:cxn modelId="{A878B857-6229-4355-8C51-0F9D67FE66E2}" type="presParOf" srcId="{74CF5F47-7A8F-49BB-B906-C513F94D7DA5}" destId="{19143B52-A2D2-4FDA-9418-A52031E7C6FA}" srcOrd="1" destOrd="0" presId="urn:microsoft.com/office/officeart/2005/8/layout/lProcess3"/>
    <dgm:cxn modelId="{52C034D0-F3C2-4F56-8B4A-850FD4377D1B}" type="presParOf" srcId="{74CF5F47-7A8F-49BB-B906-C513F94D7DA5}" destId="{5D90825A-02C9-4321-86B7-353B1E3ABF49}" srcOrd="2" destOrd="0" presId="urn:microsoft.com/office/officeart/2005/8/layout/lProcess3"/>
    <dgm:cxn modelId="{3CC59285-CFE1-4235-8F35-D97EF39110C8}" type="presParOf" srcId="{5D90825A-02C9-4321-86B7-353B1E3ABF49}" destId="{6AEC9983-AFE5-4B46-B87C-0D93377F730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F9EC8B-1BDD-406A-AACC-E39E75CAD54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829FE-D28D-48F6-9FC5-48608B4CA7A2}">
      <dgm:prSet custT="1"/>
      <dgm:spPr/>
      <dgm:t>
        <a:bodyPr/>
        <a:lstStyle/>
        <a:p>
          <a:pPr rtl="0"/>
          <a:r>
            <a:rPr lang="ru-RU" sz="1800" dirty="0" smtClean="0"/>
            <a:t>принцип </a:t>
          </a:r>
          <a:r>
            <a:rPr lang="ru-RU" sz="1800" dirty="0" err="1" smtClean="0"/>
            <a:t>раціо-нальності</a:t>
          </a:r>
          <a:r>
            <a:rPr lang="ru-RU" sz="1800" dirty="0" smtClean="0"/>
            <a:t> </a:t>
          </a:r>
          <a:r>
            <a:rPr lang="ru-RU" sz="700" dirty="0" smtClean="0"/>
            <a:t>– </a:t>
          </a:r>
          <a:endParaRPr lang="ru-RU" sz="700" dirty="0"/>
        </a:p>
      </dgm:t>
    </dgm:pt>
    <dgm:pt modelId="{34603320-B6F3-4401-9AC8-7BA361BD317F}" type="parTrans" cxnId="{0DB8A6EA-AD29-4F00-B704-DB89A0A315CB}">
      <dgm:prSet/>
      <dgm:spPr/>
      <dgm:t>
        <a:bodyPr/>
        <a:lstStyle/>
        <a:p>
          <a:endParaRPr lang="ru-RU"/>
        </a:p>
      </dgm:t>
    </dgm:pt>
    <dgm:pt modelId="{A39DF497-2299-4350-929F-FAF2269A3B9B}" type="sibTrans" cxnId="{0DB8A6EA-AD29-4F00-B704-DB89A0A315CB}">
      <dgm:prSet/>
      <dgm:spPr/>
      <dgm:t>
        <a:bodyPr/>
        <a:lstStyle/>
        <a:p>
          <a:endParaRPr lang="ru-RU"/>
        </a:p>
      </dgm:t>
    </dgm:pt>
    <dgm:pt modelId="{44CD733F-C08B-41B6-8955-DDC1778E69FA}">
      <dgm:prSet custT="1"/>
      <dgm:spPr/>
      <dgm:t>
        <a:bodyPr/>
        <a:lstStyle/>
        <a:p>
          <a:pPr rtl="0"/>
          <a:r>
            <a:rPr lang="ru-RU" sz="1400" dirty="0" smtClean="0"/>
            <a:t>принцип </a:t>
          </a:r>
          <a:r>
            <a:rPr lang="ru-RU" sz="1400" dirty="0" err="1" smtClean="0"/>
            <a:t>соціальної</a:t>
          </a:r>
          <a:r>
            <a:rPr lang="ru-RU" sz="1400" dirty="0" smtClean="0"/>
            <a:t> </a:t>
          </a:r>
          <a:r>
            <a:rPr lang="ru-RU" sz="1400" dirty="0" err="1" smtClean="0"/>
            <a:t>справедли-вості</a:t>
          </a:r>
          <a:endParaRPr lang="ru-RU" sz="1400" dirty="0"/>
        </a:p>
      </dgm:t>
    </dgm:pt>
    <dgm:pt modelId="{20AF9BDE-1E48-4001-81EF-2EC23D3E9B1C}" type="parTrans" cxnId="{97E90344-C0A7-4DD7-8BFB-93F96D4B9E10}">
      <dgm:prSet/>
      <dgm:spPr/>
      <dgm:t>
        <a:bodyPr/>
        <a:lstStyle/>
        <a:p>
          <a:endParaRPr lang="ru-RU"/>
        </a:p>
      </dgm:t>
    </dgm:pt>
    <dgm:pt modelId="{EC9CC5E7-AB7E-4628-ABFE-178367A36219}" type="sibTrans" cxnId="{97E90344-C0A7-4DD7-8BFB-93F96D4B9E10}">
      <dgm:prSet/>
      <dgm:spPr/>
      <dgm:t>
        <a:bodyPr/>
        <a:lstStyle/>
        <a:p>
          <a:endParaRPr lang="ru-RU"/>
        </a:p>
      </dgm:t>
    </dgm:pt>
    <dgm:pt modelId="{91EDD02E-A783-4AE1-984D-D2809A262617}">
      <dgm:prSet custT="1"/>
      <dgm:spPr/>
      <dgm:t>
        <a:bodyPr/>
        <a:lstStyle/>
        <a:p>
          <a:pPr rtl="0"/>
          <a:r>
            <a:rPr lang="ru-RU" sz="1400" dirty="0" smtClean="0"/>
            <a:t>принцип </a:t>
          </a:r>
          <a:r>
            <a:rPr lang="ru-RU" sz="1400" dirty="0" err="1" smtClean="0"/>
            <a:t>соціальної</a:t>
          </a:r>
          <a:r>
            <a:rPr lang="ru-RU" sz="1400" dirty="0" smtClean="0"/>
            <a:t> </a:t>
          </a:r>
          <a:r>
            <a:rPr lang="ru-RU" sz="1400" dirty="0" err="1" smtClean="0"/>
            <a:t>безпеки</a:t>
          </a:r>
          <a:endParaRPr lang="ru-RU" sz="1400" dirty="0"/>
        </a:p>
      </dgm:t>
    </dgm:pt>
    <dgm:pt modelId="{F7F7749A-26D4-445D-B03F-78557CF28B15}" type="parTrans" cxnId="{2DFECBDD-9D5F-44D3-9F7A-5CF820CC2973}">
      <dgm:prSet/>
      <dgm:spPr/>
      <dgm:t>
        <a:bodyPr/>
        <a:lstStyle/>
        <a:p>
          <a:endParaRPr lang="ru-RU"/>
        </a:p>
      </dgm:t>
    </dgm:pt>
    <dgm:pt modelId="{9245BD73-8C8A-4294-B0D3-3F25D02596D6}" type="sibTrans" cxnId="{2DFECBDD-9D5F-44D3-9F7A-5CF820CC2973}">
      <dgm:prSet/>
      <dgm:spPr/>
      <dgm:t>
        <a:bodyPr/>
        <a:lstStyle/>
        <a:p>
          <a:endParaRPr lang="ru-RU"/>
        </a:p>
      </dgm:t>
    </dgm:pt>
    <dgm:pt modelId="{A71C2B24-1454-45F2-B3DC-BAF447147020}">
      <dgm:prSet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l" rtl="0"/>
          <a:r>
            <a:rPr lang="ru-RU" dirty="0" err="1" smtClean="0"/>
            <a:t>досягнення</a:t>
          </a:r>
          <a:r>
            <a:rPr lang="ru-RU" dirty="0" smtClean="0"/>
            <a:t> </a:t>
          </a:r>
          <a:r>
            <a:rPr lang="ru-RU" dirty="0" err="1" smtClean="0"/>
            <a:t>найкращого</a:t>
          </a:r>
          <a:r>
            <a:rPr lang="ru-RU" dirty="0" smtClean="0"/>
            <a:t> </a:t>
          </a:r>
          <a:r>
            <a:rPr lang="ru-RU" dirty="0" err="1" smtClean="0"/>
            <a:t>співвідношення</a:t>
          </a:r>
          <a:r>
            <a:rPr lang="ru-RU" dirty="0" smtClean="0"/>
            <a:t> мети </a:t>
          </a:r>
          <a:r>
            <a:rPr lang="ru-RU" dirty="0" err="1" smtClean="0"/>
            <a:t>соціальної</a:t>
          </a:r>
          <a:r>
            <a:rPr lang="ru-RU" dirty="0" smtClean="0"/>
            <a:t> </a:t>
          </a:r>
          <a:r>
            <a:rPr lang="ru-RU" dirty="0" err="1" smtClean="0"/>
            <a:t>політики</a:t>
          </a:r>
          <a:r>
            <a:rPr lang="ru-RU" dirty="0" smtClean="0"/>
            <a:t> та </a:t>
          </a:r>
          <a:r>
            <a:rPr lang="ru-RU" dirty="0" err="1" smtClean="0"/>
            <a:t>засобів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реалізації</a:t>
          </a:r>
          <a:endParaRPr lang="ru-RU" dirty="0"/>
        </a:p>
      </dgm:t>
    </dgm:pt>
    <dgm:pt modelId="{9C00C687-C085-46F9-B886-25E52ED042CE}" type="parTrans" cxnId="{7E3CAC90-437B-416B-A600-8CF20F0F886A}">
      <dgm:prSet/>
      <dgm:spPr/>
    </dgm:pt>
    <dgm:pt modelId="{ADEFBC0E-44B1-4A9B-A241-6433DF64015E}" type="sibTrans" cxnId="{7E3CAC90-437B-416B-A600-8CF20F0F886A}">
      <dgm:prSet/>
      <dgm:spPr/>
    </dgm:pt>
    <dgm:pt modelId="{5D331346-3E33-418D-A26B-3163C29A6641}">
      <dgm:prSet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dirty="0" err="1" smtClean="0"/>
            <a:t>визнання</a:t>
          </a:r>
          <a:r>
            <a:rPr lang="ru-RU" dirty="0" smtClean="0"/>
            <a:t> </a:t>
          </a:r>
          <a:r>
            <a:rPr lang="ru-RU" dirty="0" err="1" smtClean="0"/>
            <a:t>однакових</a:t>
          </a:r>
          <a:r>
            <a:rPr lang="ru-RU" dirty="0" smtClean="0"/>
            <a:t> </a:t>
          </a:r>
          <a:r>
            <a:rPr lang="ru-RU" dirty="0" err="1" smtClean="0"/>
            <a:t>можливостей</a:t>
          </a:r>
          <a:r>
            <a:rPr lang="ru-RU" dirty="0" smtClean="0"/>
            <a:t> для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членів</a:t>
          </a:r>
          <a:r>
            <a:rPr lang="ru-RU" dirty="0" smtClean="0"/>
            <a:t> </a:t>
          </a:r>
          <a:r>
            <a:rPr lang="ru-RU" dirty="0" err="1" smtClean="0"/>
            <a:t>суспільства</a:t>
          </a:r>
          <a:endParaRPr lang="ru-RU" dirty="0"/>
        </a:p>
      </dgm:t>
    </dgm:pt>
    <dgm:pt modelId="{2B8904AF-89BA-473F-9BCD-03AB9A336F02}" type="parTrans" cxnId="{F52DA164-CB3E-448F-890F-8F3EE4E51B70}">
      <dgm:prSet/>
      <dgm:spPr/>
    </dgm:pt>
    <dgm:pt modelId="{E307A2B0-1A64-4DE0-A18F-C8A97193AC02}" type="sibTrans" cxnId="{F52DA164-CB3E-448F-890F-8F3EE4E51B70}">
      <dgm:prSet/>
      <dgm:spPr/>
    </dgm:pt>
    <dgm:pt modelId="{B8AB6BF1-33B5-4E4A-B7DD-70DF9469917F}">
      <dgm:prSet/>
      <dgm:spPr>
        <a:solidFill>
          <a:schemeClr val="accent1">
            <a:alpha val="90000"/>
          </a:schemeClr>
        </a:solidFill>
      </dgm:spPr>
      <dgm:t>
        <a:bodyPr/>
        <a:lstStyle/>
        <a:p>
          <a:pPr rtl="0"/>
          <a:r>
            <a:rPr lang="ru-RU" dirty="0" err="1" smtClean="0"/>
            <a:t>передбачуваність</a:t>
          </a:r>
          <a:r>
            <a:rPr lang="ru-RU" dirty="0" smtClean="0"/>
            <a:t> </a:t>
          </a:r>
          <a:r>
            <a:rPr lang="ru-RU" dirty="0" err="1" smtClean="0"/>
            <a:t>певних</a:t>
          </a:r>
          <a:r>
            <a:rPr lang="ru-RU" dirty="0" smtClean="0"/>
            <a:t> </a:t>
          </a:r>
          <a:r>
            <a:rPr lang="ru-RU" dirty="0" err="1" smtClean="0"/>
            <a:t>життєвих</a:t>
          </a:r>
          <a:r>
            <a:rPr lang="ru-RU" dirty="0" smtClean="0"/>
            <a:t> </a:t>
          </a:r>
          <a:r>
            <a:rPr lang="ru-RU" dirty="0" err="1" smtClean="0"/>
            <a:t>ризиків</a:t>
          </a:r>
          <a:endParaRPr lang="ru-RU" dirty="0"/>
        </a:p>
      </dgm:t>
    </dgm:pt>
    <dgm:pt modelId="{770777BE-A706-42F0-A736-03A402818AF7}" type="parTrans" cxnId="{CB171DF8-F011-4E43-B7F5-E4CA9D9549A3}">
      <dgm:prSet/>
      <dgm:spPr/>
    </dgm:pt>
    <dgm:pt modelId="{70742807-AC49-42B5-B09C-C06BE20C7107}" type="sibTrans" cxnId="{CB171DF8-F011-4E43-B7F5-E4CA9D9549A3}">
      <dgm:prSet/>
      <dgm:spPr/>
    </dgm:pt>
    <dgm:pt modelId="{B410FD4C-F95E-46C1-8092-52B28383AC4E}" type="pres">
      <dgm:prSet presAssocID="{C3F9EC8B-1BDD-406A-AACC-E39E75CAD5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20E2-3E3C-4BC7-9280-DCC23C7F2237}" type="pres">
      <dgm:prSet presAssocID="{C9E829FE-D28D-48F6-9FC5-48608B4CA7A2}" presName="composite" presStyleCnt="0"/>
      <dgm:spPr/>
    </dgm:pt>
    <dgm:pt modelId="{8B4BABB0-869B-4667-ADA8-5CB781B9A91F}" type="pres">
      <dgm:prSet presAssocID="{C9E829FE-D28D-48F6-9FC5-48608B4CA7A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E7757-2DD2-459B-A220-6A38AFC69BFB}" type="pres">
      <dgm:prSet presAssocID="{C9E829FE-D28D-48F6-9FC5-48608B4CA7A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BD010-2030-4DE0-8D91-5030506C5854}" type="pres">
      <dgm:prSet presAssocID="{A39DF497-2299-4350-929F-FAF2269A3B9B}" presName="sp" presStyleCnt="0"/>
      <dgm:spPr/>
    </dgm:pt>
    <dgm:pt modelId="{3170C9E7-FFDB-40EE-BB40-4784872608AF}" type="pres">
      <dgm:prSet presAssocID="{44CD733F-C08B-41B6-8955-DDC1778E69FA}" presName="composite" presStyleCnt="0"/>
      <dgm:spPr/>
    </dgm:pt>
    <dgm:pt modelId="{BCBF2127-36A7-4F3E-AC19-FB2084AC5336}" type="pres">
      <dgm:prSet presAssocID="{44CD733F-C08B-41B6-8955-DDC1778E69F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93E4A-EBFB-4A27-8FF5-A80626B31D81}" type="pres">
      <dgm:prSet presAssocID="{44CD733F-C08B-41B6-8955-DDC1778E69F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3FA0C-1A19-42B3-A5FB-7B0650469470}" type="pres">
      <dgm:prSet presAssocID="{EC9CC5E7-AB7E-4628-ABFE-178367A36219}" presName="sp" presStyleCnt="0"/>
      <dgm:spPr/>
    </dgm:pt>
    <dgm:pt modelId="{5D9416DB-700D-4667-ACEB-372A3B66FDFE}" type="pres">
      <dgm:prSet presAssocID="{91EDD02E-A783-4AE1-984D-D2809A262617}" presName="composite" presStyleCnt="0"/>
      <dgm:spPr/>
    </dgm:pt>
    <dgm:pt modelId="{48CE633E-1B62-4DCC-B2A2-3CECD23F031C}" type="pres">
      <dgm:prSet presAssocID="{91EDD02E-A783-4AE1-984D-D2809A26261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84440-E2F0-4A02-AD7F-CF50CFB27D06}" type="pres">
      <dgm:prSet presAssocID="{91EDD02E-A783-4AE1-984D-D2809A26261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90344-C0A7-4DD7-8BFB-93F96D4B9E10}" srcId="{C3F9EC8B-1BDD-406A-AACC-E39E75CAD54B}" destId="{44CD733F-C08B-41B6-8955-DDC1778E69FA}" srcOrd="1" destOrd="0" parTransId="{20AF9BDE-1E48-4001-81EF-2EC23D3E9B1C}" sibTransId="{EC9CC5E7-AB7E-4628-ABFE-178367A36219}"/>
    <dgm:cxn modelId="{B283152D-C9A6-4CF4-8272-A267E217CBF1}" type="presOf" srcId="{B8AB6BF1-33B5-4E4A-B7DD-70DF9469917F}" destId="{58584440-E2F0-4A02-AD7F-CF50CFB27D06}" srcOrd="0" destOrd="0" presId="urn:microsoft.com/office/officeart/2005/8/layout/chevron2"/>
    <dgm:cxn modelId="{C2ACB3C8-0987-41CB-8C94-2130B5A6162E}" type="presOf" srcId="{C9E829FE-D28D-48F6-9FC5-48608B4CA7A2}" destId="{8B4BABB0-869B-4667-ADA8-5CB781B9A91F}" srcOrd="0" destOrd="0" presId="urn:microsoft.com/office/officeart/2005/8/layout/chevron2"/>
    <dgm:cxn modelId="{73652CE7-0D1E-4011-A41D-3E09621B3232}" type="presOf" srcId="{C3F9EC8B-1BDD-406A-AACC-E39E75CAD54B}" destId="{B410FD4C-F95E-46C1-8092-52B28383AC4E}" srcOrd="0" destOrd="0" presId="urn:microsoft.com/office/officeart/2005/8/layout/chevron2"/>
    <dgm:cxn modelId="{35D94D9D-8ED4-4C96-8798-3A46EFF760F7}" type="presOf" srcId="{91EDD02E-A783-4AE1-984D-D2809A262617}" destId="{48CE633E-1B62-4DCC-B2A2-3CECD23F031C}" srcOrd="0" destOrd="0" presId="urn:microsoft.com/office/officeart/2005/8/layout/chevron2"/>
    <dgm:cxn modelId="{0DB8A6EA-AD29-4F00-B704-DB89A0A315CB}" srcId="{C3F9EC8B-1BDD-406A-AACC-E39E75CAD54B}" destId="{C9E829FE-D28D-48F6-9FC5-48608B4CA7A2}" srcOrd="0" destOrd="0" parTransId="{34603320-B6F3-4401-9AC8-7BA361BD317F}" sibTransId="{A39DF497-2299-4350-929F-FAF2269A3B9B}"/>
    <dgm:cxn modelId="{F52DA164-CB3E-448F-890F-8F3EE4E51B70}" srcId="{44CD733F-C08B-41B6-8955-DDC1778E69FA}" destId="{5D331346-3E33-418D-A26B-3163C29A6641}" srcOrd="0" destOrd="0" parTransId="{2B8904AF-89BA-473F-9BCD-03AB9A336F02}" sibTransId="{E307A2B0-1A64-4DE0-A18F-C8A97193AC02}"/>
    <dgm:cxn modelId="{7E3CAC90-437B-416B-A600-8CF20F0F886A}" srcId="{C9E829FE-D28D-48F6-9FC5-48608B4CA7A2}" destId="{A71C2B24-1454-45F2-B3DC-BAF447147020}" srcOrd="0" destOrd="0" parTransId="{9C00C687-C085-46F9-B886-25E52ED042CE}" sibTransId="{ADEFBC0E-44B1-4A9B-A241-6433DF64015E}"/>
    <dgm:cxn modelId="{2315C25D-5D06-4412-83E0-2ECF693BBB08}" type="presOf" srcId="{44CD733F-C08B-41B6-8955-DDC1778E69FA}" destId="{BCBF2127-36A7-4F3E-AC19-FB2084AC5336}" srcOrd="0" destOrd="0" presId="urn:microsoft.com/office/officeart/2005/8/layout/chevron2"/>
    <dgm:cxn modelId="{A52DC034-2A42-491D-9B70-54A7D57E8C65}" type="presOf" srcId="{5D331346-3E33-418D-A26B-3163C29A6641}" destId="{E6293E4A-EBFB-4A27-8FF5-A80626B31D81}" srcOrd="0" destOrd="0" presId="urn:microsoft.com/office/officeart/2005/8/layout/chevron2"/>
    <dgm:cxn modelId="{CB171DF8-F011-4E43-B7F5-E4CA9D9549A3}" srcId="{91EDD02E-A783-4AE1-984D-D2809A262617}" destId="{B8AB6BF1-33B5-4E4A-B7DD-70DF9469917F}" srcOrd="0" destOrd="0" parTransId="{770777BE-A706-42F0-A736-03A402818AF7}" sibTransId="{70742807-AC49-42B5-B09C-C06BE20C7107}"/>
    <dgm:cxn modelId="{E6299046-7C2F-40D3-A589-0B31554F3D1D}" type="presOf" srcId="{A71C2B24-1454-45F2-B3DC-BAF447147020}" destId="{556E7757-2DD2-459B-A220-6A38AFC69BFB}" srcOrd="0" destOrd="0" presId="urn:microsoft.com/office/officeart/2005/8/layout/chevron2"/>
    <dgm:cxn modelId="{2DFECBDD-9D5F-44D3-9F7A-5CF820CC2973}" srcId="{C3F9EC8B-1BDD-406A-AACC-E39E75CAD54B}" destId="{91EDD02E-A783-4AE1-984D-D2809A262617}" srcOrd="2" destOrd="0" parTransId="{F7F7749A-26D4-445D-B03F-78557CF28B15}" sibTransId="{9245BD73-8C8A-4294-B0D3-3F25D02596D6}"/>
    <dgm:cxn modelId="{AB6F61A9-283D-444A-8FA2-6A6607076CC6}" type="presParOf" srcId="{B410FD4C-F95E-46C1-8092-52B28383AC4E}" destId="{F60D20E2-3E3C-4BC7-9280-DCC23C7F2237}" srcOrd="0" destOrd="0" presId="urn:microsoft.com/office/officeart/2005/8/layout/chevron2"/>
    <dgm:cxn modelId="{8D843BA6-CEB5-4BDB-AD3E-C652E0F86708}" type="presParOf" srcId="{F60D20E2-3E3C-4BC7-9280-DCC23C7F2237}" destId="{8B4BABB0-869B-4667-ADA8-5CB781B9A91F}" srcOrd="0" destOrd="0" presId="urn:microsoft.com/office/officeart/2005/8/layout/chevron2"/>
    <dgm:cxn modelId="{1E3F3D84-3917-4E22-AECA-D762576A5AC7}" type="presParOf" srcId="{F60D20E2-3E3C-4BC7-9280-DCC23C7F2237}" destId="{556E7757-2DD2-459B-A220-6A38AFC69BFB}" srcOrd="1" destOrd="0" presId="urn:microsoft.com/office/officeart/2005/8/layout/chevron2"/>
    <dgm:cxn modelId="{55214598-18F4-4494-9D37-8F3832087544}" type="presParOf" srcId="{B410FD4C-F95E-46C1-8092-52B28383AC4E}" destId="{A03BD010-2030-4DE0-8D91-5030506C5854}" srcOrd="1" destOrd="0" presId="urn:microsoft.com/office/officeart/2005/8/layout/chevron2"/>
    <dgm:cxn modelId="{A92DD248-08A9-42A8-9BBD-EC574FBE18A4}" type="presParOf" srcId="{B410FD4C-F95E-46C1-8092-52B28383AC4E}" destId="{3170C9E7-FFDB-40EE-BB40-4784872608AF}" srcOrd="2" destOrd="0" presId="urn:microsoft.com/office/officeart/2005/8/layout/chevron2"/>
    <dgm:cxn modelId="{856E440E-5497-448D-8C49-7CC42DD167C6}" type="presParOf" srcId="{3170C9E7-FFDB-40EE-BB40-4784872608AF}" destId="{BCBF2127-36A7-4F3E-AC19-FB2084AC5336}" srcOrd="0" destOrd="0" presId="urn:microsoft.com/office/officeart/2005/8/layout/chevron2"/>
    <dgm:cxn modelId="{A160FF76-D784-4B57-9675-7F28548CA590}" type="presParOf" srcId="{3170C9E7-FFDB-40EE-BB40-4784872608AF}" destId="{E6293E4A-EBFB-4A27-8FF5-A80626B31D81}" srcOrd="1" destOrd="0" presId="urn:microsoft.com/office/officeart/2005/8/layout/chevron2"/>
    <dgm:cxn modelId="{AA089253-4F8D-44FC-B1C1-5A95619079DE}" type="presParOf" srcId="{B410FD4C-F95E-46C1-8092-52B28383AC4E}" destId="{2563FA0C-1A19-42B3-A5FB-7B0650469470}" srcOrd="3" destOrd="0" presId="urn:microsoft.com/office/officeart/2005/8/layout/chevron2"/>
    <dgm:cxn modelId="{0503BF04-8989-4080-95E3-7AE64D63F404}" type="presParOf" srcId="{B410FD4C-F95E-46C1-8092-52B28383AC4E}" destId="{5D9416DB-700D-4667-ACEB-372A3B66FDFE}" srcOrd="4" destOrd="0" presId="urn:microsoft.com/office/officeart/2005/8/layout/chevron2"/>
    <dgm:cxn modelId="{F39A8E5E-334C-456B-924A-2A3EF1B2F26E}" type="presParOf" srcId="{5D9416DB-700D-4667-ACEB-372A3B66FDFE}" destId="{48CE633E-1B62-4DCC-B2A2-3CECD23F031C}" srcOrd="0" destOrd="0" presId="urn:microsoft.com/office/officeart/2005/8/layout/chevron2"/>
    <dgm:cxn modelId="{CECB1A95-C30B-4E58-8B0A-313F25514BED}" type="presParOf" srcId="{5D9416DB-700D-4667-ACEB-372A3B66FDFE}" destId="{58584440-E2F0-4A02-AD7F-CF50CFB27D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29165-934F-4D3E-ACE3-B1C761265BD2}" type="doc">
      <dgm:prSet loTypeId="urn:microsoft.com/office/officeart/2005/8/layout/target3" loCatId="relationship" qsTypeId="urn:microsoft.com/office/officeart/2005/8/quickstyle/3d1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42D8D592-CB4C-4CE4-BD2B-10B2E279E14B}">
      <dgm:prSet/>
      <dgm:spPr/>
      <dgm:t>
        <a:bodyPr/>
        <a:lstStyle/>
        <a:p>
          <a:pPr rtl="0"/>
          <a:r>
            <a:rPr lang="ru-RU" smtClean="0"/>
            <a:t>Невиключне – люди не можуть бути виключеними з використання</a:t>
          </a:r>
          <a:endParaRPr lang="ru-RU"/>
        </a:p>
      </dgm:t>
    </dgm:pt>
    <dgm:pt modelId="{55965FC2-D84B-4B5A-913B-92B0F07EAD3A}" type="parTrans" cxnId="{53A9C99F-5374-4F51-ACDF-ED6D311AA306}">
      <dgm:prSet/>
      <dgm:spPr/>
      <dgm:t>
        <a:bodyPr/>
        <a:lstStyle/>
        <a:p>
          <a:endParaRPr lang="ru-RU"/>
        </a:p>
      </dgm:t>
    </dgm:pt>
    <dgm:pt modelId="{C4282095-FC3D-409C-BED9-E943E994FC00}" type="sibTrans" cxnId="{53A9C99F-5374-4F51-ACDF-ED6D311AA306}">
      <dgm:prSet/>
      <dgm:spPr/>
      <dgm:t>
        <a:bodyPr/>
        <a:lstStyle/>
        <a:p>
          <a:endParaRPr lang="ru-RU"/>
        </a:p>
      </dgm:t>
    </dgm:pt>
    <dgm:pt modelId="{28B87F90-701E-4819-9F11-289E4F4D8FD7}">
      <dgm:prSet/>
      <dgm:spPr/>
      <dgm:t>
        <a:bodyPr/>
        <a:lstStyle/>
        <a:p>
          <a:pPr rtl="0"/>
          <a:r>
            <a:rPr lang="ru-RU" smtClean="0"/>
            <a:t>Неконкурентне –використання однією особою не зменшує доступність для інших або благо може бути використане одночасно більш ніж однією людиною</a:t>
          </a:r>
          <a:endParaRPr lang="ru-RU"/>
        </a:p>
      </dgm:t>
    </dgm:pt>
    <dgm:pt modelId="{84F84CC6-9EEB-4BC2-9E22-ADAD63853635}" type="parTrans" cxnId="{CB3486D3-22DA-4133-9191-D195C4BE3519}">
      <dgm:prSet/>
      <dgm:spPr/>
      <dgm:t>
        <a:bodyPr/>
        <a:lstStyle/>
        <a:p>
          <a:endParaRPr lang="ru-RU"/>
        </a:p>
      </dgm:t>
    </dgm:pt>
    <dgm:pt modelId="{8EF9F92E-D08C-48FC-9129-C7DDA4D2AFB8}" type="sibTrans" cxnId="{CB3486D3-22DA-4133-9191-D195C4BE3519}">
      <dgm:prSet/>
      <dgm:spPr/>
      <dgm:t>
        <a:bodyPr/>
        <a:lstStyle/>
        <a:p>
          <a:endParaRPr lang="ru-RU"/>
        </a:p>
      </dgm:t>
    </dgm:pt>
    <dgm:pt modelId="{324C2083-17FA-4F18-9DA4-91334DC15861}" type="pres">
      <dgm:prSet presAssocID="{9BC29165-934F-4D3E-ACE3-B1C761265BD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EC246A-2B2A-4660-AB64-857AA34E577F}" type="pres">
      <dgm:prSet presAssocID="{42D8D592-CB4C-4CE4-BD2B-10B2E279E14B}" presName="circle1" presStyleLbl="node1" presStyleIdx="0" presStyleCnt="2"/>
      <dgm:spPr/>
    </dgm:pt>
    <dgm:pt modelId="{AF859D19-7D9A-4D1F-A7ED-B15F8D2E6958}" type="pres">
      <dgm:prSet presAssocID="{42D8D592-CB4C-4CE4-BD2B-10B2E279E14B}" presName="space" presStyleCnt="0"/>
      <dgm:spPr/>
    </dgm:pt>
    <dgm:pt modelId="{ED365837-67EC-4E7F-B97C-241808F117EC}" type="pres">
      <dgm:prSet presAssocID="{42D8D592-CB4C-4CE4-BD2B-10B2E279E14B}" presName="rect1" presStyleLbl="alignAcc1" presStyleIdx="0" presStyleCnt="2"/>
      <dgm:spPr/>
      <dgm:t>
        <a:bodyPr/>
        <a:lstStyle/>
        <a:p>
          <a:endParaRPr lang="ru-RU"/>
        </a:p>
      </dgm:t>
    </dgm:pt>
    <dgm:pt modelId="{335CBED1-518D-481F-B997-B35B0731B01C}" type="pres">
      <dgm:prSet presAssocID="{28B87F90-701E-4819-9F11-289E4F4D8FD7}" presName="vertSpace2" presStyleLbl="node1" presStyleIdx="0" presStyleCnt="2"/>
      <dgm:spPr/>
    </dgm:pt>
    <dgm:pt modelId="{77191611-11B7-4386-A1F6-8BC1C4B4E14D}" type="pres">
      <dgm:prSet presAssocID="{28B87F90-701E-4819-9F11-289E4F4D8FD7}" presName="circle2" presStyleLbl="node1" presStyleIdx="1" presStyleCnt="2"/>
      <dgm:spPr/>
    </dgm:pt>
    <dgm:pt modelId="{8FA87A9F-27BB-4667-95D3-6909B40754B5}" type="pres">
      <dgm:prSet presAssocID="{28B87F90-701E-4819-9F11-289E4F4D8FD7}" presName="rect2" presStyleLbl="alignAcc1" presStyleIdx="1" presStyleCnt="2"/>
      <dgm:spPr/>
      <dgm:t>
        <a:bodyPr/>
        <a:lstStyle/>
        <a:p>
          <a:endParaRPr lang="ru-RU"/>
        </a:p>
      </dgm:t>
    </dgm:pt>
    <dgm:pt modelId="{A671AC7C-96E7-4493-A796-7372826E9A61}" type="pres">
      <dgm:prSet presAssocID="{42D8D592-CB4C-4CE4-BD2B-10B2E279E14B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F8848-64FE-4088-8553-31F78C8AD9E3}" type="pres">
      <dgm:prSet presAssocID="{28B87F90-701E-4819-9F11-289E4F4D8FD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3486D3-22DA-4133-9191-D195C4BE3519}" srcId="{9BC29165-934F-4D3E-ACE3-B1C761265BD2}" destId="{28B87F90-701E-4819-9F11-289E4F4D8FD7}" srcOrd="1" destOrd="0" parTransId="{84F84CC6-9EEB-4BC2-9E22-ADAD63853635}" sibTransId="{8EF9F92E-D08C-48FC-9129-C7DDA4D2AFB8}"/>
    <dgm:cxn modelId="{7637DE2C-B4AC-4AA6-B812-516E8F6AD9B3}" type="presOf" srcId="{28B87F90-701E-4819-9F11-289E4F4D8FD7}" destId="{488F8848-64FE-4088-8553-31F78C8AD9E3}" srcOrd="1" destOrd="0" presId="urn:microsoft.com/office/officeart/2005/8/layout/target3"/>
    <dgm:cxn modelId="{78419126-036A-4410-B79E-E995A0D13B1C}" type="presOf" srcId="{42D8D592-CB4C-4CE4-BD2B-10B2E279E14B}" destId="{A671AC7C-96E7-4493-A796-7372826E9A61}" srcOrd="1" destOrd="0" presId="urn:microsoft.com/office/officeart/2005/8/layout/target3"/>
    <dgm:cxn modelId="{817DF25B-9985-4EC0-B941-8A55F4A056AC}" type="presOf" srcId="{42D8D592-CB4C-4CE4-BD2B-10B2E279E14B}" destId="{ED365837-67EC-4E7F-B97C-241808F117EC}" srcOrd="0" destOrd="0" presId="urn:microsoft.com/office/officeart/2005/8/layout/target3"/>
    <dgm:cxn modelId="{23B48B6F-4E29-4007-B51D-A25A66D9A9A0}" type="presOf" srcId="{9BC29165-934F-4D3E-ACE3-B1C761265BD2}" destId="{324C2083-17FA-4F18-9DA4-91334DC15861}" srcOrd="0" destOrd="0" presId="urn:microsoft.com/office/officeart/2005/8/layout/target3"/>
    <dgm:cxn modelId="{9FCB0340-6829-4630-936B-E769935A2374}" type="presOf" srcId="{28B87F90-701E-4819-9F11-289E4F4D8FD7}" destId="{8FA87A9F-27BB-4667-95D3-6909B40754B5}" srcOrd="0" destOrd="0" presId="urn:microsoft.com/office/officeart/2005/8/layout/target3"/>
    <dgm:cxn modelId="{53A9C99F-5374-4F51-ACDF-ED6D311AA306}" srcId="{9BC29165-934F-4D3E-ACE3-B1C761265BD2}" destId="{42D8D592-CB4C-4CE4-BD2B-10B2E279E14B}" srcOrd="0" destOrd="0" parTransId="{55965FC2-D84B-4B5A-913B-92B0F07EAD3A}" sibTransId="{C4282095-FC3D-409C-BED9-E943E994FC00}"/>
    <dgm:cxn modelId="{DB4CB3B2-FC62-4B44-A290-D37359982E68}" type="presParOf" srcId="{324C2083-17FA-4F18-9DA4-91334DC15861}" destId="{11EC246A-2B2A-4660-AB64-857AA34E577F}" srcOrd="0" destOrd="0" presId="urn:microsoft.com/office/officeart/2005/8/layout/target3"/>
    <dgm:cxn modelId="{E450F425-A5EC-4AB5-B473-AC9C5C47FC32}" type="presParOf" srcId="{324C2083-17FA-4F18-9DA4-91334DC15861}" destId="{AF859D19-7D9A-4D1F-A7ED-B15F8D2E6958}" srcOrd="1" destOrd="0" presId="urn:microsoft.com/office/officeart/2005/8/layout/target3"/>
    <dgm:cxn modelId="{02121D21-5931-41B9-9A5B-2EBA36BFDE4A}" type="presParOf" srcId="{324C2083-17FA-4F18-9DA4-91334DC15861}" destId="{ED365837-67EC-4E7F-B97C-241808F117EC}" srcOrd="2" destOrd="0" presId="urn:microsoft.com/office/officeart/2005/8/layout/target3"/>
    <dgm:cxn modelId="{F0E14004-AA72-4E72-B1E9-DDF3515B73B6}" type="presParOf" srcId="{324C2083-17FA-4F18-9DA4-91334DC15861}" destId="{335CBED1-518D-481F-B997-B35B0731B01C}" srcOrd="3" destOrd="0" presId="urn:microsoft.com/office/officeart/2005/8/layout/target3"/>
    <dgm:cxn modelId="{AF238E78-9C82-4937-837E-E4348B21F1FD}" type="presParOf" srcId="{324C2083-17FA-4F18-9DA4-91334DC15861}" destId="{77191611-11B7-4386-A1F6-8BC1C4B4E14D}" srcOrd="4" destOrd="0" presId="urn:microsoft.com/office/officeart/2005/8/layout/target3"/>
    <dgm:cxn modelId="{7CCF655A-58B2-46FA-9B46-8B975F10104B}" type="presParOf" srcId="{324C2083-17FA-4F18-9DA4-91334DC15861}" destId="{8FA87A9F-27BB-4667-95D3-6909B40754B5}" srcOrd="5" destOrd="0" presId="urn:microsoft.com/office/officeart/2005/8/layout/target3"/>
    <dgm:cxn modelId="{C30FDE7D-3206-45B7-B850-438CAB15AC79}" type="presParOf" srcId="{324C2083-17FA-4F18-9DA4-91334DC15861}" destId="{A671AC7C-96E7-4493-A796-7372826E9A61}" srcOrd="6" destOrd="0" presId="urn:microsoft.com/office/officeart/2005/8/layout/target3"/>
    <dgm:cxn modelId="{BA027BC0-A617-4302-8476-28ED4FBFB815}" type="presParOf" srcId="{324C2083-17FA-4F18-9DA4-91334DC15861}" destId="{488F8848-64FE-4088-8553-31F78C8AD9E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E5530F-4675-4814-9A79-0CC1669BA8B2}" type="doc">
      <dgm:prSet loTypeId="urn:microsoft.com/office/officeart/2005/8/layout/target3" loCatId="relationship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E48F4212-F8FB-4EC5-9A1B-478C634846EF}">
      <dgm:prSet/>
      <dgm:spPr/>
      <dgm:t>
        <a:bodyPr/>
        <a:lstStyle/>
        <a:p>
          <a:pPr rtl="0"/>
          <a:r>
            <a:rPr lang="ru-RU" smtClean="0"/>
            <a:t>загальнодоступність обов’язкової середньої освіти</a:t>
          </a:r>
          <a:endParaRPr lang="ru-RU"/>
        </a:p>
      </dgm:t>
    </dgm:pt>
    <dgm:pt modelId="{0FC7DA04-84D9-4E23-A3F6-622964A0BFA3}" type="parTrans" cxnId="{65912A06-2CB8-4743-B535-A597A77AC87E}">
      <dgm:prSet/>
      <dgm:spPr/>
      <dgm:t>
        <a:bodyPr/>
        <a:lstStyle/>
        <a:p>
          <a:endParaRPr lang="ru-RU"/>
        </a:p>
      </dgm:t>
    </dgm:pt>
    <dgm:pt modelId="{ECA56A93-4806-44C7-B06D-A2D07CAD1124}" type="sibTrans" cxnId="{65912A06-2CB8-4743-B535-A597A77AC87E}">
      <dgm:prSet/>
      <dgm:spPr/>
      <dgm:t>
        <a:bodyPr/>
        <a:lstStyle/>
        <a:p>
          <a:endParaRPr lang="ru-RU"/>
        </a:p>
      </dgm:t>
    </dgm:pt>
    <dgm:pt modelId="{3A942C52-CC08-4863-88FC-578653A1E505}">
      <dgm:prSet/>
      <dgm:spPr/>
      <dgm:t>
        <a:bodyPr/>
        <a:lstStyle/>
        <a:p>
          <a:pPr rtl="0"/>
          <a:r>
            <a:rPr lang="ru-RU" smtClean="0"/>
            <a:t>сприяння реалізації здібностей у процесі трудової діяльності </a:t>
          </a:r>
          <a:endParaRPr lang="ru-RU"/>
        </a:p>
      </dgm:t>
    </dgm:pt>
    <dgm:pt modelId="{44A3A08C-D373-4A0D-AF67-9EB47AF2ED9A}" type="parTrans" cxnId="{D3EA3384-FC1C-4265-BA7E-7E6D7E05A11F}">
      <dgm:prSet/>
      <dgm:spPr/>
      <dgm:t>
        <a:bodyPr/>
        <a:lstStyle/>
        <a:p>
          <a:endParaRPr lang="ru-RU"/>
        </a:p>
      </dgm:t>
    </dgm:pt>
    <dgm:pt modelId="{7B3D2078-59A1-4D9D-9E24-F470080107DB}" type="sibTrans" cxnId="{D3EA3384-FC1C-4265-BA7E-7E6D7E05A11F}">
      <dgm:prSet/>
      <dgm:spPr/>
      <dgm:t>
        <a:bodyPr/>
        <a:lstStyle/>
        <a:p>
          <a:endParaRPr lang="ru-RU"/>
        </a:p>
      </dgm:t>
    </dgm:pt>
    <dgm:pt modelId="{EF29D2D9-CB7F-4DD2-9180-CDE9E0D22272}">
      <dgm:prSet/>
      <dgm:spPr/>
      <dgm:t>
        <a:bodyPr/>
        <a:lstStyle/>
        <a:p>
          <a:pPr rtl="0"/>
          <a:r>
            <a:rPr lang="ru-RU" smtClean="0"/>
            <a:t>недопущення примусової праці</a:t>
          </a:r>
          <a:endParaRPr lang="ru-RU"/>
        </a:p>
      </dgm:t>
    </dgm:pt>
    <dgm:pt modelId="{C8F0FA21-3106-4311-AEBE-FE7813D1B16C}" type="parTrans" cxnId="{DEE2C9A3-34F8-41B3-AD61-0C2079A7A066}">
      <dgm:prSet/>
      <dgm:spPr/>
      <dgm:t>
        <a:bodyPr/>
        <a:lstStyle/>
        <a:p>
          <a:endParaRPr lang="ru-RU"/>
        </a:p>
      </dgm:t>
    </dgm:pt>
    <dgm:pt modelId="{9AA807E7-6373-4C82-B390-E9A217AF7662}" type="sibTrans" cxnId="{DEE2C9A3-34F8-41B3-AD61-0C2079A7A066}">
      <dgm:prSet/>
      <dgm:spPr/>
      <dgm:t>
        <a:bodyPr/>
        <a:lstStyle/>
        <a:p>
          <a:endParaRPr lang="ru-RU"/>
        </a:p>
      </dgm:t>
    </dgm:pt>
    <dgm:pt modelId="{4B07DD9F-83DB-4AF5-AFF5-EE446BD4FC29}">
      <dgm:prSet/>
      <dgm:spPr/>
      <dgm:t>
        <a:bodyPr/>
        <a:lstStyle/>
        <a:p>
          <a:pPr rtl="0"/>
          <a:r>
            <a:rPr lang="ru-RU" smtClean="0"/>
            <a:t>гарантування мінімізації втрат у зв’язку із закінченням трудової діяльності (надання державної пенсії)</a:t>
          </a:r>
          <a:endParaRPr lang="ru-RU"/>
        </a:p>
      </dgm:t>
    </dgm:pt>
    <dgm:pt modelId="{907AAE7B-889D-46E7-BF6C-23D21CB15765}" type="parTrans" cxnId="{AC468B6A-E548-485B-8A36-0A0606C0053A}">
      <dgm:prSet/>
      <dgm:spPr/>
      <dgm:t>
        <a:bodyPr/>
        <a:lstStyle/>
        <a:p>
          <a:endParaRPr lang="ru-RU"/>
        </a:p>
      </dgm:t>
    </dgm:pt>
    <dgm:pt modelId="{7570EC0A-6006-45CE-8CF2-486EB87CDBE7}" type="sibTrans" cxnId="{AC468B6A-E548-485B-8A36-0A0606C0053A}">
      <dgm:prSet/>
      <dgm:spPr/>
      <dgm:t>
        <a:bodyPr/>
        <a:lstStyle/>
        <a:p>
          <a:endParaRPr lang="ru-RU"/>
        </a:p>
      </dgm:t>
    </dgm:pt>
    <dgm:pt modelId="{F86A3370-5F77-4CDD-8D83-9DE61713DB99}" type="pres">
      <dgm:prSet presAssocID="{AAE5530F-4675-4814-9A79-0CC1669BA8B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6F27B-BA25-41CC-AFC9-E492500A608D}" type="pres">
      <dgm:prSet presAssocID="{E48F4212-F8FB-4EC5-9A1B-478C634846EF}" presName="circle1" presStyleLbl="node1" presStyleIdx="0" presStyleCnt="4"/>
      <dgm:spPr/>
    </dgm:pt>
    <dgm:pt modelId="{4F53A3BD-295E-434B-82DF-C4426D4A163A}" type="pres">
      <dgm:prSet presAssocID="{E48F4212-F8FB-4EC5-9A1B-478C634846EF}" presName="space" presStyleCnt="0"/>
      <dgm:spPr/>
    </dgm:pt>
    <dgm:pt modelId="{5A1C6F3C-965F-4E38-8F53-9AFFBD47C045}" type="pres">
      <dgm:prSet presAssocID="{E48F4212-F8FB-4EC5-9A1B-478C634846EF}" presName="rect1" presStyleLbl="alignAcc1" presStyleIdx="0" presStyleCnt="4"/>
      <dgm:spPr/>
      <dgm:t>
        <a:bodyPr/>
        <a:lstStyle/>
        <a:p>
          <a:endParaRPr lang="ru-RU"/>
        </a:p>
      </dgm:t>
    </dgm:pt>
    <dgm:pt modelId="{95E03E2B-0541-4F45-AA93-72BBE4D797D0}" type="pres">
      <dgm:prSet presAssocID="{3A942C52-CC08-4863-88FC-578653A1E505}" presName="vertSpace2" presStyleLbl="node1" presStyleIdx="0" presStyleCnt="4"/>
      <dgm:spPr/>
    </dgm:pt>
    <dgm:pt modelId="{23DB008B-5F70-4DF4-9E6D-6340D584353D}" type="pres">
      <dgm:prSet presAssocID="{3A942C52-CC08-4863-88FC-578653A1E505}" presName="circle2" presStyleLbl="node1" presStyleIdx="1" presStyleCnt="4"/>
      <dgm:spPr/>
    </dgm:pt>
    <dgm:pt modelId="{9FF20EF5-1C32-4F11-861C-D142F031E77B}" type="pres">
      <dgm:prSet presAssocID="{3A942C52-CC08-4863-88FC-578653A1E505}" presName="rect2" presStyleLbl="alignAcc1" presStyleIdx="1" presStyleCnt="4"/>
      <dgm:spPr/>
      <dgm:t>
        <a:bodyPr/>
        <a:lstStyle/>
        <a:p>
          <a:endParaRPr lang="ru-RU"/>
        </a:p>
      </dgm:t>
    </dgm:pt>
    <dgm:pt modelId="{80523AD2-1EEE-4844-8220-39213AB8D992}" type="pres">
      <dgm:prSet presAssocID="{EF29D2D9-CB7F-4DD2-9180-CDE9E0D22272}" presName="vertSpace3" presStyleLbl="node1" presStyleIdx="1" presStyleCnt="4"/>
      <dgm:spPr/>
    </dgm:pt>
    <dgm:pt modelId="{AEE4FF21-EDCA-4C97-BD78-47CB078536FC}" type="pres">
      <dgm:prSet presAssocID="{EF29D2D9-CB7F-4DD2-9180-CDE9E0D22272}" presName="circle3" presStyleLbl="node1" presStyleIdx="2" presStyleCnt="4"/>
      <dgm:spPr/>
    </dgm:pt>
    <dgm:pt modelId="{58CF201F-D43D-4FC5-A74F-04ED55EB859A}" type="pres">
      <dgm:prSet presAssocID="{EF29D2D9-CB7F-4DD2-9180-CDE9E0D22272}" presName="rect3" presStyleLbl="alignAcc1" presStyleIdx="2" presStyleCnt="4"/>
      <dgm:spPr/>
      <dgm:t>
        <a:bodyPr/>
        <a:lstStyle/>
        <a:p>
          <a:endParaRPr lang="ru-RU"/>
        </a:p>
      </dgm:t>
    </dgm:pt>
    <dgm:pt modelId="{5F060FCD-C202-444D-8898-A5166BD43B1D}" type="pres">
      <dgm:prSet presAssocID="{4B07DD9F-83DB-4AF5-AFF5-EE446BD4FC29}" presName="vertSpace4" presStyleLbl="node1" presStyleIdx="2" presStyleCnt="4"/>
      <dgm:spPr/>
    </dgm:pt>
    <dgm:pt modelId="{6D404542-A8E7-439E-ABA1-C5AC8E687027}" type="pres">
      <dgm:prSet presAssocID="{4B07DD9F-83DB-4AF5-AFF5-EE446BD4FC29}" presName="circle4" presStyleLbl="node1" presStyleIdx="3" presStyleCnt="4"/>
      <dgm:spPr/>
    </dgm:pt>
    <dgm:pt modelId="{849C5E08-A7C9-4819-A27C-91DB8F8B7D6F}" type="pres">
      <dgm:prSet presAssocID="{4B07DD9F-83DB-4AF5-AFF5-EE446BD4FC29}" presName="rect4" presStyleLbl="alignAcc1" presStyleIdx="3" presStyleCnt="4"/>
      <dgm:spPr/>
      <dgm:t>
        <a:bodyPr/>
        <a:lstStyle/>
        <a:p>
          <a:endParaRPr lang="ru-RU"/>
        </a:p>
      </dgm:t>
    </dgm:pt>
    <dgm:pt modelId="{2E2C89E9-55EE-4472-91FF-FC789CB19B31}" type="pres">
      <dgm:prSet presAssocID="{E48F4212-F8FB-4EC5-9A1B-478C634846EF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9835-E524-4D82-AB6D-BAC1886DEF8A}" type="pres">
      <dgm:prSet presAssocID="{3A942C52-CC08-4863-88FC-578653A1E50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E8365-BA8B-478E-A8FF-D98F877CAD79}" type="pres">
      <dgm:prSet presAssocID="{EF29D2D9-CB7F-4DD2-9180-CDE9E0D22272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FBE5F-07CC-4FAA-AD2E-2B6ACC15A731}" type="pres">
      <dgm:prSet presAssocID="{4B07DD9F-83DB-4AF5-AFF5-EE446BD4FC2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81F57-849C-4F24-8DE0-C205AFA311D0}" type="presOf" srcId="{4B07DD9F-83DB-4AF5-AFF5-EE446BD4FC29}" destId="{F48FBE5F-07CC-4FAA-AD2E-2B6ACC15A731}" srcOrd="1" destOrd="0" presId="urn:microsoft.com/office/officeart/2005/8/layout/target3"/>
    <dgm:cxn modelId="{DEE2C9A3-34F8-41B3-AD61-0C2079A7A066}" srcId="{AAE5530F-4675-4814-9A79-0CC1669BA8B2}" destId="{EF29D2D9-CB7F-4DD2-9180-CDE9E0D22272}" srcOrd="2" destOrd="0" parTransId="{C8F0FA21-3106-4311-AEBE-FE7813D1B16C}" sibTransId="{9AA807E7-6373-4C82-B390-E9A217AF7662}"/>
    <dgm:cxn modelId="{425AB10E-E216-4F8A-9686-FC7EA1B79B9A}" type="presOf" srcId="{4B07DD9F-83DB-4AF5-AFF5-EE446BD4FC29}" destId="{849C5E08-A7C9-4819-A27C-91DB8F8B7D6F}" srcOrd="0" destOrd="0" presId="urn:microsoft.com/office/officeart/2005/8/layout/target3"/>
    <dgm:cxn modelId="{D3EA3384-FC1C-4265-BA7E-7E6D7E05A11F}" srcId="{AAE5530F-4675-4814-9A79-0CC1669BA8B2}" destId="{3A942C52-CC08-4863-88FC-578653A1E505}" srcOrd="1" destOrd="0" parTransId="{44A3A08C-D373-4A0D-AF67-9EB47AF2ED9A}" sibTransId="{7B3D2078-59A1-4D9D-9E24-F470080107DB}"/>
    <dgm:cxn modelId="{BE884D6E-5DCF-48A4-9A68-7F06169244D3}" type="presOf" srcId="{AAE5530F-4675-4814-9A79-0CC1669BA8B2}" destId="{F86A3370-5F77-4CDD-8D83-9DE61713DB99}" srcOrd="0" destOrd="0" presId="urn:microsoft.com/office/officeart/2005/8/layout/target3"/>
    <dgm:cxn modelId="{F45B7D84-DAEE-4F08-B5F1-011F4C0A073B}" type="presOf" srcId="{E48F4212-F8FB-4EC5-9A1B-478C634846EF}" destId="{5A1C6F3C-965F-4E38-8F53-9AFFBD47C045}" srcOrd="0" destOrd="0" presId="urn:microsoft.com/office/officeart/2005/8/layout/target3"/>
    <dgm:cxn modelId="{1CF7CF63-A0C1-4D2B-84A9-8403E60271E9}" type="presOf" srcId="{EF29D2D9-CB7F-4DD2-9180-CDE9E0D22272}" destId="{672E8365-BA8B-478E-A8FF-D98F877CAD79}" srcOrd="1" destOrd="0" presId="urn:microsoft.com/office/officeart/2005/8/layout/target3"/>
    <dgm:cxn modelId="{45EC2A0E-11BF-4B99-936C-8EB3B63A0C35}" type="presOf" srcId="{EF29D2D9-CB7F-4DD2-9180-CDE9E0D22272}" destId="{58CF201F-D43D-4FC5-A74F-04ED55EB859A}" srcOrd="0" destOrd="0" presId="urn:microsoft.com/office/officeart/2005/8/layout/target3"/>
    <dgm:cxn modelId="{AC468B6A-E548-485B-8A36-0A0606C0053A}" srcId="{AAE5530F-4675-4814-9A79-0CC1669BA8B2}" destId="{4B07DD9F-83DB-4AF5-AFF5-EE446BD4FC29}" srcOrd="3" destOrd="0" parTransId="{907AAE7B-889D-46E7-BF6C-23D21CB15765}" sibTransId="{7570EC0A-6006-45CE-8CF2-486EB87CDBE7}"/>
    <dgm:cxn modelId="{D4EE58D6-B766-4749-8186-CD94C65DD837}" type="presOf" srcId="{3A942C52-CC08-4863-88FC-578653A1E505}" destId="{2AC69835-E524-4D82-AB6D-BAC1886DEF8A}" srcOrd="1" destOrd="0" presId="urn:microsoft.com/office/officeart/2005/8/layout/target3"/>
    <dgm:cxn modelId="{69BC00CB-6F52-47CB-981D-B71B4CE8C4F7}" type="presOf" srcId="{3A942C52-CC08-4863-88FC-578653A1E505}" destId="{9FF20EF5-1C32-4F11-861C-D142F031E77B}" srcOrd="0" destOrd="0" presId="urn:microsoft.com/office/officeart/2005/8/layout/target3"/>
    <dgm:cxn modelId="{7F4AC345-D60B-4E62-AA14-39CC07EE71A8}" type="presOf" srcId="{E48F4212-F8FB-4EC5-9A1B-478C634846EF}" destId="{2E2C89E9-55EE-4472-91FF-FC789CB19B31}" srcOrd="1" destOrd="0" presId="urn:microsoft.com/office/officeart/2005/8/layout/target3"/>
    <dgm:cxn modelId="{65912A06-2CB8-4743-B535-A597A77AC87E}" srcId="{AAE5530F-4675-4814-9A79-0CC1669BA8B2}" destId="{E48F4212-F8FB-4EC5-9A1B-478C634846EF}" srcOrd="0" destOrd="0" parTransId="{0FC7DA04-84D9-4E23-A3F6-622964A0BFA3}" sibTransId="{ECA56A93-4806-44C7-B06D-A2D07CAD1124}"/>
    <dgm:cxn modelId="{22E28FA1-F028-44F7-89D7-6B6B4F985D6E}" type="presParOf" srcId="{F86A3370-5F77-4CDD-8D83-9DE61713DB99}" destId="{AF06F27B-BA25-41CC-AFC9-E492500A608D}" srcOrd="0" destOrd="0" presId="urn:microsoft.com/office/officeart/2005/8/layout/target3"/>
    <dgm:cxn modelId="{732C06D0-8792-4D42-9310-30414DFCC52C}" type="presParOf" srcId="{F86A3370-5F77-4CDD-8D83-9DE61713DB99}" destId="{4F53A3BD-295E-434B-82DF-C4426D4A163A}" srcOrd="1" destOrd="0" presId="urn:microsoft.com/office/officeart/2005/8/layout/target3"/>
    <dgm:cxn modelId="{4825F77A-87A7-42A9-A8AD-61063D7D1872}" type="presParOf" srcId="{F86A3370-5F77-4CDD-8D83-9DE61713DB99}" destId="{5A1C6F3C-965F-4E38-8F53-9AFFBD47C045}" srcOrd="2" destOrd="0" presId="urn:microsoft.com/office/officeart/2005/8/layout/target3"/>
    <dgm:cxn modelId="{6CC57E24-C222-4912-8985-922132CDE221}" type="presParOf" srcId="{F86A3370-5F77-4CDD-8D83-9DE61713DB99}" destId="{95E03E2B-0541-4F45-AA93-72BBE4D797D0}" srcOrd="3" destOrd="0" presId="urn:microsoft.com/office/officeart/2005/8/layout/target3"/>
    <dgm:cxn modelId="{34307448-0542-4261-8D21-A073F2C9CE21}" type="presParOf" srcId="{F86A3370-5F77-4CDD-8D83-9DE61713DB99}" destId="{23DB008B-5F70-4DF4-9E6D-6340D584353D}" srcOrd="4" destOrd="0" presId="urn:microsoft.com/office/officeart/2005/8/layout/target3"/>
    <dgm:cxn modelId="{1F011CC0-A7B5-43AE-8DC7-44FD25FD9B3C}" type="presParOf" srcId="{F86A3370-5F77-4CDD-8D83-9DE61713DB99}" destId="{9FF20EF5-1C32-4F11-861C-D142F031E77B}" srcOrd="5" destOrd="0" presId="urn:microsoft.com/office/officeart/2005/8/layout/target3"/>
    <dgm:cxn modelId="{8AA25AF4-ADA8-4DF9-842E-6D09CE53AE46}" type="presParOf" srcId="{F86A3370-5F77-4CDD-8D83-9DE61713DB99}" destId="{80523AD2-1EEE-4844-8220-39213AB8D992}" srcOrd="6" destOrd="0" presId="urn:microsoft.com/office/officeart/2005/8/layout/target3"/>
    <dgm:cxn modelId="{96CD524C-B060-44FE-887A-3E10D66E1F11}" type="presParOf" srcId="{F86A3370-5F77-4CDD-8D83-9DE61713DB99}" destId="{AEE4FF21-EDCA-4C97-BD78-47CB078536FC}" srcOrd="7" destOrd="0" presId="urn:microsoft.com/office/officeart/2005/8/layout/target3"/>
    <dgm:cxn modelId="{D4196205-F379-4EB4-8932-C923C8E0A9F7}" type="presParOf" srcId="{F86A3370-5F77-4CDD-8D83-9DE61713DB99}" destId="{58CF201F-D43D-4FC5-A74F-04ED55EB859A}" srcOrd="8" destOrd="0" presId="urn:microsoft.com/office/officeart/2005/8/layout/target3"/>
    <dgm:cxn modelId="{BD01AF93-F7B8-4B95-AE5D-70CAFA46F72B}" type="presParOf" srcId="{F86A3370-5F77-4CDD-8D83-9DE61713DB99}" destId="{5F060FCD-C202-444D-8898-A5166BD43B1D}" srcOrd="9" destOrd="0" presId="urn:microsoft.com/office/officeart/2005/8/layout/target3"/>
    <dgm:cxn modelId="{2F86DA10-D537-4F64-B372-CE5AC129AF23}" type="presParOf" srcId="{F86A3370-5F77-4CDD-8D83-9DE61713DB99}" destId="{6D404542-A8E7-439E-ABA1-C5AC8E687027}" srcOrd="10" destOrd="0" presId="urn:microsoft.com/office/officeart/2005/8/layout/target3"/>
    <dgm:cxn modelId="{5AE8C196-2513-45B3-B549-08F7C1BE0BFB}" type="presParOf" srcId="{F86A3370-5F77-4CDD-8D83-9DE61713DB99}" destId="{849C5E08-A7C9-4819-A27C-91DB8F8B7D6F}" srcOrd="11" destOrd="0" presId="urn:microsoft.com/office/officeart/2005/8/layout/target3"/>
    <dgm:cxn modelId="{49453976-BF46-45BB-B85D-02BE30567B61}" type="presParOf" srcId="{F86A3370-5F77-4CDD-8D83-9DE61713DB99}" destId="{2E2C89E9-55EE-4472-91FF-FC789CB19B31}" srcOrd="12" destOrd="0" presId="urn:microsoft.com/office/officeart/2005/8/layout/target3"/>
    <dgm:cxn modelId="{49E4909F-5097-4343-9FA1-A8ADAB5D38FE}" type="presParOf" srcId="{F86A3370-5F77-4CDD-8D83-9DE61713DB99}" destId="{2AC69835-E524-4D82-AB6D-BAC1886DEF8A}" srcOrd="13" destOrd="0" presId="urn:microsoft.com/office/officeart/2005/8/layout/target3"/>
    <dgm:cxn modelId="{09BB8AFB-82B0-479C-A82F-16F966DDF7FC}" type="presParOf" srcId="{F86A3370-5F77-4CDD-8D83-9DE61713DB99}" destId="{672E8365-BA8B-478E-A8FF-D98F877CAD79}" srcOrd="14" destOrd="0" presId="urn:microsoft.com/office/officeart/2005/8/layout/target3"/>
    <dgm:cxn modelId="{7E9927C5-6A77-4235-A5B6-34FFE4A016EC}" type="presParOf" srcId="{F86A3370-5F77-4CDD-8D83-9DE61713DB99}" destId="{F48FBE5F-07CC-4FAA-AD2E-2B6ACC15A73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7D5C2C-CF95-4215-845A-5FEACDEDB98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D2026C-2269-4CE7-A237-7BC2D7F316AB}">
      <dgm:prSet/>
      <dgm:spPr/>
      <dgm:t>
        <a:bodyPr/>
        <a:lstStyle/>
        <a:p>
          <a:pPr rtl="0"/>
          <a:r>
            <a:rPr lang="uk-UA" dirty="0" smtClean="0"/>
            <a:t>Мінімальна ЗП 6 700</a:t>
          </a:r>
          <a:endParaRPr lang="ru-RU" dirty="0"/>
        </a:p>
      </dgm:t>
    </dgm:pt>
    <dgm:pt modelId="{EE109205-5A8F-48AC-B1CE-ACC70626DF86}" type="parTrans" cxnId="{935E0B5B-3B6F-4C7E-8EE7-A0FDA8B6345D}">
      <dgm:prSet/>
      <dgm:spPr/>
      <dgm:t>
        <a:bodyPr/>
        <a:lstStyle/>
        <a:p>
          <a:endParaRPr lang="ru-RU"/>
        </a:p>
      </dgm:t>
    </dgm:pt>
    <dgm:pt modelId="{72045631-D404-4F59-8B9D-974BBA98086C}" type="sibTrans" cxnId="{935E0B5B-3B6F-4C7E-8EE7-A0FDA8B6345D}">
      <dgm:prSet/>
      <dgm:spPr/>
      <dgm:t>
        <a:bodyPr/>
        <a:lstStyle/>
        <a:p>
          <a:endParaRPr lang="ru-RU"/>
        </a:p>
      </dgm:t>
    </dgm:pt>
    <dgm:pt modelId="{005CB7B1-9729-4807-AE5B-425AC808F3A5}">
      <dgm:prSet/>
      <dgm:spPr/>
      <dgm:t>
        <a:bodyPr/>
        <a:lstStyle/>
        <a:p>
          <a:pPr rtl="0"/>
          <a:r>
            <a:rPr lang="ru-RU" b="1" dirty="0" err="1" smtClean="0"/>
            <a:t>мінімальна</a:t>
          </a:r>
          <a:r>
            <a:rPr lang="ru-RU" b="1" dirty="0" smtClean="0"/>
            <a:t> </a:t>
          </a:r>
          <a:r>
            <a:rPr lang="ru-RU" b="1" dirty="0" err="1" smtClean="0"/>
            <a:t>пенсія</a:t>
          </a:r>
          <a:r>
            <a:rPr lang="ru-RU" dirty="0" smtClean="0"/>
            <a:t> 2 093 </a:t>
          </a:r>
          <a:r>
            <a:rPr lang="ru-RU" dirty="0" err="1" smtClean="0"/>
            <a:t>гривень</a:t>
          </a:r>
          <a:r>
            <a:rPr lang="ru-RU" dirty="0" smtClean="0"/>
            <a:t>, а максимальна – 20 930 </a:t>
          </a:r>
          <a:r>
            <a:rPr lang="ru-RU" dirty="0" err="1" smtClean="0"/>
            <a:t>гривень</a:t>
          </a:r>
          <a:endParaRPr lang="ru-RU" dirty="0"/>
        </a:p>
      </dgm:t>
    </dgm:pt>
    <dgm:pt modelId="{6A346BC7-3C1E-4CF6-B38C-33607D92A78B}" type="parTrans" cxnId="{A84BA0AE-BE85-48E8-816B-C8C781C4D7C4}">
      <dgm:prSet/>
      <dgm:spPr/>
      <dgm:t>
        <a:bodyPr/>
        <a:lstStyle/>
        <a:p>
          <a:endParaRPr lang="ru-RU"/>
        </a:p>
      </dgm:t>
    </dgm:pt>
    <dgm:pt modelId="{45E0DDD5-9ADE-4D80-99E7-A17957E86749}" type="sibTrans" cxnId="{A84BA0AE-BE85-48E8-816B-C8C781C4D7C4}">
      <dgm:prSet/>
      <dgm:spPr/>
      <dgm:t>
        <a:bodyPr/>
        <a:lstStyle/>
        <a:p>
          <a:endParaRPr lang="ru-RU"/>
        </a:p>
      </dgm:t>
    </dgm:pt>
    <dgm:pt modelId="{17C48D9F-4F6C-4D74-8C42-F5B1B89207DB}" type="pres">
      <dgm:prSet presAssocID="{137D5C2C-CF95-4215-845A-5FEACDEDB98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07320D-75B7-4708-9AB2-076706392ED3}" type="pres">
      <dgm:prSet presAssocID="{137D5C2C-CF95-4215-845A-5FEACDEDB985}" presName="cycle" presStyleCnt="0"/>
      <dgm:spPr/>
    </dgm:pt>
    <dgm:pt modelId="{F26F2474-F55E-4560-AF9E-4948156B41B6}" type="pres">
      <dgm:prSet presAssocID="{137D5C2C-CF95-4215-845A-5FEACDEDB985}" presName="centerShape" presStyleCnt="0"/>
      <dgm:spPr/>
    </dgm:pt>
    <dgm:pt modelId="{6C96AA3A-9B3D-4249-B468-24172A86D262}" type="pres">
      <dgm:prSet presAssocID="{137D5C2C-CF95-4215-845A-5FEACDEDB985}" presName="connSite" presStyleLbl="node1" presStyleIdx="0" presStyleCnt="3"/>
      <dgm:spPr/>
    </dgm:pt>
    <dgm:pt modelId="{B7471902-9726-4743-BF00-2217984F69B4}" type="pres">
      <dgm:prSet presAssocID="{137D5C2C-CF95-4215-845A-5FEACDEDB985}" presName="visibl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E9402C9D-F5B9-4C2C-9BB5-3C0AF004A14F}" type="pres">
      <dgm:prSet presAssocID="{EE109205-5A8F-48AC-B1CE-ACC70626DF86}" presName="Name25" presStyleLbl="parChTrans1D1" presStyleIdx="0" presStyleCnt="2"/>
      <dgm:spPr/>
      <dgm:t>
        <a:bodyPr/>
        <a:lstStyle/>
        <a:p>
          <a:endParaRPr lang="ru-RU"/>
        </a:p>
      </dgm:t>
    </dgm:pt>
    <dgm:pt modelId="{9CE8688E-03DF-4052-A85B-FE9594056207}" type="pres">
      <dgm:prSet presAssocID="{8AD2026C-2269-4CE7-A237-7BC2D7F316AB}" presName="node" presStyleCnt="0"/>
      <dgm:spPr/>
    </dgm:pt>
    <dgm:pt modelId="{EBB43863-F11B-40A2-AB88-3415D7D3E385}" type="pres">
      <dgm:prSet presAssocID="{8AD2026C-2269-4CE7-A237-7BC2D7F316AB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DFDC-CA8F-4569-9457-32CA5023A145}" type="pres">
      <dgm:prSet presAssocID="{8AD2026C-2269-4CE7-A237-7BC2D7F316AB}" presName="childNode" presStyleLbl="revTx" presStyleIdx="0" presStyleCnt="0">
        <dgm:presLayoutVars>
          <dgm:bulletEnabled val="1"/>
        </dgm:presLayoutVars>
      </dgm:prSet>
      <dgm:spPr/>
    </dgm:pt>
    <dgm:pt modelId="{35FE604B-B954-4670-8356-714CDEDE7F39}" type="pres">
      <dgm:prSet presAssocID="{6A346BC7-3C1E-4CF6-B38C-33607D92A78B}" presName="Name25" presStyleLbl="parChTrans1D1" presStyleIdx="1" presStyleCnt="2"/>
      <dgm:spPr/>
      <dgm:t>
        <a:bodyPr/>
        <a:lstStyle/>
        <a:p>
          <a:endParaRPr lang="ru-RU"/>
        </a:p>
      </dgm:t>
    </dgm:pt>
    <dgm:pt modelId="{DDC9272F-4B81-4B8B-A9ED-39F8967D8A8C}" type="pres">
      <dgm:prSet presAssocID="{005CB7B1-9729-4807-AE5B-425AC808F3A5}" presName="node" presStyleCnt="0"/>
      <dgm:spPr/>
    </dgm:pt>
    <dgm:pt modelId="{B7C17C52-B6B3-4403-AB9F-C6950B320A30}" type="pres">
      <dgm:prSet presAssocID="{005CB7B1-9729-4807-AE5B-425AC808F3A5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B64C4-BE42-4B89-AE58-F60F1A967BE8}" type="pres">
      <dgm:prSet presAssocID="{005CB7B1-9729-4807-AE5B-425AC808F3A5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35E0B5B-3B6F-4C7E-8EE7-A0FDA8B6345D}" srcId="{137D5C2C-CF95-4215-845A-5FEACDEDB985}" destId="{8AD2026C-2269-4CE7-A237-7BC2D7F316AB}" srcOrd="0" destOrd="0" parTransId="{EE109205-5A8F-48AC-B1CE-ACC70626DF86}" sibTransId="{72045631-D404-4F59-8B9D-974BBA98086C}"/>
    <dgm:cxn modelId="{C76B82B7-B593-4FF6-8569-A591277CEA6F}" type="presOf" srcId="{EE109205-5A8F-48AC-B1CE-ACC70626DF86}" destId="{E9402C9D-F5B9-4C2C-9BB5-3C0AF004A14F}" srcOrd="0" destOrd="0" presId="urn:microsoft.com/office/officeart/2005/8/layout/radial2"/>
    <dgm:cxn modelId="{A84BA0AE-BE85-48E8-816B-C8C781C4D7C4}" srcId="{137D5C2C-CF95-4215-845A-5FEACDEDB985}" destId="{005CB7B1-9729-4807-AE5B-425AC808F3A5}" srcOrd="1" destOrd="0" parTransId="{6A346BC7-3C1E-4CF6-B38C-33607D92A78B}" sibTransId="{45E0DDD5-9ADE-4D80-99E7-A17957E86749}"/>
    <dgm:cxn modelId="{9C420676-CBEC-452F-A5C3-EBBD623C2B1A}" type="presOf" srcId="{8AD2026C-2269-4CE7-A237-7BC2D7F316AB}" destId="{EBB43863-F11B-40A2-AB88-3415D7D3E385}" srcOrd="0" destOrd="0" presId="urn:microsoft.com/office/officeart/2005/8/layout/radial2"/>
    <dgm:cxn modelId="{1FB512E7-5551-4759-92BC-30C8EDC5B791}" type="presOf" srcId="{005CB7B1-9729-4807-AE5B-425AC808F3A5}" destId="{B7C17C52-B6B3-4403-AB9F-C6950B320A30}" srcOrd="0" destOrd="0" presId="urn:microsoft.com/office/officeart/2005/8/layout/radial2"/>
    <dgm:cxn modelId="{DCB90CD3-AE30-46C5-ADE9-43D4F4D94C89}" type="presOf" srcId="{6A346BC7-3C1E-4CF6-B38C-33607D92A78B}" destId="{35FE604B-B954-4670-8356-714CDEDE7F39}" srcOrd="0" destOrd="0" presId="urn:microsoft.com/office/officeart/2005/8/layout/radial2"/>
    <dgm:cxn modelId="{9146629E-6587-4801-B81F-A3AD4172C7D2}" type="presOf" srcId="{137D5C2C-CF95-4215-845A-5FEACDEDB985}" destId="{17C48D9F-4F6C-4D74-8C42-F5B1B89207DB}" srcOrd="0" destOrd="0" presId="urn:microsoft.com/office/officeart/2005/8/layout/radial2"/>
    <dgm:cxn modelId="{050AF17B-AAD1-45CA-970E-C6FFBB3CDEF8}" type="presParOf" srcId="{17C48D9F-4F6C-4D74-8C42-F5B1B89207DB}" destId="{FF07320D-75B7-4708-9AB2-076706392ED3}" srcOrd="0" destOrd="0" presId="urn:microsoft.com/office/officeart/2005/8/layout/radial2"/>
    <dgm:cxn modelId="{B3B7BBDF-B4CB-4CDD-9A75-31318308F304}" type="presParOf" srcId="{FF07320D-75B7-4708-9AB2-076706392ED3}" destId="{F26F2474-F55E-4560-AF9E-4948156B41B6}" srcOrd="0" destOrd="0" presId="urn:microsoft.com/office/officeart/2005/8/layout/radial2"/>
    <dgm:cxn modelId="{4C7B7AFE-7228-486D-9D6F-F9EC7AB52A35}" type="presParOf" srcId="{F26F2474-F55E-4560-AF9E-4948156B41B6}" destId="{6C96AA3A-9B3D-4249-B468-24172A86D262}" srcOrd="0" destOrd="0" presId="urn:microsoft.com/office/officeart/2005/8/layout/radial2"/>
    <dgm:cxn modelId="{5A7FDFB6-14A6-4D73-A913-B35709FC81DF}" type="presParOf" srcId="{F26F2474-F55E-4560-AF9E-4948156B41B6}" destId="{B7471902-9726-4743-BF00-2217984F69B4}" srcOrd="1" destOrd="0" presId="urn:microsoft.com/office/officeart/2005/8/layout/radial2"/>
    <dgm:cxn modelId="{88EB921A-A96A-46DA-9352-FCA3EADD8730}" type="presParOf" srcId="{FF07320D-75B7-4708-9AB2-076706392ED3}" destId="{E9402C9D-F5B9-4C2C-9BB5-3C0AF004A14F}" srcOrd="1" destOrd="0" presId="urn:microsoft.com/office/officeart/2005/8/layout/radial2"/>
    <dgm:cxn modelId="{B7F45799-5F72-4FEE-B52E-EF6696533F80}" type="presParOf" srcId="{FF07320D-75B7-4708-9AB2-076706392ED3}" destId="{9CE8688E-03DF-4052-A85B-FE9594056207}" srcOrd="2" destOrd="0" presId="urn:microsoft.com/office/officeart/2005/8/layout/radial2"/>
    <dgm:cxn modelId="{DCE68863-9EA6-4178-8B69-F56E6E719BCA}" type="presParOf" srcId="{9CE8688E-03DF-4052-A85B-FE9594056207}" destId="{EBB43863-F11B-40A2-AB88-3415D7D3E385}" srcOrd="0" destOrd="0" presId="urn:microsoft.com/office/officeart/2005/8/layout/radial2"/>
    <dgm:cxn modelId="{0A37E024-9F4D-403D-B715-1D9F44691183}" type="presParOf" srcId="{9CE8688E-03DF-4052-A85B-FE9594056207}" destId="{5DA0DFDC-CA8F-4569-9457-32CA5023A145}" srcOrd="1" destOrd="0" presId="urn:microsoft.com/office/officeart/2005/8/layout/radial2"/>
    <dgm:cxn modelId="{68863674-49A8-478A-91D0-589C06D0EEF3}" type="presParOf" srcId="{FF07320D-75B7-4708-9AB2-076706392ED3}" destId="{35FE604B-B954-4670-8356-714CDEDE7F39}" srcOrd="3" destOrd="0" presId="urn:microsoft.com/office/officeart/2005/8/layout/radial2"/>
    <dgm:cxn modelId="{1B49B954-687C-4978-9687-6417BA934067}" type="presParOf" srcId="{FF07320D-75B7-4708-9AB2-076706392ED3}" destId="{DDC9272F-4B81-4B8B-A9ED-39F8967D8A8C}" srcOrd="4" destOrd="0" presId="urn:microsoft.com/office/officeart/2005/8/layout/radial2"/>
    <dgm:cxn modelId="{B989360E-27A4-4406-A4D9-963A445529D9}" type="presParOf" srcId="{DDC9272F-4B81-4B8B-A9ED-39F8967D8A8C}" destId="{B7C17C52-B6B3-4403-AB9F-C6950B320A30}" srcOrd="0" destOrd="0" presId="urn:microsoft.com/office/officeart/2005/8/layout/radial2"/>
    <dgm:cxn modelId="{ADF95050-B541-435E-BC91-0D161CF925ED}" type="presParOf" srcId="{DDC9272F-4B81-4B8B-A9ED-39F8967D8A8C}" destId="{AFEB64C4-BE42-4B89-AE58-F60F1A967BE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57C8C6-DE2A-4FB0-980A-72D0C320793D}" type="doc">
      <dgm:prSet loTypeId="urn:microsoft.com/office/officeart/2005/8/layout/venn1" loCatId="relationship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53528090-6999-4449-B2E9-D46E6EB8A882}">
      <dgm:prSet/>
      <dgm:spPr/>
      <dgm:t>
        <a:bodyPr/>
        <a:lstStyle/>
        <a:p>
          <a:pPr rtl="0"/>
          <a:r>
            <a:rPr lang="ru-RU" smtClean="0"/>
            <a:t>на одну особу в розрахунку на місяць – 2589 грн</a:t>
          </a:r>
          <a:endParaRPr lang="ru-RU"/>
        </a:p>
      </dgm:t>
    </dgm:pt>
    <dgm:pt modelId="{B4AE3EEB-59EE-4FDD-9E44-44E5EB99D6ED}" type="parTrans" cxnId="{579AD9F6-D869-4A91-8108-7961769AC55E}">
      <dgm:prSet/>
      <dgm:spPr/>
      <dgm:t>
        <a:bodyPr/>
        <a:lstStyle/>
        <a:p>
          <a:endParaRPr lang="ru-RU"/>
        </a:p>
      </dgm:t>
    </dgm:pt>
    <dgm:pt modelId="{6A960F47-A8FE-44EF-9F45-F3F17EE33976}" type="sibTrans" cxnId="{579AD9F6-D869-4A91-8108-7961769AC55E}">
      <dgm:prSet/>
      <dgm:spPr/>
      <dgm:t>
        <a:bodyPr/>
        <a:lstStyle/>
        <a:p>
          <a:endParaRPr lang="ru-RU"/>
        </a:p>
      </dgm:t>
    </dgm:pt>
    <dgm:pt modelId="{B7CF7BF6-E30A-4484-A7B0-7795606481C5}">
      <dgm:prSet/>
      <dgm:spPr/>
      <dgm:t>
        <a:bodyPr/>
        <a:lstStyle/>
        <a:p>
          <a:pPr rtl="0"/>
          <a:r>
            <a:rPr lang="ru-RU" smtClean="0"/>
            <a:t>для дітей віком до 6 років – 2272 грн</a:t>
          </a:r>
          <a:endParaRPr lang="ru-RU"/>
        </a:p>
      </dgm:t>
    </dgm:pt>
    <dgm:pt modelId="{BF40AE06-AB24-49A3-BF7A-1D927C373ABB}" type="parTrans" cxnId="{291B5FAA-E5BD-4504-91AE-DEBF872EA3C8}">
      <dgm:prSet/>
      <dgm:spPr/>
      <dgm:t>
        <a:bodyPr/>
        <a:lstStyle/>
        <a:p>
          <a:endParaRPr lang="ru-RU"/>
        </a:p>
      </dgm:t>
    </dgm:pt>
    <dgm:pt modelId="{93410839-EFA8-4888-B7A1-9A0C1865EDA7}" type="sibTrans" cxnId="{291B5FAA-E5BD-4504-91AE-DEBF872EA3C8}">
      <dgm:prSet/>
      <dgm:spPr/>
      <dgm:t>
        <a:bodyPr/>
        <a:lstStyle/>
        <a:p>
          <a:endParaRPr lang="ru-RU"/>
        </a:p>
      </dgm:t>
    </dgm:pt>
    <dgm:pt modelId="{4DD41E6D-4108-4A6A-B1E3-A0EA8DC22F7B}">
      <dgm:prSet/>
      <dgm:spPr/>
      <dgm:t>
        <a:bodyPr/>
        <a:lstStyle/>
        <a:p>
          <a:pPr rtl="0"/>
          <a:r>
            <a:rPr lang="ru-RU" smtClean="0"/>
            <a:t>для дітей віком від 6 до 18 років – 2833 грн</a:t>
          </a:r>
          <a:endParaRPr lang="ru-RU"/>
        </a:p>
      </dgm:t>
    </dgm:pt>
    <dgm:pt modelId="{4F5DA9BA-588B-4DDB-A6A5-39CFC436BF09}" type="parTrans" cxnId="{2AF67728-0352-4994-8410-EDD8311B58BB}">
      <dgm:prSet/>
      <dgm:spPr/>
      <dgm:t>
        <a:bodyPr/>
        <a:lstStyle/>
        <a:p>
          <a:endParaRPr lang="ru-RU"/>
        </a:p>
      </dgm:t>
    </dgm:pt>
    <dgm:pt modelId="{8C05CEC0-3232-46AE-BAD0-F98680859731}" type="sibTrans" cxnId="{2AF67728-0352-4994-8410-EDD8311B58BB}">
      <dgm:prSet/>
      <dgm:spPr/>
      <dgm:t>
        <a:bodyPr/>
        <a:lstStyle/>
        <a:p>
          <a:endParaRPr lang="ru-RU"/>
        </a:p>
      </dgm:t>
    </dgm:pt>
    <dgm:pt modelId="{37501890-9199-4888-AEE5-CD53063A58EA}">
      <dgm:prSet/>
      <dgm:spPr/>
      <dgm:t>
        <a:bodyPr/>
        <a:lstStyle/>
        <a:p>
          <a:pPr rtl="0"/>
          <a:r>
            <a:rPr lang="ru-RU" smtClean="0"/>
            <a:t>для працездатних осіб – 2684 грн</a:t>
          </a:r>
          <a:endParaRPr lang="ru-RU"/>
        </a:p>
      </dgm:t>
    </dgm:pt>
    <dgm:pt modelId="{8B0377CC-6421-41C0-AD0E-0760E4216F47}" type="parTrans" cxnId="{62C43BD1-A26E-45F7-9E95-177ACE439683}">
      <dgm:prSet/>
      <dgm:spPr/>
      <dgm:t>
        <a:bodyPr/>
        <a:lstStyle/>
        <a:p>
          <a:endParaRPr lang="ru-RU"/>
        </a:p>
      </dgm:t>
    </dgm:pt>
    <dgm:pt modelId="{A65A3DFF-156D-4F0A-9F8B-2709FEC87328}" type="sibTrans" cxnId="{62C43BD1-A26E-45F7-9E95-177ACE439683}">
      <dgm:prSet/>
      <dgm:spPr/>
      <dgm:t>
        <a:bodyPr/>
        <a:lstStyle/>
        <a:p>
          <a:endParaRPr lang="ru-RU"/>
        </a:p>
      </dgm:t>
    </dgm:pt>
    <dgm:pt modelId="{E9F132F2-4B8A-4EE9-AEFE-A5A3C40AF874}">
      <dgm:prSet/>
      <dgm:spPr/>
      <dgm:t>
        <a:bodyPr/>
        <a:lstStyle/>
        <a:p>
          <a:pPr rtl="0"/>
          <a:r>
            <a:rPr lang="ru-RU" smtClean="0"/>
            <a:t>для осіб, які втратили працездатність – 2093 грн.</a:t>
          </a:r>
          <a:endParaRPr lang="ru-RU"/>
        </a:p>
      </dgm:t>
    </dgm:pt>
    <dgm:pt modelId="{1F87B2F8-A81C-4A76-A251-223531752068}" type="parTrans" cxnId="{867868C7-62CB-46DD-A428-D69FBA9E35FB}">
      <dgm:prSet/>
      <dgm:spPr/>
      <dgm:t>
        <a:bodyPr/>
        <a:lstStyle/>
        <a:p>
          <a:endParaRPr lang="ru-RU"/>
        </a:p>
      </dgm:t>
    </dgm:pt>
    <dgm:pt modelId="{EF47B183-DD37-422B-AF01-200EA847CB01}" type="sibTrans" cxnId="{867868C7-62CB-46DD-A428-D69FBA9E35FB}">
      <dgm:prSet/>
      <dgm:spPr/>
      <dgm:t>
        <a:bodyPr/>
        <a:lstStyle/>
        <a:p>
          <a:endParaRPr lang="ru-RU"/>
        </a:p>
      </dgm:t>
    </dgm:pt>
    <dgm:pt modelId="{182DDA73-A516-48B0-9FAC-3D8BB8645FC1}" type="pres">
      <dgm:prSet presAssocID="{BC57C8C6-DE2A-4FB0-980A-72D0C32079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1C8A0-BAC9-42C0-AC3B-E1B67ECA3A2E}" type="pres">
      <dgm:prSet presAssocID="{53528090-6999-4449-B2E9-D46E6EB8A882}" presName="circ1" presStyleLbl="vennNode1" presStyleIdx="0" presStyleCnt="5"/>
      <dgm:spPr/>
    </dgm:pt>
    <dgm:pt modelId="{5F1D9C38-588A-4F2C-A793-27F3D4EF64DC}" type="pres">
      <dgm:prSet presAssocID="{53528090-6999-4449-B2E9-D46E6EB8A88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39399-D575-4D42-9171-6AF8DD682F25}" type="pres">
      <dgm:prSet presAssocID="{B7CF7BF6-E30A-4484-A7B0-7795606481C5}" presName="circ2" presStyleLbl="vennNode1" presStyleIdx="1" presStyleCnt="5"/>
      <dgm:spPr/>
    </dgm:pt>
    <dgm:pt modelId="{BF444507-E285-472B-A6AE-C9A118E229E8}" type="pres">
      <dgm:prSet presAssocID="{B7CF7BF6-E30A-4484-A7B0-7795606481C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1E44F-B7BA-41CA-9560-183412F4EDEC}" type="pres">
      <dgm:prSet presAssocID="{4DD41E6D-4108-4A6A-B1E3-A0EA8DC22F7B}" presName="circ3" presStyleLbl="vennNode1" presStyleIdx="2" presStyleCnt="5"/>
      <dgm:spPr/>
    </dgm:pt>
    <dgm:pt modelId="{2C5FEC10-5F64-4260-A3A8-4ECAE67E3298}" type="pres">
      <dgm:prSet presAssocID="{4DD41E6D-4108-4A6A-B1E3-A0EA8DC22F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7FA1D-1324-496F-84C1-639029773BF0}" type="pres">
      <dgm:prSet presAssocID="{37501890-9199-4888-AEE5-CD53063A58EA}" presName="circ4" presStyleLbl="vennNode1" presStyleIdx="3" presStyleCnt="5"/>
      <dgm:spPr/>
    </dgm:pt>
    <dgm:pt modelId="{28E4DA96-30B7-4C99-9197-6F788BA3738F}" type="pres">
      <dgm:prSet presAssocID="{37501890-9199-4888-AEE5-CD53063A58EA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4C80E-1518-4F5B-943D-C001FD960198}" type="pres">
      <dgm:prSet presAssocID="{E9F132F2-4B8A-4EE9-AEFE-A5A3C40AF874}" presName="circ5" presStyleLbl="vennNode1" presStyleIdx="4" presStyleCnt="5"/>
      <dgm:spPr/>
    </dgm:pt>
    <dgm:pt modelId="{75494C61-336D-4084-8C43-B00751C6D326}" type="pres">
      <dgm:prSet presAssocID="{E9F132F2-4B8A-4EE9-AEFE-A5A3C40AF87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868C7-62CB-46DD-A428-D69FBA9E35FB}" srcId="{BC57C8C6-DE2A-4FB0-980A-72D0C320793D}" destId="{E9F132F2-4B8A-4EE9-AEFE-A5A3C40AF874}" srcOrd="4" destOrd="0" parTransId="{1F87B2F8-A81C-4A76-A251-223531752068}" sibTransId="{EF47B183-DD37-422B-AF01-200EA847CB01}"/>
    <dgm:cxn modelId="{62C43BD1-A26E-45F7-9E95-177ACE439683}" srcId="{BC57C8C6-DE2A-4FB0-980A-72D0C320793D}" destId="{37501890-9199-4888-AEE5-CD53063A58EA}" srcOrd="3" destOrd="0" parTransId="{8B0377CC-6421-41C0-AD0E-0760E4216F47}" sibTransId="{A65A3DFF-156D-4F0A-9F8B-2709FEC87328}"/>
    <dgm:cxn modelId="{0D147D9A-0010-4F9B-B95C-BBC1A063ED13}" type="presOf" srcId="{BC57C8C6-DE2A-4FB0-980A-72D0C320793D}" destId="{182DDA73-A516-48B0-9FAC-3D8BB8645FC1}" srcOrd="0" destOrd="0" presId="urn:microsoft.com/office/officeart/2005/8/layout/venn1"/>
    <dgm:cxn modelId="{8531AA8F-A649-470E-A527-A28BEB556560}" type="presOf" srcId="{E9F132F2-4B8A-4EE9-AEFE-A5A3C40AF874}" destId="{75494C61-336D-4084-8C43-B00751C6D326}" srcOrd="0" destOrd="0" presId="urn:microsoft.com/office/officeart/2005/8/layout/venn1"/>
    <dgm:cxn modelId="{B85C3D4C-8093-401A-B673-77B6ECC60695}" type="presOf" srcId="{53528090-6999-4449-B2E9-D46E6EB8A882}" destId="{5F1D9C38-588A-4F2C-A793-27F3D4EF64DC}" srcOrd="0" destOrd="0" presId="urn:microsoft.com/office/officeart/2005/8/layout/venn1"/>
    <dgm:cxn modelId="{449A6160-527A-4B3A-AAB2-76AD81D68566}" type="presOf" srcId="{37501890-9199-4888-AEE5-CD53063A58EA}" destId="{28E4DA96-30B7-4C99-9197-6F788BA3738F}" srcOrd="0" destOrd="0" presId="urn:microsoft.com/office/officeart/2005/8/layout/venn1"/>
    <dgm:cxn modelId="{291B5FAA-E5BD-4504-91AE-DEBF872EA3C8}" srcId="{BC57C8C6-DE2A-4FB0-980A-72D0C320793D}" destId="{B7CF7BF6-E30A-4484-A7B0-7795606481C5}" srcOrd="1" destOrd="0" parTransId="{BF40AE06-AB24-49A3-BF7A-1D927C373ABB}" sibTransId="{93410839-EFA8-4888-B7A1-9A0C1865EDA7}"/>
    <dgm:cxn modelId="{2AF67728-0352-4994-8410-EDD8311B58BB}" srcId="{BC57C8C6-DE2A-4FB0-980A-72D0C320793D}" destId="{4DD41E6D-4108-4A6A-B1E3-A0EA8DC22F7B}" srcOrd="2" destOrd="0" parTransId="{4F5DA9BA-588B-4DDB-A6A5-39CFC436BF09}" sibTransId="{8C05CEC0-3232-46AE-BAD0-F98680859731}"/>
    <dgm:cxn modelId="{EFCAA2CD-0FC1-44B0-9A43-C45724D90C20}" type="presOf" srcId="{4DD41E6D-4108-4A6A-B1E3-A0EA8DC22F7B}" destId="{2C5FEC10-5F64-4260-A3A8-4ECAE67E3298}" srcOrd="0" destOrd="0" presId="urn:microsoft.com/office/officeart/2005/8/layout/venn1"/>
    <dgm:cxn modelId="{B6A110BA-7C30-4DA5-AD7D-C32092B7B119}" type="presOf" srcId="{B7CF7BF6-E30A-4484-A7B0-7795606481C5}" destId="{BF444507-E285-472B-A6AE-C9A118E229E8}" srcOrd="0" destOrd="0" presId="urn:microsoft.com/office/officeart/2005/8/layout/venn1"/>
    <dgm:cxn modelId="{579AD9F6-D869-4A91-8108-7961769AC55E}" srcId="{BC57C8C6-DE2A-4FB0-980A-72D0C320793D}" destId="{53528090-6999-4449-B2E9-D46E6EB8A882}" srcOrd="0" destOrd="0" parTransId="{B4AE3EEB-59EE-4FDD-9E44-44E5EB99D6ED}" sibTransId="{6A960F47-A8FE-44EF-9F45-F3F17EE33976}"/>
    <dgm:cxn modelId="{3981106A-46A6-4402-9215-6C7F876790B0}" type="presParOf" srcId="{182DDA73-A516-48B0-9FAC-3D8BB8645FC1}" destId="{88E1C8A0-BAC9-42C0-AC3B-E1B67ECA3A2E}" srcOrd="0" destOrd="0" presId="urn:microsoft.com/office/officeart/2005/8/layout/venn1"/>
    <dgm:cxn modelId="{CE7335A6-03F9-47E4-84A2-70C9B7CD3F1D}" type="presParOf" srcId="{182DDA73-A516-48B0-9FAC-3D8BB8645FC1}" destId="{5F1D9C38-588A-4F2C-A793-27F3D4EF64DC}" srcOrd="1" destOrd="0" presId="urn:microsoft.com/office/officeart/2005/8/layout/venn1"/>
    <dgm:cxn modelId="{9B2650C1-E3CB-485B-8851-83DF9B0B658C}" type="presParOf" srcId="{182DDA73-A516-48B0-9FAC-3D8BB8645FC1}" destId="{60239399-D575-4D42-9171-6AF8DD682F25}" srcOrd="2" destOrd="0" presId="urn:microsoft.com/office/officeart/2005/8/layout/venn1"/>
    <dgm:cxn modelId="{447D20CA-FF8B-4A18-A6BF-0CD496739D72}" type="presParOf" srcId="{182DDA73-A516-48B0-9FAC-3D8BB8645FC1}" destId="{BF444507-E285-472B-A6AE-C9A118E229E8}" srcOrd="3" destOrd="0" presId="urn:microsoft.com/office/officeart/2005/8/layout/venn1"/>
    <dgm:cxn modelId="{B5AE4F17-68F8-4E86-A51E-57A23CA02C6F}" type="presParOf" srcId="{182DDA73-A516-48B0-9FAC-3D8BB8645FC1}" destId="{DBC1E44F-B7BA-41CA-9560-183412F4EDEC}" srcOrd="4" destOrd="0" presId="urn:microsoft.com/office/officeart/2005/8/layout/venn1"/>
    <dgm:cxn modelId="{58334728-BC46-44C9-B96A-93AE3DBD20DE}" type="presParOf" srcId="{182DDA73-A516-48B0-9FAC-3D8BB8645FC1}" destId="{2C5FEC10-5F64-4260-A3A8-4ECAE67E3298}" srcOrd="5" destOrd="0" presId="urn:microsoft.com/office/officeart/2005/8/layout/venn1"/>
    <dgm:cxn modelId="{D37A2AED-B40A-407D-BF91-80428EFA1CE3}" type="presParOf" srcId="{182DDA73-A516-48B0-9FAC-3D8BB8645FC1}" destId="{D097FA1D-1324-496F-84C1-639029773BF0}" srcOrd="6" destOrd="0" presId="urn:microsoft.com/office/officeart/2005/8/layout/venn1"/>
    <dgm:cxn modelId="{3BF86276-422D-475A-85B0-19F4937CB3D2}" type="presParOf" srcId="{182DDA73-A516-48B0-9FAC-3D8BB8645FC1}" destId="{28E4DA96-30B7-4C99-9197-6F788BA3738F}" srcOrd="7" destOrd="0" presId="urn:microsoft.com/office/officeart/2005/8/layout/venn1"/>
    <dgm:cxn modelId="{E5D8CC95-A8CE-4018-BE00-8D71EB2B6C83}" type="presParOf" srcId="{182DDA73-A516-48B0-9FAC-3D8BB8645FC1}" destId="{5D24C80E-1518-4F5B-943D-C001FD960198}" srcOrd="8" destOrd="0" presId="urn:microsoft.com/office/officeart/2005/8/layout/venn1"/>
    <dgm:cxn modelId="{281957A9-0C12-4ACE-9AA0-54C449F95917}" type="presParOf" srcId="{182DDA73-A516-48B0-9FAC-3D8BB8645FC1}" destId="{75494C61-336D-4084-8C43-B00751C6D326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FB138C-E657-4FD9-BD3B-11514D2F9A5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6E27E-670A-4A3D-9BA4-6931148CF744}">
      <dgm:prSet/>
      <dgm:spPr/>
      <dgm:t>
        <a:bodyPr/>
        <a:lstStyle/>
        <a:p>
          <a:pPr rtl="0"/>
          <a:r>
            <a:rPr lang="ru-RU" smtClean="0"/>
            <a:t>тривалість життя населення </a:t>
          </a:r>
          <a:endParaRPr lang="ru-RU"/>
        </a:p>
      </dgm:t>
    </dgm:pt>
    <dgm:pt modelId="{D5E02645-DA79-4B78-B5F1-C9785E346AE0}" type="parTrans" cxnId="{81D57E64-B436-4D7F-B553-E0B38751B5E3}">
      <dgm:prSet/>
      <dgm:spPr/>
      <dgm:t>
        <a:bodyPr/>
        <a:lstStyle/>
        <a:p>
          <a:endParaRPr lang="ru-RU"/>
        </a:p>
      </dgm:t>
    </dgm:pt>
    <dgm:pt modelId="{BE5CDE78-3873-4675-9DE2-7BF7A0A2E46C}" type="sibTrans" cxnId="{81D57E64-B436-4D7F-B553-E0B38751B5E3}">
      <dgm:prSet/>
      <dgm:spPr/>
      <dgm:t>
        <a:bodyPr/>
        <a:lstStyle/>
        <a:p>
          <a:endParaRPr lang="ru-RU"/>
        </a:p>
      </dgm:t>
    </dgm:pt>
    <dgm:pt modelId="{00869C5F-1587-4DD0-8449-35F3DA0EB807}">
      <dgm:prSet/>
      <dgm:spPr/>
      <dgm:t>
        <a:bodyPr/>
        <a:lstStyle/>
        <a:p>
          <a:pPr rtl="0"/>
          <a:r>
            <a:rPr lang="ru-RU" smtClean="0"/>
            <a:t>рівень освіти </a:t>
          </a:r>
          <a:endParaRPr lang="ru-RU"/>
        </a:p>
      </dgm:t>
    </dgm:pt>
    <dgm:pt modelId="{651FC31F-3C14-4D4F-998F-81FD4F81E1A3}" type="parTrans" cxnId="{1359C9BA-7770-491A-9DDD-BC20D5F80A31}">
      <dgm:prSet/>
      <dgm:spPr/>
      <dgm:t>
        <a:bodyPr/>
        <a:lstStyle/>
        <a:p>
          <a:endParaRPr lang="ru-RU"/>
        </a:p>
      </dgm:t>
    </dgm:pt>
    <dgm:pt modelId="{B1FF2390-3C1A-4276-AC48-0497701E027F}" type="sibTrans" cxnId="{1359C9BA-7770-491A-9DDD-BC20D5F80A31}">
      <dgm:prSet/>
      <dgm:spPr/>
      <dgm:t>
        <a:bodyPr/>
        <a:lstStyle/>
        <a:p>
          <a:endParaRPr lang="ru-RU"/>
        </a:p>
      </dgm:t>
    </dgm:pt>
    <dgm:pt modelId="{D93C23D8-F1EE-46B2-859A-56B714FD0707}">
      <dgm:prSet/>
      <dgm:spPr/>
      <dgm:t>
        <a:bodyPr/>
        <a:lstStyle/>
        <a:p>
          <a:pPr rtl="0"/>
          <a:r>
            <a:rPr lang="ru-RU" smtClean="0"/>
            <a:t>обсяг ВВП на душу населення</a:t>
          </a:r>
          <a:endParaRPr lang="ru-RU"/>
        </a:p>
      </dgm:t>
    </dgm:pt>
    <dgm:pt modelId="{3C7F2012-F868-47AF-9D61-904B43ECC736}" type="parTrans" cxnId="{692BB419-5ED8-45B4-93FE-FE2235351F24}">
      <dgm:prSet/>
      <dgm:spPr/>
      <dgm:t>
        <a:bodyPr/>
        <a:lstStyle/>
        <a:p>
          <a:endParaRPr lang="ru-RU"/>
        </a:p>
      </dgm:t>
    </dgm:pt>
    <dgm:pt modelId="{A3992920-A8E0-4283-91CE-F96B7C9D6F3E}" type="sibTrans" cxnId="{692BB419-5ED8-45B4-93FE-FE2235351F24}">
      <dgm:prSet/>
      <dgm:spPr/>
      <dgm:t>
        <a:bodyPr/>
        <a:lstStyle/>
        <a:p>
          <a:endParaRPr lang="ru-RU"/>
        </a:p>
      </dgm:t>
    </dgm:pt>
    <dgm:pt modelId="{21FBF813-6F1A-43FC-BF74-19DAF84DFC67}" type="pres">
      <dgm:prSet presAssocID="{AAFB138C-E657-4FD9-BD3B-11514D2F9A5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09BB1-190F-40C4-A8B4-71DC4437AAFB}" type="pres">
      <dgm:prSet presAssocID="{AAFB138C-E657-4FD9-BD3B-11514D2F9A57}" presName="fgShape" presStyleLbl="fgShp" presStyleIdx="0" presStyleCnt="1"/>
      <dgm:spPr/>
    </dgm:pt>
    <dgm:pt modelId="{AD7E0107-896F-401E-B1FC-59770C4F5E6A}" type="pres">
      <dgm:prSet presAssocID="{AAFB138C-E657-4FD9-BD3B-11514D2F9A57}" presName="linComp" presStyleCnt="0"/>
      <dgm:spPr/>
    </dgm:pt>
    <dgm:pt modelId="{CBC21DFC-5823-4E55-84D5-62885B60F1D1}" type="pres">
      <dgm:prSet presAssocID="{11E6E27E-670A-4A3D-9BA4-6931148CF744}" presName="compNode" presStyleCnt="0"/>
      <dgm:spPr/>
    </dgm:pt>
    <dgm:pt modelId="{2EE0CACA-F9B1-412E-AECF-F086E5B2CA57}" type="pres">
      <dgm:prSet presAssocID="{11E6E27E-670A-4A3D-9BA4-6931148CF744}" presName="bkgdShape" presStyleLbl="node1" presStyleIdx="0" presStyleCnt="3"/>
      <dgm:spPr/>
      <dgm:t>
        <a:bodyPr/>
        <a:lstStyle/>
        <a:p>
          <a:endParaRPr lang="ru-RU"/>
        </a:p>
      </dgm:t>
    </dgm:pt>
    <dgm:pt modelId="{58044BC9-7598-4A15-A527-8E2B2096E1E5}" type="pres">
      <dgm:prSet presAssocID="{11E6E27E-670A-4A3D-9BA4-6931148CF74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3D9E1-512A-46F9-9183-E55DDEA715CA}" type="pres">
      <dgm:prSet presAssocID="{11E6E27E-670A-4A3D-9BA4-6931148CF744}" presName="invisiNode" presStyleLbl="node1" presStyleIdx="0" presStyleCnt="3"/>
      <dgm:spPr/>
    </dgm:pt>
    <dgm:pt modelId="{A9FFDCBD-9BCB-41D1-B642-BB1688E0D0E7}" type="pres">
      <dgm:prSet presAssocID="{11E6E27E-670A-4A3D-9BA4-6931148CF74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90002C2-8A85-4224-9303-FA0C05E078F2}" type="pres">
      <dgm:prSet presAssocID="{BE5CDE78-3873-4675-9DE2-7BF7A0A2E4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3D92653-50FD-4A55-BBF0-8C4B5876A8BB}" type="pres">
      <dgm:prSet presAssocID="{00869C5F-1587-4DD0-8449-35F3DA0EB807}" presName="compNode" presStyleCnt="0"/>
      <dgm:spPr/>
    </dgm:pt>
    <dgm:pt modelId="{C4969BA7-2220-420D-B9B6-0A347315E3E5}" type="pres">
      <dgm:prSet presAssocID="{00869C5F-1587-4DD0-8449-35F3DA0EB807}" presName="bkgdShape" presStyleLbl="node1" presStyleIdx="1" presStyleCnt="3"/>
      <dgm:spPr/>
      <dgm:t>
        <a:bodyPr/>
        <a:lstStyle/>
        <a:p>
          <a:endParaRPr lang="ru-RU"/>
        </a:p>
      </dgm:t>
    </dgm:pt>
    <dgm:pt modelId="{D69F56BA-0ECF-44D4-96C7-A918C4B30A0A}" type="pres">
      <dgm:prSet presAssocID="{00869C5F-1587-4DD0-8449-35F3DA0EB80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606D2-7E87-449C-BED4-156C8C543566}" type="pres">
      <dgm:prSet presAssocID="{00869C5F-1587-4DD0-8449-35F3DA0EB807}" presName="invisiNode" presStyleLbl="node1" presStyleIdx="1" presStyleCnt="3"/>
      <dgm:spPr/>
    </dgm:pt>
    <dgm:pt modelId="{7DB60807-8156-4D1B-97FE-C22BF6903A14}" type="pres">
      <dgm:prSet presAssocID="{00869C5F-1587-4DD0-8449-35F3DA0EB80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DFBCDDD-5908-423B-9BFB-7FDBAFB34F2E}" type="pres">
      <dgm:prSet presAssocID="{B1FF2390-3C1A-4276-AC48-0497701E02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807F89-2DC2-46D6-BD36-FC33D6070A59}" type="pres">
      <dgm:prSet presAssocID="{D93C23D8-F1EE-46B2-859A-56B714FD0707}" presName="compNode" presStyleCnt="0"/>
      <dgm:spPr/>
    </dgm:pt>
    <dgm:pt modelId="{07F1683A-DEEE-4A5F-B7B8-7E6EBBD5D8B5}" type="pres">
      <dgm:prSet presAssocID="{D93C23D8-F1EE-46B2-859A-56B714FD0707}" presName="bkgdShape" presStyleLbl="node1" presStyleIdx="2" presStyleCnt="3"/>
      <dgm:spPr/>
      <dgm:t>
        <a:bodyPr/>
        <a:lstStyle/>
        <a:p>
          <a:endParaRPr lang="ru-RU"/>
        </a:p>
      </dgm:t>
    </dgm:pt>
    <dgm:pt modelId="{75779B21-DE44-4F45-AC59-907D4CBB54A2}" type="pres">
      <dgm:prSet presAssocID="{D93C23D8-F1EE-46B2-859A-56B714FD070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136A3A-49C0-464D-9942-A6E59055C6DB}" type="pres">
      <dgm:prSet presAssocID="{D93C23D8-F1EE-46B2-859A-56B714FD0707}" presName="invisiNode" presStyleLbl="node1" presStyleIdx="2" presStyleCnt="3"/>
      <dgm:spPr/>
    </dgm:pt>
    <dgm:pt modelId="{FB715B61-AB35-4061-AF20-DF789603A721}" type="pres">
      <dgm:prSet presAssocID="{D93C23D8-F1EE-46B2-859A-56B714FD0707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7F82E3B2-BC68-4A5A-8F38-ABDAD904F322}" type="presOf" srcId="{11E6E27E-670A-4A3D-9BA4-6931148CF744}" destId="{58044BC9-7598-4A15-A527-8E2B2096E1E5}" srcOrd="1" destOrd="0" presId="urn:microsoft.com/office/officeart/2005/8/layout/hList7"/>
    <dgm:cxn modelId="{81D57E64-B436-4D7F-B553-E0B38751B5E3}" srcId="{AAFB138C-E657-4FD9-BD3B-11514D2F9A57}" destId="{11E6E27E-670A-4A3D-9BA4-6931148CF744}" srcOrd="0" destOrd="0" parTransId="{D5E02645-DA79-4B78-B5F1-C9785E346AE0}" sibTransId="{BE5CDE78-3873-4675-9DE2-7BF7A0A2E46C}"/>
    <dgm:cxn modelId="{E8FFBBC0-62EE-4429-9FA9-C5B4F1639588}" type="presOf" srcId="{D93C23D8-F1EE-46B2-859A-56B714FD0707}" destId="{75779B21-DE44-4F45-AC59-907D4CBB54A2}" srcOrd="1" destOrd="0" presId="urn:microsoft.com/office/officeart/2005/8/layout/hList7"/>
    <dgm:cxn modelId="{0F1A597A-75D8-4F33-985B-AED92E2310BB}" type="presOf" srcId="{BE5CDE78-3873-4675-9DE2-7BF7A0A2E46C}" destId="{B90002C2-8A85-4224-9303-FA0C05E078F2}" srcOrd="0" destOrd="0" presId="urn:microsoft.com/office/officeart/2005/8/layout/hList7"/>
    <dgm:cxn modelId="{115C3A78-64F8-40AB-9C06-7A56D40F5D2D}" type="presOf" srcId="{00869C5F-1587-4DD0-8449-35F3DA0EB807}" destId="{D69F56BA-0ECF-44D4-96C7-A918C4B30A0A}" srcOrd="1" destOrd="0" presId="urn:microsoft.com/office/officeart/2005/8/layout/hList7"/>
    <dgm:cxn modelId="{5A35EEE7-F873-4F68-A8B5-84F4A8E6A246}" type="presOf" srcId="{00869C5F-1587-4DD0-8449-35F3DA0EB807}" destId="{C4969BA7-2220-420D-B9B6-0A347315E3E5}" srcOrd="0" destOrd="0" presId="urn:microsoft.com/office/officeart/2005/8/layout/hList7"/>
    <dgm:cxn modelId="{1D55152A-49A6-4F67-A2FA-E5A780EA608B}" type="presOf" srcId="{11E6E27E-670A-4A3D-9BA4-6931148CF744}" destId="{2EE0CACA-F9B1-412E-AECF-F086E5B2CA57}" srcOrd="0" destOrd="0" presId="urn:microsoft.com/office/officeart/2005/8/layout/hList7"/>
    <dgm:cxn modelId="{463FC1C9-DF3C-43CC-BD09-7059398FCCED}" type="presOf" srcId="{D93C23D8-F1EE-46B2-859A-56B714FD0707}" destId="{07F1683A-DEEE-4A5F-B7B8-7E6EBBD5D8B5}" srcOrd="0" destOrd="0" presId="urn:microsoft.com/office/officeart/2005/8/layout/hList7"/>
    <dgm:cxn modelId="{692BB419-5ED8-45B4-93FE-FE2235351F24}" srcId="{AAFB138C-E657-4FD9-BD3B-11514D2F9A57}" destId="{D93C23D8-F1EE-46B2-859A-56B714FD0707}" srcOrd="2" destOrd="0" parTransId="{3C7F2012-F868-47AF-9D61-904B43ECC736}" sibTransId="{A3992920-A8E0-4283-91CE-F96B7C9D6F3E}"/>
    <dgm:cxn modelId="{B532CE63-BACD-4E7A-B6F5-67811233F807}" type="presOf" srcId="{B1FF2390-3C1A-4276-AC48-0497701E027F}" destId="{ADFBCDDD-5908-423B-9BFB-7FDBAFB34F2E}" srcOrd="0" destOrd="0" presId="urn:microsoft.com/office/officeart/2005/8/layout/hList7"/>
    <dgm:cxn modelId="{1359C9BA-7770-491A-9DDD-BC20D5F80A31}" srcId="{AAFB138C-E657-4FD9-BD3B-11514D2F9A57}" destId="{00869C5F-1587-4DD0-8449-35F3DA0EB807}" srcOrd="1" destOrd="0" parTransId="{651FC31F-3C14-4D4F-998F-81FD4F81E1A3}" sibTransId="{B1FF2390-3C1A-4276-AC48-0497701E027F}"/>
    <dgm:cxn modelId="{9D393C6E-8CCB-459B-81FE-BBD7ED07E373}" type="presOf" srcId="{AAFB138C-E657-4FD9-BD3B-11514D2F9A57}" destId="{21FBF813-6F1A-43FC-BF74-19DAF84DFC67}" srcOrd="0" destOrd="0" presId="urn:microsoft.com/office/officeart/2005/8/layout/hList7"/>
    <dgm:cxn modelId="{CBC0DDDF-7E5A-492E-9435-BAB9EDDE9BD0}" type="presParOf" srcId="{21FBF813-6F1A-43FC-BF74-19DAF84DFC67}" destId="{ACE09BB1-190F-40C4-A8B4-71DC4437AAFB}" srcOrd="0" destOrd="0" presId="urn:microsoft.com/office/officeart/2005/8/layout/hList7"/>
    <dgm:cxn modelId="{0099A634-0996-4FBB-8DB1-6453B9DD9819}" type="presParOf" srcId="{21FBF813-6F1A-43FC-BF74-19DAF84DFC67}" destId="{AD7E0107-896F-401E-B1FC-59770C4F5E6A}" srcOrd="1" destOrd="0" presId="urn:microsoft.com/office/officeart/2005/8/layout/hList7"/>
    <dgm:cxn modelId="{D2BFB0BD-FD56-40DE-8C94-F011D72CBD39}" type="presParOf" srcId="{AD7E0107-896F-401E-B1FC-59770C4F5E6A}" destId="{CBC21DFC-5823-4E55-84D5-62885B60F1D1}" srcOrd="0" destOrd="0" presId="urn:microsoft.com/office/officeart/2005/8/layout/hList7"/>
    <dgm:cxn modelId="{B9752DAF-DED9-4418-A304-396FA66E627B}" type="presParOf" srcId="{CBC21DFC-5823-4E55-84D5-62885B60F1D1}" destId="{2EE0CACA-F9B1-412E-AECF-F086E5B2CA57}" srcOrd="0" destOrd="0" presId="urn:microsoft.com/office/officeart/2005/8/layout/hList7"/>
    <dgm:cxn modelId="{97461349-C062-4BE7-82B5-1AB734C12348}" type="presParOf" srcId="{CBC21DFC-5823-4E55-84D5-62885B60F1D1}" destId="{58044BC9-7598-4A15-A527-8E2B2096E1E5}" srcOrd="1" destOrd="0" presId="urn:microsoft.com/office/officeart/2005/8/layout/hList7"/>
    <dgm:cxn modelId="{D71C8D17-D929-48C9-820C-AA70210E0F05}" type="presParOf" srcId="{CBC21DFC-5823-4E55-84D5-62885B60F1D1}" destId="{FF93D9E1-512A-46F9-9183-E55DDEA715CA}" srcOrd="2" destOrd="0" presId="urn:microsoft.com/office/officeart/2005/8/layout/hList7"/>
    <dgm:cxn modelId="{06B8255A-2A72-4BB6-9E0A-BEF7F682BE2A}" type="presParOf" srcId="{CBC21DFC-5823-4E55-84D5-62885B60F1D1}" destId="{A9FFDCBD-9BCB-41D1-B642-BB1688E0D0E7}" srcOrd="3" destOrd="0" presId="urn:microsoft.com/office/officeart/2005/8/layout/hList7"/>
    <dgm:cxn modelId="{F0F394DD-DE6B-4C27-9E33-23DE23CD572B}" type="presParOf" srcId="{AD7E0107-896F-401E-B1FC-59770C4F5E6A}" destId="{B90002C2-8A85-4224-9303-FA0C05E078F2}" srcOrd="1" destOrd="0" presId="urn:microsoft.com/office/officeart/2005/8/layout/hList7"/>
    <dgm:cxn modelId="{D4117CF4-687F-48D2-8C83-E028E6D96626}" type="presParOf" srcId="{AD7E0107-896F-401E-B1FC-59770C4F5E6A}" destId="{93D92653-50FD-4A55-BBF0-8C4B5876A8BB}" srcOrd="2" destOrd="0" presId="urn:microsoft.com/office/officeart/2005/8/layout/hList7"/>
    <dgm:cxn modelId="{8B42C2B6-678E-468D-8E59-16FDCB0230B3}" type="presParOf" srcId="{93D92653-50FD-4A55-BBF0-8C4B5876A8BB}" destId="{C4969BA7-2220-420D-B9B6-0A347315E3E5}" srcOrd="0" destOrd="0" presId="urn:microsoft.com/office/officeart/2005/8/layout/hList7"/>
    <dgm:cxn modelId="{2AC0C215-0C4B-4871-BE13-44C5902A1C87}" type="presParOf" srcId="{93D92653-50FD-4A55-BBF0-8C4B5876A8BB}" destId="{D69F56BA-0ECF-44D4-96C7-A918C4B30A0A}" srcOrd="1" destOrd="0" presId="urn:microsoft.com/office/officeart/2005/8/layout/hList7"/>
    <dgm:cxn modelId="{18228B2E-B4FE-407F-AC14-924487CB98D4}" type="presParOf" srcId="{93D92653-50FD-4A55-BBF0-8C4B5876A8BB}" destId="{AEB606D2-7E87-449C-BED4-156C8C543566}" srcOrd="2" destOrd="0" presId="urn:microsoft.com/office/officeart/2005/8/layout/hList7"/>
    <dgm:cxn modelId="{5404DF08-06A4-42A2-BE0F-7E39317FB212}" type="presParOf" srcId="{93D92653-50FD-4A55-BBF0-8C4B5876A8BB}" destId="{7DB60807-8156-4D1B-97FE-C22BF6903A14}" srcOrd="3" destOrd="0" presId="urn:microsoft.com/office/officeart/2005/8/layout/hList7"/>
    <dgm:cxn modelId="{300581EF-81B2-4EDC-826B-73E35F394991}" type="presParOf" srcId="{AD7E0107-896F-401E-B1FC-59770C4F5E6A}" destId="{ADFBCDDD-5908-423B-9BFB-7FDBAFB34F2E}" srcOrd="3" destOrd="0" presId="urn:microsoft.com/office/officeart/2005/8/layout/hList7"/>
    <dgm:cxn modelId="{CB037B7F-866E-4E7A-A6A1-A586F2FFD952}" type="presParOf" srcId="{AD7E0107-896F-401E-B1FC-59770C4F5E6A}" destId="{59807F89-2DC2-46D6-BD36-FC33D6070A59}" srcOrd="4" destOrd="0" presId="urn:microsoft.com/office/officeart/2005/8/layout/hList7"/>
    <dgm:cxn modelId="{5B707F19-3506-4144-9002-F7EDDDC946AE}" type="presParOf" srcId="{59807F89-2DC2-46D6-BD36-FC33D6070A59}" destId="{07F1683A-DEEE-4A5F-B7B8-7E6EBBD5D8B5}" srcOrd="0" destOrd="0" presId="urn:microsoft.com/office/officeart/2005/8/layout/hList7"/>
    <dgm:cxn modelId="{783DD7E7-5164-4D97-A395-02DC7C11B289}" type="presParOf" srcId="{59807F89-2DC2-46D6-BD36-FC33D6070A59}" destId="{75779B21-DE44-4F45-AC59-907D4CBB54A2}" srcOrd="1" destOrd="0" presId="urn:microsoft.com/office/officeart/2005/8/layout/hList7"/>
    <dgm:cxn modelId="{45ED0AEA-E1DC-4A88-91E9-6954FA5B82B9}" type="presParOf" srcId="{59807F89-2DC2-46D6-BD36-FC33D6070A59}" destId="{FD136A3A-49C0-464D-9942-A6E59055C6DB}" srcOrd="2" destOrd="0" presId="urn:microsoft.com/office/officeart/2005/8/layout/hList7"/>
    <dgm:cxn modelId="{97F4BAD4-08EA-4681-A9AE-81E4266CC250}" type="presParOf" srcId="{59807F89-2DC2-46D6-BD36-FC33D6070A59}" destId="{FB715B61-AB35-4061-AF20-DF789603A72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AF6D73-086B-4B0D-9826-BF995E5E049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D66BB73-12E7-4C0E-A2D7-3D7FA4719171}">
      <dgm:prSet/>
      <dgm:spPr/>
      <dgm:t>
        <a:bodyPr/>
        <a:lstStyle/>
        <a:p>
          <a:pPr rtl="0"/>
          <a:r>
            <a:rPr lang="ru-RU" smtClean="0"/>
            <a:t>– зайнятість (регулювання пропозиції робочої сили та робочих місць);</a:t>
          </a:r>
          <a:endParaRPr lang="ru-RU"/>
        </a:p>
      </dgm:t>
    </dgm:pt>
    <dgm:pt modelId="{C93374FA-B9B5-4DD9-8DCB-EADD1A6C2A72}" type="parTrans" cxnId="{058E5F2B-8EEE-41C0-9B61-3663FB9A9BEF}">
      <dgm:prSet/>
      <dgm:spPr/>
      <dgm:t>
        <a:bodyPr/>
        <a:lstStyle/>
        <a:p>
          <a:endParaRPr lang="ru-RU"/>
        </a:p>
      </dgm:t>
    </dgm:pt>
    <dgm:pt modelId="{AE6BE0F0-49BD-43E9-B830-60EFDC538024}" type="sibTrans" cxnId="{058E5F2B-8EEE-41C0-9B61-3663FB9A9BEF}">
      <dgm:prSet/>
      <dgm:spPr/>
      <dgm:t>
        <a:bodyPr/>
        <a:lstStyle/>
        <a:p>
          <a:endParaRPr lang="ru-RU"/>
        </a:p>
      </dgm:t>
    </dgm:pt>
    <dgm:pt modelId="{674155C7-7869-43DD-AE60-F20C718BBCC1}">
      <dgm:prSet/>
      <dgm:spPr/>
      <dgm:t>
        <a:bodyPr/>
        <a:lstStyle/>
        <a:p>
          <a:pPr rtl="0"/>
          <a:r>
            <a:rPr lang="ru-RU" smtClean="0"/>
            <a:t>– соціальні відносини між роботодавцями і працюючими; </a:t>
          </a:r>
          <a:endParaRPr lang="ru-RU"/>
        </a:p>
      </dgm:t>
    </dgm:pt>
    <dgm:pt modelId="{305B5633-8FE6-475F-B1BF-E7D27C07A63B}" type="parTrans" cxnId="{60475985-4073-4D97-A7A9-835D0DC10D31}">
      <dgm:prSet/>
      <dgm:spPr/>
      <dgm:t>
        <a:bodyPr/>
        <a:lstStyle/>
        <a:p>
          <a:endParaRPr lang="ru-RU"/>
        </a:p>
      </dgm:t>
    </dgm:pt>
    <dgm:pt modelId="{5BCFEF83-E344-4E83-A842-260CD6B26995}" type="sibTrans" cxnId="{60475985-4073-4D97-A7A9-835D0DC10D31}">
      <dgm:prSet/>
      <dgm:spPr/>
      <dgm:t>
        <a:bodyPr/>
        <a:lstStyle/>
        <a:p>
          <a:endParaRPr lang="ru-RU"/>
        </a:p>
      </dgm:t>
    </dgm:pt>
    <dgm:pt modelId="{E8BFB19B-9225-4777-AA7A-AB508B32EFE2}">
      <dgm:prSet/>
      <dgm:spPr/>
      <dgm:t>
        <a:bodyPr/>
        <a:lstStyle/>
        <a:p>
          <a:pPr rtl="0"/>
          <a:r>
            <a:rPr lang="ru-RU" smtClean="0"/>
            <a:t>– трудові відносини (оплата праці, охорона праці, умови найму, звільнення); </a:t>
          </a:r>
          <a:endParaRPr lang="ru-RU"/>
        </a:p>
      </dgm:t>
    </dgm:pt>
    <dgm:pt modelId="{B5130274-2618-4586-8DA5-78A5E8B8B609}" type="parTrans" cxnId="{D7243787-56E1-49C1-BFAD-F14C8BCB3DE8}">
      <dgm:prSet/>
      <dgm:spPr/>
      <dgm:t>
        <a:bodyPr/>
        <a:lstStyle/>
        <a:p>
          <a:endParaRPr lang="ru-RU"/>
        </a:p>
      </dgm:t>
    </dgm:pt>
    <dgm:pt modelId="{034C0C5E-FC19-43A2-A558-EB103CAA24F5}" type="sibTrans" cxnId="{D7243787-56E1-49C1-BFAD-F14C8BCB3DE8}">
      <dgm:prSet/>
      <dgm:spPr/>
      <dgm:t>
        <a:bodyPr/>
        <a:lstStyle/>
        <a:p>
          <a:endParaRPr lang="ru-RU"/>
        </a:p>
      </dgm:t>
    </dgm:pt>
    <dgm:pt modelId="{ADCCCF81-9114-45B8-B32B-D5AA64B92CA4}">
      <dgm:prSet/>
      <dgm:spPr/>
      <dgm:t>
        <a:bodyPr/>
        <a:lstStyle/>
        <a:p>
          <a:pPr rtl="0"/>
          <a:r>
            <a:rPr lang="ru-RU" smtClean="0"/>
            <a:t>– підготовка, перепідготовка, підвищення кваліфікації працівників; </a:t>
          </a:r>
          <a:endParaRPr lang="ru-RU"/>
        </a:p>
      </dgm:t>
    </dgm:pt>
    <dgm:pt modelId="{947FD4D5-43D3-4011-AD60-330702E7722A}" type="parTrans" cxnId="{44EE5148-C467-41F9-A9F1-D9884FBD4BFA}">
      <dgm:prSet/>
      <dgm:spPr/>
      <dgm:t>
        <a:bodyPr/>
        <a:lstStyle/>
        <a:p>
          <a:endParaRPr lang="ru-RU"/>
        </a:p>
      </dgm:t>
    </dgm:pt>
    <dgm:pt modelId="{6E49A09B-2BD3-4CC1-93F8-1283B7CC315D}" type="sibTrans" cxnId="{44EE5148-C467-41F9-A9F1-D9884FBD4BFA}">
      <dgm:prSet/>
      <dgm:spPr/>
      <dgm:t>
        <a:bodyPr/>
        <a:lstStyle/>
        <a:p>
          <a:endParaRPr lang="ru-RU"/>
        </a:p>
      </dgm:t>
    </dgm:pt>
    <dgm:pt modelId="{3DB79AB9-BCB0-418E-82B3-89AE400C17FF}">
      <dgm:prSet/>
      <dgm:spPr/>
      <dgm:t>
        <a:bodyPr/>
        <a:lstStyle/>
        <a:p>
          <a:pPr rtl="0"/>
          <a:r>
            <a:rPr lang="ru-RU" smtClean="0"/>
            <a:t>– розподіл та перерозподіл робочої сили</a:t>
          </a:r>
          <a:endParaRPr lang="ru-RU"/>
        </a:p>
      </dgm:t>
    </dgm:pt>
    <dgm:pt modelId="{034C1170-4B39-4823-AAA1-B283CE08EB44}" type="parTrans" cxnId="{2D4FA0DB-9264-42E9-A9C3-FD5EBB1C7FF8}">
      <dgm:prSet/>
      <dgm:spPr/>
      <dgm:t>
        <a:bodyPr/>
        <a:lstStyle/>
        <a:p>
          <a:endParaRPr lang="ru-RU"/>
        </a:p>
      </dgm:t>
    </dgm:pt>
    <dgm:pt modelId="{974D1006-FD96-4AE5-B1CF-122DA793E37F}" type="sibTrans" cxnId="{2D4FA0DB-9264-42E9-A9C3-FD5EBB1C7FF8}">
      <dgm:prSet/>
      <dgm:spPr/>
      <dgm:t>
        <a:bodyPr/>
        <a:lstStyle/>
        <a:p>
          <a:endParaRPr lang="ru-RU"/>
        </a:p>
      </dgm:t>
    </dgm:pt>
    <dgm:pt modelId="{FD967F71-8046-4366-B381-444DE33ADE63}" type="pres">
      <dgm:prSet presAssocID="{39AF6D73-086B-4B0D-9826-BF995E5E0492}" presName="compositeShape" presStyleCnt="0">
        <dgm:presLayoutVars>
          <dgm:chMax val="7"/>
          <dgm:dir/>
          <dgm:resizeHandles val="exact"/>
        </dgm:presLayoutVars>
      </dgm:prSet>
      <dgm:spPr/>
    </dgm:pt>
    <dgm:pt modelId="{26481AFD-1D95-4951-B38A-05F21FE7CC74}" type="pres">
      <dgm:prSet presAssocID="{DD66BB73-12E7-4C0E-A2D7-3D7FA4719171}" presName="circ1" presStyleLbl="vennNode1" presStyleIdx="0" presStyleCnt="5"/>
      <dgm:spPr/>
    </dgm:pt>
    <dgm:pt modelId="{0954EF21-D435-4864-8F04-CA7A163B6D09}" type="pres">
      <dgm:prSet presAssocID="{DD66BB73-12E7-4C0E-A2D7-3D7FA47191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6AA35E6-A708-43E5-B873-65CC3278776D}" type="pres">
      <dgm:prSet presAssocID="{674155C7-7869-43DD-AE60-F20C718BBCC1}" presName="circ2" presStyleLbl="vennNode1" presStyleIdx="1" presStyleCnt="5"/>
      <dgm:spPr/>
    </dgm:pt>
    <dgm:pt modelId="{AF8C2EDB-3DC2-48CA-9089-800EDA18B27A}" type="pres">
      <dgm:prSet presAssocID="{674155C7-7869-43DD-AE60-F20C718BBCC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38AABE1-7E17-4625-A2EB-E82CA4A07DDD}" type="pres">
      <dgm:prSet presAssocID="{E8BFB19B-9225-4777-AA7A-AB508B32EFE2}" presName="circ3" presStyleLbl="vennNode1" presStyleIdx="2" presStyleCnt="5"/>
      <dgm:spPr/>
    </dgm:pt>
    <dgm:pt modelId="{6BD229EB-76FA-4CC6-90B9-3C228EEE42B6}" type="pres">
      <dgm:prSet presAssocID="{E8BFB19B-9225-4777-AA7A-AB508B32EFE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D531CE-BEC6-4C12-9D48-BA2367F1BFE1}" type="pres">
      <dgm:prSet presAssocID="{ADCCCF81-9114-45B8-B32B-D5AA64B92CA4}" presName="circ4" presStyleLbl="vennNode1" presStyleIdx="3" presStyleCnt="5"/>
      <dgm:spPr/>
    </dgm:pt>
    <dgm:pt modelId="{87E6B436-24DC-4B6B-BD87-842733CCEF76}" type="pres">
      <dgm:prSet presAssocID="{ADCCCF81-9114-45B8-B32B-D5AA64B92CA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4114B38-F1ED-46BC-8054-0D3DA5066A69}" type="pres">
      <dgm:prSet presAssocID="{3DB79AB9-BCB0-418E-82B3-89AE400C17FF}" presName="circ5" presStyleLbl="vennNode1" presStyleIdx="4" presStyleCnt="5"/>
      <dgm:spPr/>
    </dgm:pt>
    <dgm:pt modelId="{8389A586-AB9A-41AB-B8C9-CB878D7E5D82}" type="pres">
      <dgm:prSet presAssocID="{3DB79AB9-BCB0-418E-82B3-89AE400C17F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2BE57F8-EB6C-4E99-85EB-083114E812FC}" type="presOf" srcId="{E8BFB19B-9225-4777-AA7A-AB508B32EFE2}" destId="{6BD229EB-76FA-4CC6-90B9-3C228EEE42B6}" srcOrd="0" destOrd="0" presId="urn:microsoft.com/office/officeart/2005/8/layout/venn1"/>
    <dgm:cxn modelId="{F4F63ABF-069D-4606-96CA-B41E8525B343}" type="presOf" srcId="{ADCCCF81-9114-45B8-B32B-D5AA64B92CA4}" destId="{87E6B436-24DC-4B6B-BD87-842733CCEF76}" srcOrd="0" destOrd="0" presId="urn:microsoft.com/office/officeart/2005/8/layout/venn1"/>
    <dgm:cxn modelId="{E3F4773A-3E4E-4E0B-861B-9DBF7D19A584}" type="presOf" srcId="{3DB79AB9-BCB0-418E-82B3-89AE400C17FF}" destId="{8389A586-AB9A-41AB-B8C9-CB878D7E5D82}" srcOrd="0" destOrd="0" presId="urn:microsoft.com/office/officeart/2005/8/layout/venn1"/>
    <dgm:cxn modelId="{77840B1E-9605-4E66-BFF2-D70E5556E322}" type="presOf" srcId="{674155C7-7869-43DD-AE60-F20C718BBCC1}" destId="{AF8C2EDB-3DC2-48CA-9089-800EDA18B27A}" srcOrd="0" destOrd="0" presId="urn:microsoft.com/office/officeart/2005/8/layout/venn1"/>
    <dgm:cxn modelId="{44EE5148-C467-41F9-A9F1-D9884FBD4BFA}" srcId="{39AF6D73-086B-4B0D-9826-BF995E5E0492}" destId="{ADCCCF81-9114-45B8-B32B-D5AA64B92CA4}" srcOrd="3" destOrd="0" parTransId="{947FD4D5-43D3-4011-AD60-330702E7722A}" sibTransId="{6E49A09B-2BD3-4CC1-93F8-1283B7CC315D}"/>
    <dgm:cxn modelId="{82E99EB9-CB13-4048-AE32-21FF77AA02E1}" type="presOf" srcId="{DD66BB73-12E7-4C0E-A2D7-3D7FA4719171}" destId="{0954EF21-D435-4864-8F04-CA7A163B6D09}" srcOrd="0" destOrd="0" presId="urn:microsoft.com/office/officeart/2005/8/layout/venn1"/>
    <dgm:cxn modelId="{486291C3-7379-4F09-A0CA-2CC18973309A}" type="presOf" srcId="{39AF6D73-086B-4B0D-9826-BF995E5E0492}" destId="{FD967F71-8046-4366-B381-444DE33ADE63}" srcOrd="0" destOrd="0" presId="urn:microsoft.com/office/officeart/2005/8/layout/venn1"/>
    <dgm:cxn modelId="{2D4FA0DB-9264-42E9-A9C3-FD5EBB1C7FF8}" srcId="{39AF6D73-086B-4B0D-9826-BF995E5E0492}" destId="{3DB79AB9-BCB0-418E-82B3-89AE400C17FF}" srcOrd="4" destOrd="0" parTransId="{034C1170-4B39-4823-AAA1-B283CE08EB44}" sibTransId="{974D1006-FD96-4AE5-B1CF-122DA793E37F}"/>
    <dgm:cxn modelId="{60475985-4073-4D97-A7A9-835D0DC10D31}" srcId="{39AF6D73-086B-4B0D-9826-BF995E5E0492}" destId="{674155C7-7869-43DD-AE60-F20C718BBCC1}" srcOrd="1" destOrd="0" parTransId="{305B5633-8FE6-475F-B1BF-E7D27C07A63B}" sibTransId="{5BCFEF83-E344-4E83-A842-260CD6B26995}"/>
    <dgm:cxn modelId="{058E5F2B-8EEE-41C0-9B61-3663FB9A9BEF}" srcId="{39AF6D73-086B-4B0D-9826-BF995E5E0492}" destId="{DD66BB73-12E7-4C0E-A2D7-3D7FA4719171}" srcOrd="0" destOrd="0" parTransId="{C93374FA-B9B5-4DD9-8DCB-EADD1A6C2A72}" sibTransId="{AE6BE0F0-49BD-43E9-B830-60EFDC538024}"/>
    <dgm:cxn modelId="{D7243787-56E1-49C1-BFAD-F14C8BCB3DE8}" srcId="{39AF6D73-086B-4B0D-9826-BF995E5E0492}" destId="{E8BFB19B-9225-4777-AA7A-AB508B32EFE2}" srcOrd="2" destOrd="0" parTransId="{B5130274-2618-4586-8DA5-78A5E8B8B609}" sibTransId="{034C0C5E-FC19-43A2-A558-EB103CAA24F5}"/>
    <dgm:cxn modelId="{3663DA74-5CEC-4579-A0B5-29778D02E35C}" type="presParOf" srcId="{FD967F71-8046-4366-B381-444DE33ADE63}" destId="{26481AFD-1D95-4951-B38A-05F21FE7CC74}" srcOrd="0" destOrd="0" presId="urn:microsoft.com/office/officeart/2005/8/layout/venn1"/>
    <dgm:cxn modelId="{41F08AD5-9E3F-43B9-B889-77EE8DDFC71A}" type="presParOf" srcId="{FD967F71-8046-4366-B381-444DE33ADE63}" destId="{0954EF21-D435-4864-8F04-CA7A163B6D09}" srcOrd="1" destOrd="0" presId="urn:microsoft.com/office/officeart/2005/8/layout/venn1"/>
    <dgm:cxn modelId="{795B342C-CF88-4B8C-BCA1-7048E437CE11}" type="presParOf" srcId="{FD967F71-8046-4366-B381-444DE33ADE63}" destId="{B6AA35E6-A708-43E5-B873-65CC3278776D}" srcOrd="2" destOrd="0" presId="urn:microsoft.com/office/officeart/2005/8/layout/venn1"/>
    <dgm:cxn modelId="{9284DC23-361C-4BBD-A3BE-59A4D4B0A6EA}" type="presParOf" srcId="{FD967F71-8046-4366-B381-444DE33ADE63}" destId="{AF8C2EDB-3DC2-48CA-9089-800EDA18B27A}" srcOrd="3" destOrd="0" presId="urn:microsoft.com/office/officeart/2005/8/layout/venn1"/>
    <dgm:cxn modelId="{161F0388-21CD-4A46-9D3A-352727989ABF}" type="presParOf" srcId="{FD967F71-8046-4366-B381-444DE33ADE63}" destId="{138AABE1-7E17-4625-A2EB-E82CA4A07DDD}" srcOrd="4" destOrd="0" presId="urn:microsoft.com/office/officeart/2005/8/layout/venn1"/>
    <dgm:cxn modelId="{9B9B5545-3CD6-413B-97F8-84E265D88136}" type="presParOf" srcId="{FD967F71-8046-4366-B381-444DE33ADE63}" destId="{6BD229EB-76FA-4CC6-90B9-3C228EEE42B6}" srcOrd="5" destOrd="0" presId="urn:microsoft.com/office/officeart/2005/8/layout/venn1"/>
    <dgm:cxn modelId="{79DD8262-BED2-4B2F-B94C-091333BE3443}" type="presParOf" srcId="{FD967F71-8046-4366-B381-444DE33ADE63}" destId="{3AD531CE-BEC6-4C12-9D48-BA2367F1BFE1}" srcOrd="6" destOrd="0" presId="urn:microsoft.com/office/officeart/2005/8/layout/venn1"/>
    <dgm:cxn modelId="{B9FA15C0-4577-4560-8AE6-C00AC6FDC8FF}" type="presParOf" srcId="{FD967F71-8046-4366-B381-444DE33ADE63}" destId="{87E6B436-24DC-4B6B-BD87-842733CCEF76}" srcOrd="7" destOrd="0" presId="urn:microsoft.com/office/officeart/2005/8/layout/venn1"/>
    <dgm:cxn modelId="{F54C1922-FBB4-4010-8D74-67C129045558}" type="presParOf" srcId="{FD967F71-8046-4366-B381-444DE33ADE63}" destId="{64114B38-F1ED-46BC-8054-0D3DA5066A69}" srcOrd="8" destOrd="0" presId="urn:microsoft.com/office/officeart/2005/8/layout/venn1"/>
    <dgm:cxn modelId="{C119E783-FAED-4BFB-9844-0399BD8143AD}" type="presParOf" srcId="{FD967F71-8046-4366-B381-444DE33ADE63}" destId="{8389A586-AB9A-41AB-B8C9-CB878D7E5D8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EE1DD-B466-4210-9FCF-F55B2D92CFDC}">
      <dsp:nvSpPr>
        <dsp:cNvPr id="0" name=""/>
        <dsp:cNvSpPr/>
      </dsp:nvSpPr>
      <dsp:spPr>
        <a:xfrm>
          <a:off x="0" y="695465"/>
          <a:ext cx="7467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Сутність, мета, завдання соціальної політики.</a:t>
          </a:r>
          <a:endParaRPr lang="ru-RU" sz="2200" kern="1200"/>
        </a:p>
      </dsp:txBody>
      <dsp:txXfrm>
        <a:off x="25759" y="721224"/>
        <a:ext cx="7416082" cy="476152"/>
      </dsp:txXfrm>
    </dsp:sp>
    <dsp:sp modelId="{825B8F92-F370-4F04-949D-BEA39DF5427F}">
      <dsp:nvSpPr>
        <dsp:cNvPr id="0" name=""/>
        <dsp:cNvSpPr/>
      </dsp:nvSpPr>
      <dsp:spPr>
        <a:xfrm>
          <a:off x="0" y="1286495"/>
          <a:ext cx="7467600" cy="5276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Методи державного регулювання соціальної сфери.</a:t>
          </a:r>
          <a:endParaRPr lang="ru-RU" sz="2200" kern="1200"/>
        </a:p>
      </dsp:txBody>
      <dsp:txXfrm>
        <a:off x="25759" y="1312254"/>
        <a:ext cx="7416082" cy="476152"/>
      </dsp:txXfrm>
    </dsp:sp>
    <dsp:sp modelId="{6BB09649-56CC-41D3-8735-BF99ABD4ABF7}">
      <dsp:nvSpPr>
        <dsp:cNvPr id="0" name=""/>
        <dsp:cNvSpPr/>
      </dsp:nvSpPr>
      <dsp:spPr>
        <a:xfrm>
          <a:off x="0" y="1877526"/>
          <a:ext cx="7467600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Соціальний захист населення.</a:t>
          </a:r>
          <a:endParaRPr lang="ru-RU" sz="2200" kern="1200"/>
        </a:p>
      </dsp:txBody>
      <dsp:txXfrm>
        <a:off x="25759" y="1903285"/>
        <a:ext cx="7416082" cy="476152"/>
      </dsp:txXfrm>
    </dsp:sp>
    <dsp:sp modelId="{E9E67E4F-2A7F-4E1E-A940-E96F0D516DAA}">
      <dsp:nvSpPr>
        <dsp:cNvPr id="0" name=""/>
        <dsp:cNvSpPr/>
      </dsp:nvSpPr>
      <dsp:spPr>
        <a:xfrm>
          <a:off x="0" y="2468556"/>
          <a:ext cx="746760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Регулювання доходів населення.</a:t>
          </a:r>
          <a:endParaRPr lang="ru-RU" sz="2200" kern="1200"/>
        </a:p>
      </dsp:txBody>
      <dsp:txXfrm>
        <a:off x="25759" y="2494315"/>
        <a:ext cx="7416082" cy="476152"/>
      </dsp:txXfrm>
    </dsp:sp>
    <dsp:sp modelId="{1D098815-96D3-4A93-9094-F9327B0F2CB0}">
      <dsp:nvSpPr>
        <dsp:cNvPr id="0" name=""/>
        <dsp:cNvSpPr/>
      </dsp:nvSpPr>
      <dsp:spPr>
        <a:xfrm>
          <a:off x="0" y="3059586"/>
          <a:ext cx="7467600" cy="5276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Регулювання трудових відносин.</a:t>
          </a:r>
          <a:endParaRPr lang="ru-RU" sz="2200" kern="1200"/>
        </a:p>
      </dsp:txBody>
      <dsp:txXfrm>
        <a:off x="25759" y="3085345"/>
        <a:ext cx="7416082" cy="476152"/>
      </dsp:txXfrm>
    </dsp:sp>
    <dsp:sp modelId="{2E9EBBE8-157C-4A63-B3CC-C65DC2C632E0}">
      <dsp:nvSpPr>
        <dsp:cNvPr id="0" name=""/>
        <dsp:cNvSpPr/>
      </dsp:nvSpPr>
      <dsp:spPr>
        <a:xfrm>
          <a:off x="0" y="3650616"/>
          <a:ext cx="7467600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Моделі соціальної політики</a:t>
          </a:r>
          <a:endParaRPr lang="ru-RU" sz="2200" kern="1200"/>
        </a:p>
      </dsp:txBody>
      <dsp:txXfrm>
        <a:off x="25759" y="3676375"/>
        <a:ext cx="7416082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938F-5B59-4D14-B398-E2AC0A94137C}">
      <dsp:nvSpPr>
        <dsp:cNvPr id="0" name=""/>
        <dsp:cNvSpPr/>
      </dsp:nvSpPr>
      <dsp:spPr>
        <a:xfrm>
          <a:off x="889694" y="2321"/>
          <a:ext cx="5688210" cy="227528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</a:rPr>
            <a:t>центральні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органи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виконавчої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влади</a:t>
          </a:r>
          <a:r>
            <a:rPr lang="ru-RU" sz="1600" kern="1200" dirty="0" smtClean="0">
              <a:solidFill>
                <a:schemeClr val="tx1"/>
              </a:solidFill>
            </a:rPr>
            <a:t> (</a:t>
          </a:r>
          <a:r>
            <a:rPr lang="ru-RU" sz="1600" kern="1200" dirty="0" err="1" smtClean="0">
              <a:solidFill>
                <a:schemeClr val="tx1"/>
              </a:solidFill>
            </a:rPr>
            <a:t>Міністерство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соціальної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політики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України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Міністерство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охорони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здоров’я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України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Міністерство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освіти</a:t>
          </a:r>
          <a:r>
            <a:rPr lang="ru-RU" sz="1600" kern="1200" dirty="0" smtClean="0">
              <a:solidFill>
                <a:schemeClr val="tx1"/>
              </a:solidFill>
            </a:rPr>
            <a:t> та науки </a:t>
          </a:r>
          <a:r>
            <a:rPr lang="ru-RU" sz="1600" kern="1200" dirty="0" err="1" smtClean="0">
              <a:solidFill>
                <a:schemeClr val="tx1"/>
              </a:solidFill>
            </a:rPr>
            <a:t>України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Міністерство</a:t>
          </a:r>
          <a:r>
            <a:rPr lang="ru-RU" sz="1600" kern="1200" dirty="0" smtClean="0">
              <a:solidFill>
                <a:schemeClr val="tx1"/>
              </a:solidFill>
            </a:rPr>
            <a:t> у справах </a:t>
          </a:r>
          <a:r>
            <a:rPr lang="ru-RU" sz="1600" kern="1200" dirty="0" err="1" smtClean="0">
              <a:solidFill>
                <a:schemeClr val="tx1"/>
              </a:solidFill>
            </a:rPr>
            <a:t>ветеранів</a:t>
          </a:r>
          <a:r>
            <a:rPr lang="ru-RU" sz="1600" kern="1200" dirty="0" smtClean="0">
              <a:solidFill>
                <a:schemeClr val="tx1"/>
              </a:solidFill>
            </a:rPr>
            <a:t>, </a:t>
          </a:r>
          <a:r>
            <a:rPr lang="ru-RU" sz="1600" kern="1200" dirty="0" err="1" smtClean="0">
              <a:solidFill>
                <a:schemeClr val="tx1"/>
              </a:solidFill>
            </a:rPr>
            <a:t>Пенсійний</a:t>
          </a:r>
          <a:r>
            <a:rPr lang="ru-RU" sz="1600" kern="1200" dirty="0" smtClean="0">
              <a:solidFill>
                <a:schemeClr val="tx1"/>
              </a:solidFill>
            </a:rPr>
            <a:t> фонд, </a:t>
          </a:r>
          <a:r>
            <a:rPr lang="ru-RU" sz="1600" kern="1200" dirty="0" err="1" smtClean="0">
              <a:solidFill>
                <a:schemeClr val="tx1"/>
              </a:solidFill>
            </a:rPr>
            <a:t>Державна</a:t>
          </a:r>
          <a:r>
            <a:rPr lang="ru-RU" sz="1600" kern="1200" dirty="0" smtClean="0">
              <a:solidFill>
                <a:schemeClr val="tx1"/>
              </a:solidFill>
            </a:rPr>
            <a:t> служба у справах </a:t>
          </a:r>
          <a:r>
            <a:rPr lang="ru-RU" sz="1600" kern="1200" dirty="0" err="1" smtClean="0">
              <a:solidFill>
                <a:schemeClr val="tx1"/>
              </a:solidFill>
            </a:rPr>
            <a:t>ветеранів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війни</a:t>
          </a:r>
          <a:r>
            <a:rPr lang="ru-RU" sz="1600" kern="1200" dirty="0" smtClean="0">
              <a:solidFill>
                <a:schemeClr val="tx1"/>
              </a:solidFill>
            </a:rPr>
            <a:t> та </a:t>
          </a:r>
          <a:r>
            <a:rPr lang="ru-RU" sz="1600" kern="1200" dirty="0" err="1" smtClean="0">
              <a:solidFill>
                <a:schemeClr val="tx1"/>
              </a:solidFill>
            </a:rPr>
            <a:t>учасників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антитерористичної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kern="1200" dirty="0" err="1" smtClean="0">
              <a:solidFill>
                <a:schemeClr val="tx1"/>
              </a:solidFill>
            </a:rPr>
            <a:t>операції</a:t>
          </a:r>
          <a:r>
            <a:rPr lang="ru-RU" sz="1600" kern="1200" dirty="0" smtClean="0">
              <a:solidFill>
                <a:schemeClr val="tx1"/>
              </a:solidFill>
            </a:rPr>
            <a:t>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027336" y="2321"/>
        <a:ext cx="3412926" cy="2275284"/>
      </dsp:txXfrm>
    </dsp:sp>
    <dsp:sp modelId="{6AEC9983-AFE5-4B46-B87C-0D93377F7309}">
      <dsp:nvSpPr>
        <dsp:cNvPr id="0" name=""/>
        <dsp:cNvSpPr/>
      </dsp:nvSpPr>
      <dsp:spPr>
        <a:xfrm>
          <a:off x="889694" y="2596145"/>
          <a:ext cx="5688210" cy="227528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місцеві державні адміністрації</a:t>
          </a:r>
          <a:endParaRPr lang="ru-RU" sz="1600" kern="1200"/>
        </a:p>
      </dsp:txBody>
      <dsp:txXfrm>
        <a:off x="2027336" y="2596145"/>
        <a:ext cx="3412926" cy="2275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BABB0-869B-4667-ADA8-5CB781B9A91F}">
      <dsp:nvSpPr>
        <dsp:cNvPr id="0" name=""/>
        <dsp:cNvSpPr/>
      </dsp:nvSpPr>
      <dsp:spPr>
        <a:xfrm rot="5400000">
          <a:off x="-262469" y="266975"/>
          <a:ext cx="1749794" cy="1224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</a:t>
          </a:r>
          <a:r>
            <a:rPr lang="ru-RU" sz="1800" kern="1200" dirty="0" err="1" smtClean="0"/>
            <a:t>раціо-нальності</a:t>
          </a:r>
          <a:r>
            <a:rPr lang="ru-RU" sz="1800" kern="1200" dirty="0" smtClean="0"/>
            <a:t> </a:t>
          </a:r>
          <a:r>
            <a:rPr lang="ru-RU" sz="700" kern="1200" dirty="0" smtClean="0"/>
            <a:t>– </a:t>
          </a:r>
          <a:endParaRPr lang="ru-RU" sz="700" kern="1200" dirty="0"/>
        </a:p>
      </dsp:txBody>
      <dsp:txXfrm rot="-5400000">
        <a:off x="1" y="616934"/>
        <a:ext cx="1224855" cy="524939"/>
      </dsp:txXfrm>
    </dsp:sp>
    <dsp:sp modelId="{556E7757-2DD2-459B-A220-6A38AFC69BFB}">
      <dsp:nvSpPr>
        <dsp:cNvPr id="0" name=""/>
        <dsp:cNvSpPr/>
      </dsp:nvSpPr>
      <dsp:spPr>
        <a:xfrm rot="5400000">
          <a:off x="3777245" y="-2547883"/>
          <a:ext cx="1137964" cy="6242744"/>
        </a:xfrm>
        <a:prstGeom prst="round2SameRect">
          <a:avLst/>
        </a:prstGeom>
        <a:solidFill>
          <a:schemeClr val="bg2">
            <a:lumMod val="7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досягнення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найкращого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співвідношення</a:t>
          </a:r>
          <a:r>
            <a:rPr lang="ru-RU" sz="2400" kern="1200" dirty="0" smtClean="0"/>
            <a:t> мети </a:t>
          </a:r>
          <a:r>
            <a:rPr lang="ru-RU" sz="2400" kern="1200" dirty="0" err="1" smtClean="0"/>
            <a:t>соціальної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політики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засобів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реалізації</a:t>
          </a:r>
          <a:endParaRPr lang="ru-RU" sz="2400" kern="1200" dirty="0"/>
        </a:p>
      </dsp:txBody>
      <dsp:txXfrm rot="-5400000">
        <a:off x="1224856" y="60057"/>
        <a:ext cx="6187193" cy="1026862"/>
      </dsp:txXfrm>
    </dsp:sp>
    <dsp:sp modelId="{BCBF2127-36A7-4F3E-AC19-FB2084AC5336}">
      <dsp:nvSpPr>
        <dsp:cNvPr id="0" name=""/>
        <dsp:cNvSpPr/>
      </dsp:nvSpPr>
      <dsp:spPr>
        <a:xfrm rot="5400000">
          <a:off x="-262469" y="1824448"/>
          <a:ext cx="1749794" cy="1224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принцип </a:t>
          </a:r>
          <a:r>
            <a:rPr lang="ru-RU" sz="1400" kern="1200" dirty="0" err="1" smtClean="0"/>
            <a:t>соціальної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справедли-вості</a:t>
          </a:r>
          <a:endParaRPr lang="ru-RU" sz="1400" kern="1200" dirty="0"/>
        </a:p>
      </dsp:txBody>
      <dsp:txXfrm rot="-5400000">
        <a:off x="1" y="2174407"/>
        <a:ext cx="1224855" cy="524939"/>
      </dsp:txXfrm>
    </dsp:sp>
    <dsp:sp modelId="{E6293E4A-EBFB-4A27-8FF5-A80626B31D81}">
      <dsp:nvSpPr>
        <dsp:cNvPr id="0" name=""/>
        <dsp:cNvSpPr/>
      </dsp:nvSpPr>
      <dsp:spPr>
        <a:xfrm rot="5400000">
          <a:off x="3777544" y="-990710"/>
          <a:ext cx="1137366" cy="6242744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визнання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однакових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можливостей</a:t>
          </a:r>
          <a:r>
            <a:rPr lang="ru-RU" sz="2400" kern="1200" dirty="0" smtClean="0"/>
            <a:t> для </a:t>
          </a:r>
          <a:r>
            <a:rPr lang="ru-RU" sz="2400" kern="1200" dirty="0" err="1" smtClean="0"/>
            <a:t>всіх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членів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суспільства</a:t>
          </a:r>
          <a:endParaRPr lang="ru-RU" sz="2400" kern="1200" dirty="0"/>
        </a:p>
      </dsp:txBody>
      <dsp:txXfrm rot="-5400000">
        <a:off x="1224855" y="1617501"/>
        <a:ext cx="6187222" cy="1026322"/>
      </dsp:txXfrm>
    </dsp:sp>
    <dsp:sp modelId="{48CE633E-1B62-4DCC-B2A2-3CECD23F031C}">
      <dsp:nvSpPr>
        <dsp:cNvPr id="0" name=""/>
        <dsp:cNvSpPr/>
      </dsp:nvSpPr>
      <dsp:spPr>
        <a:xfrm rot="5400000">
          <a:off x="-262469" y="3381920"/>
          <a:ext cx="1749794" cy="1224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принцип </a:t>
          </a:r>
          <a:r>
            <a:rPr lang="ru-RU" sz="1400" kern="1200" dirty="0" err="1" smtClean="0"/>
            <a:t>соціальної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безпеки</a:t>
          </a:r>
          <a:endParaRPr lang="ru-RU" sz="1400" kern="1200" dirty="0"/>
        </a:p>
      </dsp:txBody>
      <dsp:txXfrm rot="-5400000">
        <a:off x="1" y="3731879"/>
        <a:ext cx="1224855" cy="524939"/>
      </dsp:txXfrm>
    </dsp:sp>
    <dsp:sp modelId="{58584440-E2F0-4A02-AD7F-CF50CFB27D06}">
      <dsp:nvSpPr>
        <dsp:cNvPr id="0" name=""/>
        <dsp:cNvSpPr/>
      </dsp:nvSpPr>
      <dsp:spPr>
        <a:xfrm rot="5400000">
          <a:off x="3777544" y="566762"/>
          <a:ext cx="1137366" cy="6242744"/>
        </a:xfrm>
        <a:prstGeom prst="round2Same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передбачуваність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певних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життєвих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ризиків</a:t>
          </a:r>
          <a:endParaRPr lang="ru-RU" sz="2400" kern="1200" dirty="0"/>
        </a:p>
      </dsp:txBody>
      <dsp:txXfrm rot="-5400000">
        <a:off x="1224855" y="3174973"/>
        <a:ext cx="6187222" cy="1026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C246A-2B2A-4660-AB64-857AA34E577F}">
      <dsp:nvSpPr>
        <dsp:cNvPr id="0" name=""/>
        <dsp:cNvSpPr/>
      </dsp:nvSpPr>
      <dsp:spPr>
        <a:xfrm>
          <a:off x="0" y="196595"/>
          <a:ext cx="4480560" cy="44805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365837-67EC-4E7F-B97C-241808F117EC}">
      <dsp:nvSpPr>
        <dsp:cNvPr id="0" name=""/>
        <dsp:cNvSpPr/>
      </dsp:nvSpPr>
      <dsp:spPr>
        <a:xfrm>
          <a:off x="2240280" y="196595"/>
          <a:ext cx="5227319" cy="448056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Невиключне – люди не можуть бути виключеними з використання</a:t>
          </a:r>
          <a:endParaRPr lang="ru-RU" sz="2400" kern="1200"/>
        </a:p>
      </dsp:txBody>
      <dsp:txXfrm>
        <a:off x="2240280" y="196595"/>
        <a:ext cx="5227319" cy="2128266"/>
      </dsp:txXfrm>
    </dsp:sp>
    <dsp:sp modelId="{77191611-11B7-4386-A1F6-8BC1C4B4E14D}">
      <dsp:nvSpPr>
        <dsp:cNvPr id="0" name=""/>
        <dsp:cNvSpPr/>
      </dsp:nvSpPr>
      <dsp:spPr>
        <a:xfrm>
          <a:off x="1176147" y="2324862"/>
          <a:ext cx="2128266" cy="21282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A87A9F-27BB-4667-95D3-6909B40754B5}">
      <dsp:nvSpPr>
        <dsp:cNvPr id="0" name=""/>
        <dsp:cNvSpPr/>
      </dsp:nvSpPr>
      <dsp:spPr>
        <a:xfrm>
          <a:off x="2240280" y="2324862"/>
          <a:ext cx="5227319" cy="212826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Неконкурентне –використання однією особою не зменшує доступність для інших або благо може бути використане одночасно більш ніж однією людиною</a:t>
          </a:r>
          <a:endParaRPr lang="ru-RU" sz="2400" kern="1200"/>
        </a:p>
      </dsp:txBody>
      <dsp:txXfrm>
        <a:off x="2240280" y="2324862"/>
        <a:ext cx="5227319" cy="21282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6F27B-BA25-41CC-AFC9-E492500A608D}">
      <dsp:nvSpPr>
        <dsp:cNvPr id="0" name=""/>
        <dsp:cNvSpPr/>
      </dsp:nvSpPr>
      <dsp:spPr>
        <a:xfrm>
          <a:off x="0" y="196595"/>
          <a:ext cx="4480560" cy="4480560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1C6F3C-965F-4E38-8F53-9AFFBD47C045}">
      <dsp:nvSpPr>
        <dsp:cNvPr id="0" name=""/>
        <dsp:cNvSpPr/>
      </dsp:nvSpPr>
      <dsp:spPr>
        <a:xfrm>
          <a:off x="2240280" y="196595"/>
          <a:ext cx="5227319" cy="448056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загальнодоступність обов’язкової середньої освіти</a:t>
          </a:r>
          <a:endParaRPr lang="ru-RU" sz="1900" kern="1200"/>
        </a:p>
      </dsp:txBody>
      <dsp:txXfrm>
        <a:off x="2240280" y="196595"/>
        <a:ext cx="5227319" cy="952119"/>
      </dsp:txXfrm>
    </dsp:sp>
    <dsp:sp modelId="{23DB008B-5F70-4DF4-9E6D-6340D584353D}">
      <dsp:nvSpPr>
        <dsp:cNvPr id="0" name=""/>
        <dsp:cNvSpPr/>
      </dsp:nvSpPr>
      <dsp:spPr>
        <a:xfrm>
          <a:off x="588073" y="1148715"/>
          <a:ext cx="3304413" cy="3304413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FF20EF5-1C32-4F11-861C-D142F031E77B}">
      <dsp:nvSpPr>
        <dsp:cNvPr id="0" name=""/>
        <dsp:cNvSpPr/>
      </dsp:nvSpPr>
      <dsp:spPr>
        <a:xfrm>
          <a:off x="2240280" y="1148715"/>
          <a:ext cx="5227319" cy="3304413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сприяння реалізації здібностей у процесі трудової діяльності </a:t>
          </a:r>
          <a:endParaRPr lang="ru-RU" sz="1900" kern="1200"/>
        </a:p>
      </dsp:txBody>
      <dsp:txXfrm>
        <a:off x="2240280" y="1148715"/>
        <a:ext cx="5227319" cy="952119"/>
      </dsp:txXfrm>
    </dsp:sp>
    <dsp:sp modelId="{AEE4FF21-EDCA-4C97-BD78-47CB078536FC}">
      <dsp:nvSpPr>
        <dsp:cNvPr id="0" name=""/>
        <dsp:cNvSpPr/>
      </dsp:nvSpPr>
      <dsp:spPr>
        <a:xfrm>
          <a:off x="1176147" y="2100834"/>
          <a:ext cx="2128266" cy="212826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CF201F-D43D-4FC5-A74F-04ED55EB859A}">
      <dsp:nvSpPr>
        <dsp:cNvPr id="0" name=""/>
        <dsp:cNvSpPr/>
      </dsp:nvSpPr>
      <dsp:spPr>
        <a:xfrm>
          <a:off x="2240280" y="2100834"/>
          <a:ext cx="5227319" cy="212826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недопущення примусової праці</a:t>
          </a:r>
          <a:endParaRPr lang="ru-RU" sz="1900" kern="1200"/>
        </a:p>
      </dsp:txBody>
      <dsp:txXfrm>
        <a:off x="2240280" y="2100834"/>
        <a:ext cx="5227319" cy="952119"/>
      </dsp:txXfrm>
    </dsp:sp>
    <dsp:sp modelId="{6D404542-A8E7-439E-ABA1-C5AC8E687027}">
      <dsp:nvSpPr>
        <dsp:cNvPr id="0" name=""/>
        <dsp:cNvSpPr/>
      </dsp:nvSpPr>
      <dsp:spPr>
        <a:xfrm>
          <a:off x="1764220" y="3052953"/>
          <a:ext cx="952119" cy="952119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C5E08-A7C9-4819-A27C-91DB8F8B7D6F}">
      <dsp:nvSpPr>
        <dsp:cNvPr id="0" name=""/>
        <dsp:cNvSpPr/>
      </dsp:nvSpPr>
      <dsp:spPr>
        <a:xfrm>
          <a:off x="2240280" y="3052953"/>
          <a:ext cx="5227319" cy="952119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гарантування мінімізації втрат у зв’язку із закінченням трудової діяльності (надання державної пенсії)</a:t>
          </a:r>
          <a:endParaRPr lang="ru-RU" sz="1900" kern="1200"/>
        </a:p>
      </dsp:txBody>
      <dsp:txXfrm>
        <a:off x="2240280" y="3052953"/>
        <a:ext cx="5227319" cy="952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E604B-B954-4670-8356-714CDEDE7F39}">
      <dsp:nvSpPr>
        <dsp:cNvPr id="0" name=""/>
        <dsp:cNvSpPr/>
      </dsp:nvSpPr>
      <dsp:spPr>
        <a:xfrm rot="1753998">
          <a:off x="2334974" y="3147419"/>
          <a:ext cx="906602" cy="67851"/>
        </a:xfrm>
        <a:custGeom>
          <a:avLst/>
          <a:gdLst/>
          <a:ahLst/>
          <a:cxnLst/>
          <a:rect l="0" t="0" r="0" b="0"/>
          <a:pathLst>
            <a:path>
              <a:moveTo>
                <a:pt x="0" y="33925"/>
              </a:moveTo>
              <a:lnTo>
                <a:pt x="906602" y="3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02C9D-F5B9-4C2C-9BB5-3C0AF004A14F}">
      <dsp:nvSpPr>
        <dsp:cNvPr id="0" name=""/>
        <dsp:cNvSpPr/>
      </dsp:nvSpPr>
      <dsp:spPr>
        <a:xfrm rot="19897351">
          <a:off x="2329517" y="1592525"/>
          <a:ext cx="1051721" cy="67851"/>
        </a:xfrm>
        <a:custGeom>
          <a:avLst/>
          <a:gdLst/>
          <a:ahLst/>
          <a:cxnLst/>
          <a:rect l="0" t="0" r="0" b="0"/>
          <a:pathLst>
            <a:path>
              <a:moveTo>
                <a:pt x="0" y="33925"/>
              </a:moveTo>
              <a:lnTo>
                <a:pt x="1051721" y="339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71902-9726-4743-BF00-2217984F69B4}">
      <dsp:nvSpPr>
        <dsp:cNvPr id="0" name=""/>
        <dsp:cNvSpPr/>
      </dsp:nvSpPr>
      <dsp:spPr>
        <a:xfrm>
          <a:off x="12" y="1001123"/>
          <a:ext cx="2814935" cy="281493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43863-F11B-40A2-AB88-3415D7D3E385}">
      <dsp:nvSpPr>
        <dsp:cNvPr id="0" name=""/>
        <dsp:cNvSpPr/>
      </dsp:nvSpPr>
      <dsp:spPr>
        <a:xfrm>
          <a:off x="3223369" y="214132"/>
          <a:ext cx="1575821" cy="1575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Мінімальна ЗП 6 700</a:t>
          </a:r>
          <a:endParaRPr lang="ru-RU" sz="1400" kern="1200" dirty="0"/>
        </a:p>
      </dsp:txBody>
      <dsp:txXfrm>
        <a:off x="3454143" y="444906"/>
        <a:ext cx="1114273" cy="1114273"/>
      </dsp:txXfrm>
    </dsp:sp>
    <dsp:sp modelId="{B7C17C52-B6B3-4403-AB9F-C6950B320A30}">
      <dsp:nvSpPr>
        <dsp:cNvPr id="0" name=""/>
        <dsp:cNvSpPr/>
      </dsp:nvSpPr>
      <dsp:spPr>
        <a:xfrm>
          <a:off x="3076288" y="2970658"/>
          <a:ext cx="1688961" cy="16889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мінімальна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пенсія</a:t>
          </a:r>
          <a:r>
            <a:rPr lang="ru-RU" sz="1400" kern="1200" dirty="0" smtClean="0"/>
            <a:t> 2 093 </a:t>
          </a:r>
          <a:r>
            <a:rPr lang="ru-RU" sz="1400" kern="1200" dirty="0" err="1" smtClean="0"/>
            <a:t>гривень</a:t>
          </a:r>
          <a:r>
            <a:rPr lang="ru-RU" sz="1400" kern="1200" dirty="0" smtClean="0"/>
            <a:t>, а максимальна – 20 930 </a:t>
          </a:r>
          <a:r>
            <a:rPr lang="ru-RU" sz="1400" kern="1200" dirty="0" err="1" smtClean="0"/>
            <a:t>гривень</a:t>
          </a:r>
          <a:endParaRPr lang="ru-RU" sz="1400" kern="1200" dirty="0"/>
        </a:p>
      </dsp:txBody>
      <dsp:txXfrm>
        <a:off x="3323631" y="3218001"/>
        <a:ext cx="1194275" cy="11942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1C8A0-BAC9-42C0-AC3B-E1B67ECA3A2E}">
      <dsp:nvSpPr>
        <dsp:cNvPr id="0" name=""/>
        <dsp:cNvSpPr/>
      </dsp:nvSpPr>
      <dsp:spPr>
        <a:xfrm>
          <a:off x="2880893" y="1389019"/>
          <a:ext cx="1705813" cy="17058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F1D9C38-588A-4F2C-A793-27F3D4EF64DC}">
      <dsp:nvSpPr>
        <dsp:cNvPr id="0" name=""/>
        <dsp:cNvSpPr/>
      </dsp:nvSpPr>
      <dsp:spPr>
        <a:xfrm>
          <a:off x="2744428" y="0"/>
          <a:ext cx="1978743" cy="11453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на одну особу в розрахунку на місяць – 2589 грн</a:t>
          </a:r>
          <a:endParaRPr lang="ru-RU" sz="1900" kern="1200"/>
        </a:p>
      </dsp:txBody>
      <dsp:txXfrm>
        <a:off x="2744428" y="0"/>
        <a:ext cx="1978743" cy="1145331"/>
      </dsp:txXfrm>
    </dsp:sp>
    <dsp:sp modelId="{60239399-D575-4D42-9171-6AF8DD682F25}">
      <dsp:nvSpPr>
        <dsp:cNvPr id="0" name=""/>
        <dsp:cNvSpPr/>
      </dsp:nvSpPr>
      <dsp:spPr>
        <a:xfrm>
          <a:off x="3529784" y="1860311"/>
          <a:ext cx="1705813" cy="1705813"/>
        </a:xfrm>
        <a:prstGeom prst="ellipse">
          <a:avLst/>
        </a:prstGeom>
        <a:solidFill>
          <a:schemeClr val="accent2">
            <a:alpha val="50000"/>
            <a:hueOff val="-3158839"/>
            <a:satOff val="5324"/>
            <a:lumOff val="-652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F444507-E285-472B-A6AE-C9A118E229E8}">
      <dsp:nvSpPr>
        <dsp:cNvPr id="0" name=""/>
        <dsp:cNvSpPr/>
      </dsp:nvSpPr>
      <dsp:spPr>
        <a:xfrm>
          <a:off x="5371380" y="1510863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для дітей віком до 6 років – 2272 грн</a:t>
          </a:r>
          <a:endParaRPr lang="ru-RU" sz="1900" kern="1200"/>
        </a:p>
      </dsp:txBody>
      <dsp:txXfrm>
        <a:off x="5371380" y="1510863"/>
        <a:ext cx="1774045" cy="1242806"/>
      </dsp:txXfrm>
    </dsp:sp>
    <dsp:sp modelId="{DBC1E44F-B7BA-41CA-9560-183412F4EDEC}">
      <dsp:nvSpPr>
        <dsp:cNvPr id="0" name=""/>
        <dsp:cNvSpPr/>
      </dsp:nvSpPr>
      <dsp:spPr>
        <a:xfrm>
          <a:off x="3282100" y="2623540"/>
          <a:ext cx="1705813" cy="1705813"/>
        </a:xfrm>
        <a:prstGeom prst="ellipse">
          <a:avLst/>
        </a:prstGeom>
        <a:solidFill>
          <a:schemeClr val="accent2">
            <a:alpha val="50000"/>
            <a:hueOff val="-6317677"/>
            <a:satOff val="10648"/>
            <a:lumOff val="-1304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C5FEC10-5F64-4260-A3A8-4ECAE67E3298}">
      <dsp:nvSpPr>
        <dsp:cNvPr id="0" name=""/>
        <dsp:cNvSpPr/>
      </dsp:nvSpPr>
      <dsp:spPr>
        <a:xfrm>
          <a:off x="5098450" y="3630945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для дітей віком від 6 до 18 років – 2833 грн</a:t>
          </a:r>
          <a:endParaRPr lang="ru-RU" sz="1900" kern="1200"/>
        </a:p>
      </dsp:txBody>
      <dsp:txXfrm>
        <a:off x="5098450" y="3630945"/>
        <a:ext cx="1774045" cy="1242806"/>
      </dsp:txXfrm>
    </dsp:sp>
    <dsp:sp modelId="{D097FA1D-1324-496F-84C1-639029773BF0}">
      <dsp:nvSpPr>
        <dsp:cNvPr id="0" name=""/>
        <dsp:cNvSpPr/>
      </dsp:nvSpPr>
      <dsp:spPr>
        <a:xfrm>
          <a:off x="2479686" y="2623540"/>
          <a:ext cx="1705813" cy="1705813"/>
        </a:xfrm>
        <a:prstGeom prst="ellipse">
          <a:avLst/>
        </a:prstGeom>
        <a:solidFill>
          <a:schemeClr val="accent2">
            <a:alpha val="50000"/>
            <a:hueOff val="-9476516"/>
            <a:satOff val="15973"/>
            <a:lumOff val="-19559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8E4DA96-30B7-4C99-9197-6F788BA3738F}">
      <dsp:nvSpPr>
        <dsp:cNvPr id="0" name=""/>
        <dsp:cNvSpPr/>
      </dsp:nvSpPr>
      <dsp:spPr>
        <a:xfrm>
          <a:off x="595103" y="3630945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для працездатних осіб – 2684 грн</a:t>
          </a:r>
          <a:endParaRPr lang="ru-RU" sz="1900" kern="1200"/>
        </a:p>
      </dsp:txBody>
      <dsp:txXfrm>
        <a:off x="595103" y="3630945"/>
        <a:ext cx="1774045" cy="1242806"/>
      </dsp:txXfrm>
    </dsp:sp>
    <dsp:sp modelId="{5D24C80E-1518-4F5B-943D-C001FD960198}">
      <dsp:nvSpPr>
        <dsp:cNvPr id="0" name=""/>
        <dsp:cNvSpPr/>
      </dsp:nvSpPr>
      <dsp:spPr>
        <a:xfrm>
          <a:off x="2232002" y="1860311"/>
          <a:ext cx="1705813" cy="1705813"/>
        </a:xfrm>
        <a:prstGeom prst="ellipse">
          <a:avLst/>
        </a:prstGeom>
        <a:solidFill>
          <a:schemeClr val="accent2">
            <a:alpha val="50000"/>
            <a:hueOff val="-12635355"/>
            <a:satOff val="21297"/>
            <a:lumOff val="-26079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75494C61-336D-4084-8C43-B00751C6D326}">
      <dsp:nvSpPr>
        <dsp:cNvPr id="0" name=""/>
        <dsp:cNvSpPr/>
      </dsp:nvSpPr>
      <dsp:spPr>
        <a:xfrm>
          <a:off x="322173" y="1510863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для осіб, які втратили працездатність – 2093 грн.</a:t>
          </a:r>
          <a:endParaRPr lang="ru-RU" sz="1900" kern="1200"/>
        </a:p>
      </dsp:txBody>
      <dsp:txXfrm>
        <a:off x="322173" y="1510863"/>
        <a:ext cx="1774045" cy="1242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0CACA-F9B1-412E-AECF-F086E5B2CA57}">
      <dsp:nvSpPr>
        <dsp:cNvPr id="0" name=""/>
        <dsp:cNvSpPr/>
      </dsp:nvSpPr>
      <dsp:spPr>
        <a:xfrm>
          <a:off x="1567" y="0"/>
          <a:ext cx="2439367" cy="487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тривалість життя населення </a:t>
          </a:r>
          <a:endParaRPr lang="ru-RU" sz="3000" kern="1200"/>
        </a:p>
      </dsp:txBody>
      <dsp:txXfrm>
        <a:off x="1567" y="1949500"/>
        <a:ext cx="2439367" cy="1949500"/>
      </dsp:txXfrm>
    </dsp:sp>
    <dsp:sp modelId="{A9FFDCBD-9BCB-41D1-B642-BB1688E0D0E7}">
      <dsp:nvSpPr>
        <dsp:cNvPr id="0" name=""/>
        <dsp:cNvSpPr/>
      </dsp:nvSpPr>
      <dsp:spPr>
        <a:xfrm>
          <a:off x="409771" y="292425"/>
          <a:ext cx="1622959" cy="16229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69BA7-2220-420D-B9B6-0A347315E3E5}">
      <dsp:nvSpPr>
        <dsp:cNvPr id="0" name=""/>
        <dsp:cNvSpPr/>
      </dsp:nvSpPr>
      <dsp:spPr>
        <a:xfrm>
          <a:off x="2514116" y="0"/>
          <a:ext cx="2439367" cy="487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рівень освіти </a:t>
          </a:r>
          <a:endParaRPr lang="ru-RU" sz="3000" kern="1200"/>
        </a:p>
      </dsp:txBody>
      <dsp:txXfrm>
        <a:off x="2514116" y="1949500"/>
        <a:ext cx="2439367" cy="1949500"/>
      </dsp:txXfrm>
    </dsp:sp>
    <dsp:sp modelId="{7DB60807-8156-4D1B-97FE-C22BF6903A14}">
      <dsp:nvSpPr>
        <dsp:cNvPr id="0" name=""/>
        <dsp:cNvSpPr/>
      </dsp:nvSpPr>
      <dsp:spPr>
        <a:xfrm>
          <a:off x="2922320" y="292425"/>
          <a:ext cx="1622959" cy="16229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1683A-DEEE-4A5F-B7B8-7E6EBBD5D8B5}">
      <dsp:nvSpPr>
        <dsp:cNvPr id="0" name=""/>
        <dsp:cNvSpPr/>
      </dsp:nvSpPr>
      <dsp:spPr>
        <a:xfrm>
          <a:off x="5026664" y="0"/>
          <a:ext cx="2439367" cy="4873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обсяг ВВП на душу населення</a:t>
          </a:r>
          <a:endParaRPr lang="ru-RU" sz="3000" kern="1200"/>
        </a:p>
      </dsp:txBody>
      <dsp:txXfrm>
        <a:off x="5026664" y="1949500"/>
        <a:ext cx="2439367" cy="1949500"/>
      </dsp:txXfrm>
    </dsp:sp>
    <dsp:sp modelId="{FB715B61-AB35-4061-AF20-DF789603A721}">
      <dsp:nvSpPr>
        <dsp:cNvPr id="0" name=""/>
        <dsp:cNvSpPr/>
      </dsp:nvSpPr>
      <dsp:spPr>
        <a:xfrm>
          <a:off x="5434868" y="292425"/>
          <a:ext cx="1622959" cy="16229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09BB1-190F-40C4-A8B4-71DC4437AAFB}">
      <dsp:nvSpPr>
        <dsp:cNvPr id="0" name=""/>
        <dsp:cNvSpPr/>
      </dsp:nvSpPr>
      <dsp:spPr>
        <a:xfrm>
          <a:off x="298703" y="3899001"/>
          <a:ext cx="6870192" cy="73106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1AFD-1D95-4951-B38A-05F21FE7CC74}">
      <dsp:nvSpPr>
        <dsp:cNvPr id="0" name=""/>
        <dsp:cNvSpPr/>
      </dsp:nvSpPr>
      <dsp:spPr>
        <a:xfrm>
          <a:off x="2880893" y="1389019"/>
          <a:ext cx="1705813" cy="17058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54EF21-D435-4864-8F04-CA7A163B6D09}">
      <dsp:nvSpPr>
        <dsp:cNvPr id="0" name=""/>
        <dsp:cNvSpPr/>
      </dsp:nvSpPr>
      <dsp:spPr>
        <a:xfrm>
          <a:off x="2744428" y="0"/>
          <a:ext cx="1978743" cy="114533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– зайнятість (регулювання пропозиції робочої сили та робочих місць);</a:t>
          </a:r>
          <a:endParaRPr lang="ru-RU" sz="1500" kern="1200"/>
        </a:p>
      </dsp:txBody>
      <dsp:txXfrm>
        <a:off x="2744428" y="0"/>
        <a:ext cx="1978743" cy="1145331"/>
      </dsp:txXfrm>
    </dsp:sp>
    <dsp:sp modelId="{B6AA35E6-A708-43E5-B873-65CC3278776D}">
      <dsp:nvSpPr>
        <dsp:cNvPr id="0" name=""/>
        <dsp:cNvSpPr/>
      </dsp:nvSpPr>
      <dsp:spPr>
        <a:xfrm>
          <a:off x="3529784" y="1860311"/>
          <a:ext cx="1705813" cy="1705813"/>
        </a:xfrm>
        <a:prstGeom prst="ellipse">
          <a:avLst/>
        </a:prstGeom>
        <a:solidFill>
          <a:schemeClr val="accent2">
            <a:alpha val="50000"/>
            <a:hueOff val="-3158839"/>
            <a:satOff val="5324"/>
            <a:lumOff val="-65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8C2EDB-3DC2-48CA-9089-800EDA18B27A}">
      <dsp:nvSpPr>
        <dsp:cNvPr id="0" name=""/>
        <dsp:cNvSpPr/>
      </dsp:nvSpPr>
      <dsp:spPr>
        <a:xfrm>
          <a:off x="5371380" y="1510863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– соціальні відносини між роботодавцями і працюючими; </a:t>
          </a:r>
          <a:endParaRPr lang="ru-RU" sz="1500" kern="1200"/>
        </a:p>
      </dsp:txBody>
      <dsp:txXfrm>
        <a:off x="5371380" y="1510863"/>
        <a:ext cx="1774045" cy="1242806"/>
      </dsp:txXfrm>
    </dsp:sp>
    <dsp:sp modelId="{138AABE1-7E17-4625-A2EB-E82CA4A07DDD}">
      <dsp:nvSpPr>
        <dsp:cNvPr id="0" name=""/>
        <dsp:cNvSpPr/>
      </dsp:nvSpPr>
      <dsp:spPr>
        <a:xfrm>
          <a:off x="3282100" y="2623540"/>
          <a:ext cx="1705813" cy="1705813"/>
        </a:xfrm>
        <a:prstGeom prst="ellipse">
          <a:avLst/>
        </a:prstGeom>
        <a:solidFill>
          <a:schemeClr val="accent2">
            <a:alpha val="50000"/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D229EB-76FA-4CC6-90B9-3C228EEE42B6}">
      <dsp:nvSpPr>
        <dsp:cNvPr id="0" name=""/>
        <dsp:cNvSpPr/>
      </dsp:nvSpPr>
      <dsp:spPr>
        <a:xfrm>
          <a:off x="5098450" y="3630945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– трудові відносини (оплата праці, охорона праці, умови найму, звільнення); </a:t>
          </a:r>
          <a:endParaRPr lang="ru-RU" sz="1500" kern="1200"/>
        </a:p>
      </dsp:txBody>
      <dsp:txXfrm>
        <a:off x="5098450" y="3630945"/>
        <a:ext cx="1774045" cy="1242806"/>
      </dsp:txXfrm>
    </dsp:sp>
    <dsp:sp modelId="{3AD531CE-BEC6-4C12-9D48-BA2367F1BFE1}">
      <dsp:nvSpPr>
        <dsp:cNvPr id="0" name=""/>
        <dsp:cNvSpPr/>
      </dsp:nvSpPr>
      <dsp:spPr>
        <a:xfrm>
          <a:off x="2479686" y="2623540"/>
          <a:ext cx="1705813" cy="1705813"/>
        </a:xfrm>
        <a:prstGeom prst="ellipse">
          <a:avLst/>
        </a:prstGeom>
        <a:solidFill>
          <a:schemeClr val="accent2">
            <a:alpha val="50000"/>
            <a:hueOff val="-9476516"/>
            <a:satOff val="15973"/>
            <a:lumOff val="-1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E6B436-24DC-4B6B-BD87-842733CCEF76}">
      <dsp:nvSpPr>
        <dsp:cNvPr id="0" name=""/>
        <dsp:cNvSpPr/>
      </dsp:nvSpPr>
      <dsp:spPr>
        <a:xfrm>
          <a:off x="595103" y="3630945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– підготовка, перепідготовка, підвищення кваліфікації працівників; </a:t>
          </a:r>
          <a:endParaRPr lang="ru-RU" sz="1500" kern="1200"/>
        </a:p>
      </dsp:txBody>
      <dsp:txXfrm>
        <a:off x="595103" y="3630945"/>
        <a:ext cx="1774045" cy="1242806"/>
      </dsp:txXfrm>
    </dsp:sp>
    <dsp:sp modelId="{64114B38-F1ED-46BC-8054-0D3DA5066A69}">
      <dsp:nvSpPr>
        <dsp:cNvPr id="0" name=""/>
        <dsp:cNvSpPr/>
      </dsp:nvSpPr>
      <dsp:spPr>
        <a:xfrm>
          <a:off x="2232002" y="1860311"/>
          <a:ext cx="1705813" cy="1705813"/>
        </a:xfrm>
        <a:prstGeom prst="ellipse">
          <a:avLst/>
        </a:prstGeom>
        <a:solidFill>
          <a:schemeClr val="accent2">
            <a:alpha val="50000"/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89A586-AB9A-41AB-B8C9-CB878D7E5D82}">
      <dsp:nvSpPr>
        <dsp:cNvPr id="0" name=""/>
        <dsp:cNvSpPr/>
      </dsp:nvSpPr>
      <dsp:spPr>
        <a:xfrm>
          <a:off x="322173" y="1510863"/>
          <a:ext cx="1774045" cy="124280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– розподіл та перерозподіл робочої сили</a:t>
          </a:r>
          <a:endParaRPr lang="ru-RU" sz="1500" kern="1200"/>
        </a:p>
      </dsp:txBody>
      <dsp:txXfrm>
        <a:off x="322173" y="1510863"/>
        <a:ext cx="1774045" cy="1242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eukraine.tv/top/ukrayina-u-svitovyh-rejtyngah-2023-shho-zminylos-pid-chas-vijny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 політика держави</a:t>
            </a:r>
            <a:endParaRPr lang="ru-RU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лекція</a:t>
            </a:r>
            <a:endParaRPr lang="ru-RU" dirty="0"/>
          </a:p>
        </p:txBody>
      </p:sp>
      <p:pic>
        <p:nvPicPr>
          <p:cNvPr id="1027" name="Picture 3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59046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1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блага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51593141"/>
              </p:ext>
            </p:extLst>
          </p:nvPr>
        </p:nvGraphicFramePr>
        <p:xfrm>
          <a:off x="467544" y="1844824"/>
          <a:ext cx="7467600" cy="3665592"/>
        </p:xfrm>
        <a:graphic>
          <a:graphicData uri="http://schemas.openxmlformats.org/drawingml/2006/table">
            <a:tbl>
              <a:tblPr/>
              <a:tblGrid>
                <a:gridCol w="2489200"/>
                <a:gridCol w="2489200"/>
                <a:gridCol w="2489200"/>
              </a:tblGrid>
              <a:tr h="77755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/>
                      </a:r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Виключені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Невиключені</a:t>
                      </a:r>
                      <a:endParaRPr lang="ru-RU" dirty="0"/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4021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Конкурентні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Приватні</a:t>
                      </a:r>
                      <a:r>
                        <a:rPr lang="ru-RU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блага: </a:t>
                      </a:r>
                      <a:r>
                        <a:rPr lang="ru-RU" dirty="0" err="1" smtClean="0">
                          <a:effectLst/>
                        </a:rPr>
                        <a:t>їжа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одяг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автомобілі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effectLst/>
                        </a:rPr>
                        <a:t>Ресурси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  <a:r>
                        <a:rPr lang="ru-RU" b="1" dirty="0" err="1">
                          <a:effectLst/>
                        </a:rPr>
                        <a:t>загального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  <a:r>
                        <a:rPr lang="ru-RU" b="1" dirty="0" smtClean="0">
                          <a:effectLst/>
                        </a:rPr>
                        <a:t>пулу: </a:t>
                      </a:r>
                      <a:r>
                        <a:rPr lang="ru-RU" dirty="0" smtClean="0">
                          <a:effectLst/>
                        </a:rPr>
                        <a:t>запаси </a:t>
                      </a:r>
                      <a:r>
                        <a:rPr lang="ru-RU" dirty="0" err="1">
                          <a:effectLst/>
                        </a:rPr>
                        <a:t>риби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вугілля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деревини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44021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Неконкурентні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u="none" strike="noStrike" dirty="0" err="1">
                          <a:solidFill>
                            <a:srgbClr val="0645AD"/>
                          </a:solidFill>
                          <a:effectLst/>
                        </a:rPr>
                        <a:t>Клубні</a:t>
                      </a:r>
                      <a:r>
                        <a:rPr lang="ru-RU" b="1" u="none" strike="noStrike" dirty="0">
                          <a:solidFill>
                            <a:srgbClr val="0645AD"/>
                          </a:solidFill>
                          <a:effectLst/>
                        </a:rPr>
                        <a:t> </a:t>
                      </a:r>
                      <a:r>
                        <a:rPr lang="ru-RU" b="1" u="none" strike="noStrike" dirty="0" smtClean="0">
                          <a:solidFill>
                            <a:srgbClr val="0645AD"/>
                          </a:solidFill>
                          <a:effectLst/>
                        </a:rPr>
                        <a:t>блага:</a:t>
                      </a:r>
                      <a:r>
                        <a:rPr lang="ru-RU" b="1" u="none" strike="noStrike" baseline="0" dirty="0" smtClean="0">
                          <a:solidFill>
                            <a:srgbClr val="0645AD"/>
                          </a:solidFill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кінотеатри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err="1">
                          <a:effectLst/>
                        </a:rPr>
                        <a:t>приватні</a:t>
                      </a:r>
                      <a:r>
                        <a:rPr lang="ru-RU" dirty="0">
                          <a:effectLst/>
                        </a:rPr>
                        <a:t> парковки, </a:t>
                      </a:r>
                      <a:r>
                        <a:rPr lang="ru-RU" dirty="0" err="1">
                          <a:effectLst/>
                        </a:rPr>
                        <a:t>супутникове</a:t>
                      </a:r>
                      <a:r>
                        <a:rPr lang="ru-RU" dirty="0">
                          <a:effectLst/>
                        </a:rPr>
                        <a:t> ТБ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effectLst/>
                        </a:rPr>
                        <a:t>Суспільні</a:t>
                      </a:r>
                      <a:r>
                        <a:rPr lang="ru-RU" b="1" dirty="0">
                          <a:effectLst/>
                        </a:rPr>
                        <a:t> </a:t>
                      </a:r>
                      <a:r>
                        <a:rPr lang="ru-RU" b="1" dirty="0" smtClean="0">
                          <a:effectLst/>
                        </a:rPr>
                        <a:t>блага: </a:t>
                      </a:r>
                      <a:r>
                        <a:rPr lang="ru-RU" dirty="0" err="1" smtClean="0">
                          <a:effectLst/>
                        </a:rPr>
                        <a:t>ефірне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ТБ, </a:t>
                      </a:r>
                      <a:r>
                        <a:rPr lang="ru-RU" dirty="0" err="1">
                          <a:effectLst/>
                        </a:rPr>
                        <a:t>повітря</a:t>
                      </a:r>
                      <a:r>
                        <a:rPr lang="ru-RU" dirty="0">
                          <a:effectLst/>
                        </a:rPr>
                        <a:t>, система </a:t>
                      </a:r>
                      <a:r>
                        <a:rPr lang="ru-RU" dirty="0" err="1">
                          <a:effectLst/>
                        </a:rPr>
                        <a:t>національної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безпек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120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624"/>
            <a:ext cx="8136904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9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Напрями соціальної політики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–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 smtClean="0"/>
              <a:t>регламентація</a:t>
            </a:r>
            <a:r>
              <a:rPr lang="ru-RU" dirty="0" smtClean="0"/>
              <a:t> </a:t>
            </a:r>
            <a:r>
              <a:rPr lang="ru-RU" dirty="0"/>
              <a:t>умов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роботодавцями</a:t>
            </a:r>
            <a:r>
              <a:rPr lang="ru-RU" dirty="0"/>
              <a:t> і </a:t>
            </a:r>
            <a:r>
              <a:rPr lang="ru-RU" dirty="0" err="1"/>
              <a:t>найманою</a:t>
            </a:r>
            <a:r>
              <a:rPr lang="ru-RU" dirty="0"/>
              <a:t> </a:t>
            </a:r>
            <a:r>
              <a:rPr lang="ru-RU" dirty="0" err="1"/>
              <a:t>робочою</a:t>
            </a:r>
            <a:r>
              <a:rPr lang="ru-RU" dirty="0"/>
              <a:t> силою);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безробіття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розподіл</a:t>
            </a:r>
            <a:r>
              <a:rPr lang="ru-RU" dirty="0"/>
              <a:t> і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стимулів</a:t>
            </a:r>
            <a:r>
              <a:rPr lang="ru-RU" dirty="0"/>
              <a:t> до </a:t>
            </a:r>
            <a:r>
              <a:rPr lang="ru-RU" dirty="0" err="1"/>
              <a:t>високопродуктивної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й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активній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(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науки, </a:t>
            </a:r>
            <a:r>
              <a:rPr lang="ru-RU" dirty="0" err="1"/>
              <a:t>культури</a:t>
            </a:r>
            <a:r>
              <a:rPr lang="ru-RU" dirty="0"/>
              <a:t>, спорту, </a:t>
            </a:r>
            <a:r>
              <a:rPr lang="ru-RU" dirty="0" err="1"/>
              <a:t>житловокомунального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і т. </a:t>
            </a:r>
            <a:r>
              <a:rPr lang="ru-RU" dirty="0" err="1"/>
              <a:t>ін</a:t>
            </a:r>
            <a:r>
              <a:rPr lang="ru-RU" dirty="0"/>
              <a:t>.);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59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державного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– </a:t>
            </a:r>
            <a:r>
              <a:rPr lang="ru-RU" dirty="0"/>
              <a:t>нормативно-</a:t>
            </a:r>
            <a:r>
              <a:rPr lang="ru-RU" dirty="0" err="1"/>
              <a:t>правове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бюджетне</a:t>
            </a:r>
            <a:r>
              <a:rPr lang="ru-RU" dirty="0"/>
              <a:t>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(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науки, </a:t>
            </a:r>
            <a:r>
              <a:rPr lang="ru-RU" dirty="0" err="1"/>
              <a:t>медичне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трансферти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роду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субсидій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прогресивної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прогнозування</a:t>
            </a:r>
            <a:r>
              <a:rPr lang="ru-RU" dirty="0"/>
              <a:t> стану </a:t>
            </a:r>
            <a:r>
              <a:rPr lang="ru-RU" dirty="0" err="1"/>
              <a:t>загальнонаціональних</a:t>
            </a:r>
            <a:r>
              <a:rPr lang="ru-RU" dirty="0"/>
              <a:t> та </a:t>
            </a:r>
            <a:r>
              <a:rPr lang="ru-RU" dirty="0" err="1"/>
              <a:t>реґіональних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служб </a:t>
            </a:r>
            <a:r>
              <a:rPr lang="ru-RU" dirty="0" err="1"/>
              <a:t>зайнятості</a:t>
            </a:r>
            <a:r>
              <a:rPr lang="ru-RU" dirty="0"/>
              <a:t> й </a:t>
            </a:r>
            <a:r>
              <a:rPr lang="ru-RU" dirty="0" err="1"/>
              <a:t>бірж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нормативів</a:t>
            </a:r>
            <a:r>
              <a:rPr lang="ru-RU" dirty="0"/>
              <a:t> і </a:t>
            </a:r>
            <a:r>
              <a:rPr lang="ru-RU" dirty="0" err="1"/>
              <a:t>стандартів</a:t>
            </a:r>
            <a:r>
              <a:rPr lang="ru-RU" dirty="0"/>
              <a:t>; контроль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дотриманням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проблем (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бідністю</a:t>
            </a:r>
            <a:r>
              <a:rPr lang="ru-RU" dirty="0"/>
              <a:t>, </a:t>
            </a:r>
            <a:r>
              <a:rPr lang="ru-RU" dirty="0" err="1"/>
              <a:t>освітні</a:t>
            </a:r>
            <a:r>
              <a:rPr lang="ru-RU" dirty="0"/>
              <a:t>, </a:t>
            </a:r>
            <a:r>
              <a:rPr lang="ru-RU" dirty="0" err="1"/>
              <a:t>медичні</a:t>
            </a:r>
            <a:r>
              <a:rPr lang="ru-RU" dirty="0"/>
              <a:t>, </a:t>
            </a:r>
            <a:r>
              <a:rPr lang="ru-RU" dirty="0" err="1"/>
              <a:t>екологічні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);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ціни</a:t>
            </a:r>
            <a:r>
              <a:rPr lang="ru-RU" dirty="0"/>
              <a:t> та </a:t>
            </a:r>
            <a:r>
              <a:rPr lang="ru-RU" dirty="0" err="1"/>
              <a:t>цінотворення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обов’язкове</a:t>
            </a:r>
            <a:r>
              <a:rPr lang="ru-RU" dirty="0"/>
              <a:t>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формах;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пенсійне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розвиток</a:t>
            </a:r>
            <a:r>
              <a:rPr lang="ru-RU" dirty="0"/>
              <a:t> державного сектору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підготовка</a:t>
            </a:r>
            <a:r>
              <a:rPr lang="ru-RU" dirty="0"/>
              <a:t> та </a:t>
            </a:r>
            <a:r>
              <a:rPr lang="ru-RU" dirty="0" err="1"/>
              <a:t>перепідготовка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–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оплачуваних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 smtClean="0"/>
              <a:t>робіт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36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становища </a:t>
            </a:r>
            <a:r>
              <a:rPr lang="ru-RU" dirty="0" err="1"/>
              <a:t>громадян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esktop\завантаженн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9766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62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гарантії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– </a:t>
            </a:r>
            <a:r>
              <a:rPr lang="ru-RU" b="1" dirty="0" err="1"/>
              <a:t>це</a:t>
            </a:r>
            <a:r>
              <a:rPr lang="ru-RU" b="1" dirty="0"/>
              <a:t> система </a:t>
            </a:r>
            <a:r>
              <a:rPr lang="ru-RU" b="1" dirty="0" err="1"/>
              <a:t>обов’язків</a:t>
            </a:r>
            <a:r>
              <a:rPr lang="ru-RU" b="1" dirty="0"/>
              <a:t> </a:t>
            </a:r>
            <a:r>
              <a:rPr lang="ru-RU" b="1" dirty="0" err="1"/>
              <a:t>держави</a:t>
            </a:r>
            <a:r>
              <a:rPr lang="ru-RU" b="1" dirty="0"/>
              <a:t> перед </a:t>
            </a:r>
            <a:r>
              <a:rPr lang="ru-RU" b="1" dirty="0" err="1"/>
              <a:t>громадянами</a:t>
            </a:r>
            <a:r>
              <a:rPr lang="ru-RU" b="1" dirty="0"/>
              <a:t> </a:t>
            </a:r>
            <a:r>
              <a:rPr lang="ru-RU" b="1" dirty="0" err="1"/>
              <a:t>стосовно</a:t>
            </a:r>
            <a:r>
              <a:rPr lang="ru-RU" b="1" dirty="0"/>
              <a:t> </a:t>
            </a:r>
            <a:r>
              <a:rPr lang="ru-RU" b="1" dirty="0" err="1"/>
              <a:t>задоволення</a:t>
            </a:r>
            <a:r>
              <a:rPr lang="ru-RU" b="1" dirty="0"/>
              <a:t> </a:t>
            </a:r>
            <a:r>
              <a:rPr lang="ru-RU" b="1" dirty="0" err="1"/>
              <a:t>їхніх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</a:t>
            </a:r>
            <a:r>
              <a:rPr lang="ru-RU" b="1" dirty="0" smtClean="0"/>
              <a:t>потреб</a:t>
            </a:r>
          </a:p>
          <a:p>
            <a:endParaRPr lang="ru-RU" dirty="0"/>
          </a:p>
        </p:txBody>
      </p:sp>
      <p:pic>
        <p:nvPicPr>
          <p:cNvPr id="5122" name="Picture 2" descr="C:\Users\User\Desktop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4968551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2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 є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21948728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86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гарантії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/>
              <a:t>законами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 оплати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виплат</a:t>
            </a:r>
            <a:r>
              <a:rPr lang="ru-RU" dirty="0"/>
              <a:t>, </a:t>
            </a:r>
            <a:r>
              <a:rPr lang="ru-RU" dirty="0" err="1"/>
              <a:t>встановлені</a:t>
            </a:r>
            <a:r>
              <a:rPr lang="ru-RU" dirty="0"/>
              <a:t> законами та </a:t>
            </a:r>
            <a:r>
              <a:rPr lang="ru-RU" dirty="0" err="1"/>
              <a:t>іншими</a:t>
            </a:r>
            <a:r>
              <a:rPr lang="ru-RU" dirty="0"/>
              <a:t> нормативно-</a:t>
            </a:r>
            <a:r>
              <a:rPr lang="ru-RU" dirty="0" err="1"/>
              <a:t>правовими</a:t>
            </a:r>
            <a:r>
              <a:rPr lang="ru-RU" dirty="0"/>
              <a:t> актами,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не </a:t>
            </a:r>
            <a:r>
              <a:rPr lang="ru-RU" dirty="0" err="1"/>
              <a:t>нижчий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прожиткового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. </a:t>
            </a:r>
          </a:p>
          <a:p>
            <a:pPr algn="ctr"/>
            <a:r>
              <a:rPr lang="ru-RU" b="1" dirty="0"/>
              <a:t>До числа </a:t>
            </a:r>
            <a:r>
              <a:rPr lang="ru-RU" b="1" dirty="0" err="1"/>
              <a:t>основних</a:t>
            </a:r>
            <a:r>
              <a:rPr lang="ru-RU" b="1" dirty="0"/>
              <a:t> </a:t>
            </a:r>
            <a:r>
              <a:rPr lang="ru-RU" b="1" dirty="0" err="1"/>
              <a:t>державних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</a:t>
            </a:r>
            <a:r>
              <a:rPr lang="ru-RU" b="1" dirty="0" err="1"/>
              <a:t>гарантій</a:t>
            </a:r>
            <a:r>
              <a:rPr lang="ru-RU" b="1" dirty="0"/>
              <a:t> належать: </a:t>
            </a:r>
          </a:p>
          <a:p>
            <a:r>
              <a:rPr lang="ru-RU" dirty="0"/>
              <a:t>–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</a:t>
            </a:r>
            <a:r>
              <a:rPr lang="ru-RU" dirty="0" smtClean="0"/>
              <a:t>плати 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пенсії</a:t>
            </a:r>
            <a:r>
              <a:rPr lang="ru-RU" dirty="0"/>
              <a:t> за </a:t>
            </a:r>
            <a:r>
              <a:rPr lang="ru-RU" dirty="0" err="1" smtClean="0"/>
              <a:t>віком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– </a:t>
            </a:r>
            <a:r>
              <a:rPr lang="ru-RU" dirty="0" err="1"/>
              <a:t>неоподатковуваний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5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Соціальні гарантії в </a:t>
            </a:r>
            <a:r>
              <a:rPr lang="uk-UA" dirty="0" err="1" smtClean="0"/>
              <a:t>україні</a:t>
            </a:r>
            <a:r>
              <a:rPr lang="uk-UA" dirty="0" smtClean="0"/>
              <a:t> 2023 р.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0283976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3" name="Picture 3" descr="C:\Users\User\Desktop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8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Прожитковий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вартісна</a:t>
            </a:r>
            <a:r>
              <a:rPr lang="ru-RU" dirty="0"/>
              <a:t> величина </a:t>
            </a:r>
            <a:r>
              <a:rPr lang="ru-RU" dirty="0" err="1"/>
              <a:t>достатнього</a:t>
            </a:r>
            <a:r>
              <a:rPr lang="ru-RU" dirty="0"/>
              <a:t> для </a:t>
            </a:r>
            <a:r>
              <a:rPr lang="ru-RU" dirty="0" err="1"/>
              <a:t>забезпечення</a:t>
            </a:r>
            <a:r>
              <a:rPr lang="ru-RU" dirty="0"/>
              <a:t> нормального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набору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мінімального</a:t>
            </a:r>
            <a:r>
              <a:rPr lang="ru-RU" dirty="0"/>
              <a:t> набору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та </a:t>
            </a:r>
            <a:r>
              <a:rPr lang="ru-RU" dirty="0" err="1"/>
              <a:t>мінімального</a:t>
            </a:r>
            <a:r>
              <a:rPr lang="ru-RU" dirty="0"/>
              <a:t> набору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задоволення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і </a:t>
            </a:r>
            <a:r>
              <a:rPr lang="ru-RU" dirty="0" err="1"/>
              <a:t>культурних</a:t>
            </a:r>
            <a:r>
              <a:rPr lang="ru-RU" dirty="0"/>
              <a:t> потреб </a:t>
            </a:r>
            <a:r>
              <a:rPr lang="ru-RU" dirty="0" err="1"/>
              <a:t>особистості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1818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04029854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139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Прожитковий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2023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6836526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246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/>
              <a:t>законами, </a:t>
            </a:r>
            <a:r>
              <a:rPr lang="ru-RU" dirty="0" err="1"/>
              <a:t>іншими</a:t>
            </a:r>
            <a:r>
              <a:rPr lang="ru-RU" dirty="0"/>
              <a:t> нормативно-</a:t>
            </a:r>
            <a:r>
              <a:rPr lang="ru-RU" dirty="0" err="1"/>
              <a:t>правовими</a:t>
            </a:r>
            <a:r>
              <a:rPr lang="ru-RU" dirty="0"/>
              <a:t> актами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і </a:t>
            </a:r>
            <a:r>
              <a:rPr lang="ru-RU" dirty="0" err="1"/>
              <a:t>нормативи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комплекс,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непродовольчих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освітніми</a:t>
            </a:r>
            <a:r>
              <a:rPr lang="ru-RU" dirty="0"/>
              <a:t>, </a:t>
            </a:r>
            <a:r>
              <a:rPr lang="ru-RU" dirty="0" err="1"/>
              <a:t>медичними</a:t>
            </a:r>
            <a:r>
              <a:rPr lang="ru-RU" dirty="0"/>
              <a:t>, </a:t>
            </a:r>
            <a:r>
              <a:rPr lang="ru-RU" dirty="0" err="1"/>
              <a:t>житлово-комунальними</a:t>
            </a:r>
            <a:r>
              <a:rPr lang="ru-RU" dirty="0"/>
              <a:t>, </a:t>
            </a:r>
            <a:r>
              <a:rPr lang="ru-RU" dirty="0" err="1"/>
              <a:t>соціально-культурними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556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Споживчий кошик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err="1"/>
              <a:t>набір</a:t>
            </a:r>
            <a:r>
              <a:rPr lang="ru-RU" b="1" dirty="0"/>
              <a:t> </a:t>
            </a:r>
            <a:r>
              <a:rPr lang="ru-RU" b="1" dirty="0" err="1"/>
              <a:t>товарів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характеризує</a:t>
            </a:r>
            <a:r>
              <a:rPr lang="ru-RU" b="1" dirty="0"/>
              <a:t> </a:t>
            </a:r>
            <a:r>
              <a:rPr lang="ru-RU" b="1" dirty="0" err="1"/>
              <a:t>типовий</a:t>
            </a:r>
            <a:r>
              <a:rPr lang="ru-RU" b="1" dirty="0"/>
              <a:t> </a:t>
            </a:r>
            <a:r>
              <a:rPr lang="ru-RU" b="1" dirty="0" err="1"/>
              <a:t>рівень</a:t>
            </a:r>
            <a:r>
              <a:rPr lang="ru-RU" b="1" dirty="0"/>
              <a:t> і структуру </a:t>
            </a:r>
            <a:r>
              <a:rPr lang="ru-RU" b="1" dirty="0" err="1"/>
              <a:t>місячного</a:t>
            </a:r>
            <a:r>
              <a:rPr lang="ru-RU" b="1" dirty="0"/>
              <a:t> (</a:t>
            </a:r>
            <a:r>
              <a:rPr lang="ru-RU" b="1" dirty="0" err="1"/>
              <a:t>річного</a:t>
            </a:r>
            <a:r>
              <a:rPr lang="ru-RU" b="1" dirty="0"/>
              <a:t>) </a:t>
            </a:r>
            <a:r>
              <a:rPr lang="ru-RU" b="1" dirty="0" err="1" smtClean="0"/>
              <a:t>споживання</a:t>
            </a:r>
            <a:r>
              <a:rPr lang="ru-RU" b="1" dirty="0" smtClean="0"/>
              <a:t>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сім'ї</a:t>
            </a:r>
            <a:r>
              <a:rPr lang="ru-RU" dirty="0" smtClean="0"/>
              <a:t>.</a:t>
            </a:r>
          </a:p>
          <a:p>
            <a:r>
              <a:rPr lang="en-GB" dirty="0"/>
              <a:t>https://maanimo.ua/helpful/sklad-spozhivchogo-koshika</a:t>
            </a:r>
            <a:endParaRPr lang="ru-RU" dirty="0"/>
          </a:p>
        </p:txBody>
      </p:sp>
      <p:pic>
        <p:nvPicPr>
          <p:cNvPr id="9218" name="Picture 2" descr="C:\Users\User\Desktop\завантаженн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6805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6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є </a:t>
            </a:r>
            <a:r>
              <a:rPr lang="ru-RU" dirty="0" err="1"/>
              <a:t>рівень</a:t>
            </a:r>
            <a:r>
              <a:rPr lang="ru-RU" dirty="0"/>
              <a:t> та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інтегровані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людського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потенціалу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скорочено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людського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ООН у 1990 р. як </a:t>
            </a:r>
            <a:r>
              <a:rPr lang="ru-RU" dirty="0" err="1"/>
              <a:t>інтегрована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цивілізованості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99257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Індекс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 smtClean="0"/>
              <a:t>складові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01601044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18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Рейтинг за ІРЛ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355976" y="1600200"/>
            <a:ext cx="4536504" cy="4873752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https://weukraine.tv/top/ukrayina-u-svitovyh-rejtyngah-2023-shho-zminylos-pid-chas-vijny</a:t>
            </a:r>
            <a:r>
              <a:rPr lang="en-GB" dirty="0" smtClean="0">
                <a:hlinkClick r:id="rId2"/>
              </a:rPr>
              <a:t>/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12290" name="Picture 2" descr="C:\Users\User\Desktop\завантаженн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30963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9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Державне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регулювання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доходів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населення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обсягу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споживання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матеріальних</a:t>
            </a:r>
            <a:r>
              <a:rPr lang="ru-RU" b="1" dirty="0">
                <a:solidFill>
                  <a:srgbClr val="FF0000"/>
                </a:solidFill>
              </a:rPr>
              <a:t> благ та </a:t>
            </a:r>
            <a:r>
              <a:rPr lang="ru-RU" b="1" dirty="0" err="1">
                <a:solidFill>
                  <a:srgbClr val="FF0000"/>
                </a:solidFill>
              </a:rPr>
              <a:t>послуг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Мета державного </a:t>
            </a:r>
            <a:r>
              <a:rPr lang="ru-RU" dirty="0" err="1"/>
              <a:t>розподілу</a:t>
            </a:r>
            <a:r>
              <a:rPr lang="ru-RU" dirty="0"/>
              <a:t> та </a:t>
            </a:r>
            <a:r>
              <a:rPr lang="ru-RU" dirty="0" err="1"/>
              <a:t>перерозподілу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–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різкої</a:t>
            </a:r>
            <a:r>
              <a:rPr lang="ru-RU" dirty="0"/>
              <a:t> </a:t>
            </a:r>
            <a:r>
              <a:rPr lang="ru-RU" dirty="0" err="1"/>
              <a:t>диференціації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/>
              <a:t>капіталу</a:t>
            </a:r>
            <a:r>
              <a:rPr lang="ru-RU" dirty="0"/>
              <a:t>. </a:t>
            </a:r>
          </a:p>
        </p:txBody>
      </p:sp>
      <p:pic>
        <p:nvPicPr>
          <p:cNvPr id="10242" name="Picture 2" descr="C:\Users\Use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59046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02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1"/>
            <a:ext cx="7128791" cy="510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8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Причини </a:t>
            </a:r>
            <a:r>
              <a:rPr lang="ru-RU" dirty="0" err="1"/>
              <a:t>нерівності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й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 smtClean="0"/>
              <a:t>доходів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dirty="0" err="1" smtClean="0"/>
              <a:t>відмінність</a:t>
            </a:r>
            <a:r>
              <a:rPr lang="ru-RU" sz="3600" b="1" dirty="0" smtClean="0"/>
              <a:t> </a:t>
            </a:r>
            <a:r>
              <a:rPr lang="ru-RU" sz="3600" b="1" dirty="0"/>
              <a:t>у </a:t>
            </a:r>
            <a:r>
              <a:rPr lang="ru-RU" sz="3600" b="1" dirty="0" err="1"/>
              <a:t>фізичних</a:t>
            </a:r>
            <a:r>
              <a:rPr lang="ru-RU" sz="3600" b="1" dirty="0"/>
              <a:t> та </a:t>
            </a:r>
            <a:r>
              <a:rPr lang="ru-RU" sz="3600" b="1" dirty="0" err="1"/>
              <a:t>розумових</a:t>
            </a:r>
            <a:r>
              <a:rPr lang="ru-RU" sz="3600" b="1" dirty="0"/>
              <a:t> </a:t>
            </a:r>
            <a:r>
              <a:rPr lang="ru-RU" sz="3600" b="1" dirty="0" err="1"/>
              <a:t>здібностях</a:t>
            </a:r>
            <a:r>
              <a:rPr lang="ru-RU" sz="3600" b="1" dirty="0"/>
              <a:t> людей, </a:t>
            </a:r>
            <a:r>
              <a:rPr lang="ru-RU" sz="3600" b="1" dirty="0" err="1"/>
              <a:t>освіті</a:t>
            </a:r>
            <a:r>
              <a:rPr lang="ru-RU" sz="3600" b="1" dirty="0"/>
              <a:t> та </a:t>
            </a:r>
            <a:r>
              <a:rPr lang="ru-RU" sz="3600" b="1" dirty="0" err="1"/>
              <a:t>професійній</a:t>
            </a:r>
            <a:r>
              <a:rPr lang="ru-RU" sz="3600" b="1" dirty="0"/>
              <a:t> </a:t>
            </a:r>
            <a:r>
              <a:rPr lang="ru-RU" sz="3600" b="1" dirty="0" err="1"/>
              <a:t>підготовці</a:t>
            </a:r>
            <a:r>
              <a:rPr lang="ru-RU" sz="3600" b="1" dirty="0"/>
              <a:t>, у </a:t>
            </a:r>
            <a:r>
              <a:rPr lang="ru-RU" sz="3600" b="1" dirty="0" err="1"/>
              <a:t>складі</a:t>
            </a:r>
            <a:r>
              <a:rPr lang="ru-RU" sz="3600" b="1" dirty="0"/>
              <a:t> </a:t>
            </a:r>
            <a:r>
              <a:rPr lang="ru-RU" sz="3600" b="1" dirty="0" err="1"/>
              <a:t>сімей</a:t>
            </a:r>
            <a:r>
              <a:rPr lang="ru-RU" sz="3600" b="1" dirty="0"/>
              <a:t>, у </a:t>
            </a:r>
            <a:r>
              <a:rPr lang="ru-RU" sz="3600" b="1" dirty="0" err="1"/>
              <a:t>наявності</a:t>
            </a:r>
            <a:r>
              <a:rPr lang="ru-RU" sz="3600" b="1" dirty="0"/>
              <a:t> </a:t>
            </a:r>
            <a:r>
              <a:rPr lang="ru-RU" sz="3600" b="1" dirty="0" err="1"/>
              <a:t>власності</a:t>
            </a:r>
            <a:r>
              <a:rPr lang="ru-RU" sz="3600" b="1" dirty="0"/>
              <a:t> (</a:t>
            </a:r>
            <a:r>
              <a:rPr lang="ru-RU" sz="3600" b="1" dirty="0" err="1"/>
              <a:t>житло</a:t>
            </a:r>
            <a:r>
              <a:rPr lang="ru-RU" sz="3600" b="1" dirty="0"/>
              <a:t>, земля, </a:t>
            </a:r>
            <a:r>
              <a:rPr lang="ru-RU" sz="3600" b="1" dirty="0" err="1"/>
              <a:t>виробниче</a:t>
            </a:r>
            <a:r>
              <a:rPr lang="ru-RU" sz="3600" b="1" dirty="0"/>
              <a:t> </a:t>
            </a:r>
            <a:r>
              <a:rPr lang="ru-RU" sz="3600" b="1" dirty="0" err="1"/>
              <a:t>устаткування</a:t>
            </a:r>
            <a:r>
              <a:rPr lang="ru-RU" sz="3600" b="1" dirty="0"/>
              <a:t>, </a:t>
            </a:r>
            <a:r>
              <a:rPr lang="ru-RU" sz="3600" b="1" dirty="0" err="1"/>
              <a:t>акції</a:t>
            </a:r>
            <a:r>
              <a:rPr lang="ru-RU" sz="3600" b="1" dirty="0"/>
              <a:t> </a:t>
            </a:r>
            <a:r>
              <a:rPr lang="ru-RU" sz="3600" b="1" dirty="0" err="1"/>
              <a:t>тощо</a:t>
            </a:r>
            <a:r>
              <a:rPr lang="ru-RU" sz="3600" b="1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241046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заробітна</a:t>
            </a:r>
            <a:r>
              <a:rPr lang="ru-RU" dirty="0"/>
              <a:t> плата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708920"/>
            <a:ext cx="7467600" cy="3765032"/>
          </a:xfrm>
        </p:spPr>
        <p:txBody>
          <a:bodyPr/>
          <a:lstStyle/>
          <a:p>
            <a:r>
              <a:rPr lang="ru-RU" sz="3200" b="1" dirty="0"/>
              <a:t>Основною </a:t>
            </a:r>
            <a:r>
              <a:rPr lang="ru-RU" sz="3200" b="1" dirty="0" err="1"/>
              <a:t>складовою</a:t>
            </a:r>
            <a:r>
              <a:rPr lang="ru-RU" sz="3200" b="1" dirty="0"/>
              <a:t> </a:t>
            </a:r>
            <a:r>
              <a:rPr lang="ru-RU" sz="3200" b="1" dirty="0" err="1"/>
              <a:t>грошових</a:t>
            </a:r>
            <a:r>
              <a:rPr lang="ru-RU" sz="3200" b="1" dirty="0"/>
              <a:t> </a:t>
            </a:r>
            <a:r>
              <a:rPr lang="ru-RU" sz="3200" b="1" dirty="0" err="1"/>
              <a:t>доходів</a:t>
            </a:r>
            <a:r>
              <a:rPr lang="ru-RU" sz="3200" b="1" dirty="0"/>
              <a:t> </a:t>
            </a:r>
            <a:r>
              <a:rPr lang="ru-RU" sz="3200" b="1" dirty="0" err="1"/>
              <a:t>населення</a:t>
            </a:r>
            <a:r>
              <a:rPr lang="ru-RU" sz="3200" b="1" dirty="0"/>
              <a:t> </a:t>
            </a:r>
            <a:r>
              <a:rPr lang="ru-RU" sz="3200" b="1" dirty="0" smtClean="0"/>
              <a:t>є </a:t>
            </a:r>
            <a:r>
              <a:rPr lang="ru-RU" sz="3200" b="1" dirty="0" err="1" smtClean="0">
                <a:solidFill>
                  <a:srgbClr val="FF0000"/>
                </a:solidFill>
              </a:rPr>
              <a:t>заробітна</a:t>
            </a:r>
            <a:r>
              <a:rPr lang="ru-RU" sz="3200" b="1" dirty="0" smtClean="0">
                <a:solidFill>
                  <a:srgbClr val="FF0000"/>
                </a:solidFill>
              </a:rPr>
              <a:t> плата,</a:t>
            </a:r>
            <a:r>
              <a:rPr lang="ru-RU" sz="3200" b="1" dirty="0" smtClean="0"/>
              <a:t> </a:t>
            </a:r>
            <a:r>
              <a:rPr lang="ru-RU" sz="3200" b="1" dirty="0" err="1"/>
              <a:t>належний</a:t>
            </a:r>
            <a:r>
              <a:rPr lang="ru-RU" sz="3200" b="1" dirty="0"/>
              <a:t> </a:t>
            </a:r>
            <a:r>
              <a:rPr lang="ru-RU" sz="3200" b="1" dirty="0" err="1"/>
              <a:t>рівень</a:t>
            </a:r>
            <a:r>
              <a:rPr lang="ru-RU" sz="3200" b="1" dirty="0"/>
              <a:t> </a:t>
            </a:r>
            <a:r>
              <a:rPr lang="ru-RU" sz="3200" b="1" dirty="0" err="1"/>
              <a:t>якої</a:t>
            </a:r>
            <a:r>
              <a:rPr lang="ru-RU" sz="3200" b="1" dirty="0"/>
              <a:t> </a:t>
            </a:r>
            <a:r>
              <a:rPr lang="ru-RU" sz="3200" b="1" dirty="0" err="1"/>
              <a:t>стимулює</a:t>
            </a:r>
            <a:r>
              <a:rPr lang="ru-RU" sz="3200" b="1" dirty="0"/>
              <a:t> </a:t>
            </a:r>
            <a:r>
              <a:rPr lang="ru-RU" sz="3200" b="1" dirty="0" err="1"/>
              <a:t>продуктивність</a:t>
            </a:r>
            <a:r>
              <a:rPr lang="ru-RU" sz="3200" b="1" dirty="0"/>
              <a:t> </a:t>
            </a:r>
            <a:r>
              <a:rPr lang="ru-RU" sz="3200" b="1" dirty="0" err="1"/>
              <a:t>праці</a:t>
            </a:r>
            <a:r>
              <a:rPr lang="ru-RU" sz="3200" b="1" dirty="0"/>
              <a:t>, </a:t>
            </a:r>
            <a:r>
              <a:rPr lang="ru-RU" sz="3200" b="1" dirty="0" err="1"/>
              <a:t>спонукає</a:t>
            </a:r>
            <a:r>
              <a:rPr lang="ru-RU" sz="3200" b="1" dirty="0"/>
              <a:t> </a:t>
            </a:r>
            <a:r>
              <a:rPr lang="ru-RU" sz="3200" b="1" dirty="0" err="1"/>
              <a:t>працівників</a:t>
            </a:r>
            <a:r>
              <a:rPr lang="ru-RU" sz="3200" b="1" dirty="0"/>
              <a:t> </a:t>
            </a:r>
            <a:r>
              <a:rPr lang="ru-RU" sz="3200" b="1" dirty="0" err="1"/>
              <a:t>підвищувати</a:t>
            </a:r>
            <a:r>
              <a:rPr lang="ru-RU" sz="3200" b="1" dirty="0"/>
              <a:t> свою </a:t>
            </a:r>
            <a:r>
              <a:rPr lang="ru-RU" sz="3200" b="1" dirty="0" err="1" smtClean="0"/>
              <a:t>кваліфікацію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11266" name="Picture 2" descr="C:\Users\User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7050"/>
            <a:ext cx="5472608" cy="210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52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</a:t>
            </a:r>
            <a:endParaRPr lang="ru-RU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27784" y="1600200"/>
            <a:ext cx="5976664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комплекс </a:t>
            </a:r>
            <a:r>
              <a:rPr lang="ru-RU" sz="2800" b="1" dirty="0" err="1"/>
              <a:t>заходів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здійснюється</a:t>
            </a:r>
            <a:r>
              <a:rPr lang="ru-RU" sz="2800" b="1" dirty="0"/>
              <a:t> </a:t>
            </a:r>
            <a:r>
              <a:rPr lang="ru-RU" sz="2800" b="1" dirty="0" err="1" smtClean="0"/>
              <a:t>державними</a:t>
            </a:r>
            <a:r>
              <a:rPr lang="ru-RU" sz="2800" b="1" dirty="0" smtClean="0"/>
              <a:t> </a:t>
            </a:r>
            <a:r>
              <a:rPr lang="ru-RU" sz="2800" b="1" dirty="0" err="1"/>
              <a:t>інститутами</a:t>
            </a:r>
            <a:r>
              <a:rPr lang="ru-RU" sz="2800" b="1" dirty="0"/>
              <a:t> та </a:t>
            </a:r>
            <a:r>
              <a:rPr lang="ru-RU" sz="2800" b="1" dirty="0" err="1"/>
              <a:t>недержавними</a:t>
            </a:r>
            <a:r>
              <a:rPr lang="ru-RU" sz="2800" b="1" dirty="0"/>
              <a:t> </a:t>
            </a:r>
            <a:r>
              <a:rPr lang="ru-RU" sz="2800" b="1" dirty="0" err="1" smtClean="0"/>
              <a:t>суб'єктами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виявлення</a:t>
            </a:r>
            <a:r>
              <a:rPr lang="ru-RU" sz="2800" b="1" dirty="0"/>
              <a:t>, </a:t>
            </a:r>
            <a:r>
              <a:rPr lang="ru-RU" sz="2800" b="1" dirty="0" err="1"/>
              <a:t>задоволення</a:t>
            </a:r>
            <a:r>
              <a:rPr lang="ru-RU" sz="2800" b="1" dirty="0"/>
              <a:t>, </a:t>
            </a:r>
            <a:r>
              <a:rPr lang="ru-RU" sz="2800" b="1" dirty="0" err="1" smtClean="0"/>
              <a:t>узгодження</a:t>
            </a:r>
            <a:r>
              <a:rPr lang="ru-RU" sz="2800" b="1" dirty="0" smtClean="0"/>
              <a:t> </a:t>
            </a:r>
            <a:r>
              <a:rPr lang="ru-RU" sz="2800" b="1" dirty="0"/>
              <a:t>потреб </a:t>
            </a:r>
            <a:r>
              <a:rPr lang="ru-RU" sz="2800" b="1" dirty="0" err="1"/>
              <a:t>інтересів</a:t>
            </a:r>
            <a:r>
              <a:rPr lang="ru-RU" sz="2800" b="1" dirty="0"/>
              <a:t> </a:t>
            </a:r>
            <a:r>
              <a:rPr lang="ru-RU" sz="2800" b="1" dirty="0" err="1"/>
              <a:t>громадян</a:t>
            </a:r>
            <a:r>
              <a:rPr lang="ru-RU" sz="2800" b="1" dirty="0"/>
              <a:t>, </a:t>
            </a:r>
            <a:r>
              <a:rPr lang="ru-RU" sz="2800" b="1" dirty="0" err="1" smtClean="0"/>
              <a:t>соціальних</a:t>
            </a:r>
            <a:r>
              <a:rPr lang="ru-RU" sz="2800" b="1" dirty="0" smtClean="0"/>
              <a:t> </a:t>
            </a:r>
            <a:r>
              <a:rPr lang="ru-RU" sz="2800" b="1" dirty="0" err="1"/>
              <a:t>груп</a:t>
            </a:r>
            <a:r>
              <a:rPr lang="ru-RU" sz="2800" b="1" dirty="0"/>
              <a:t> та </a:t>
            </a:r>
            <a:r>
              <a:rPr lang="ru-RU" sz="2800" b="1" dirty="0" err="1"/>
              <a:t>територіальних</a:t>
            </a:r>
            <a:r>
              <a:rPr lang="ru-RU" sz="2800" b="1" dirty="0"/>
              <a:t> громад</a:t>
            </a:r>
          </a:p>
        </p:txBody>
      </p:sp>
      <p:pic>
        <p:nvPicPr>
          <p:cNvPr id="2050" name="Picture 2" descr="C:\Users\User\Desktop\завантаженн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86049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22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Мінімальна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/>
              <a:t>заробітна</a:t>
            </a:r>
            <a:r>
              <a:rPr lang="ru-RU" dirty="0"/>
              <a:t> плата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законодавчо</a:t>
            </a:r>
            <a:r>
              <a:rPr lang="ru-RU" dirty="0"/>
              <a:t> </a:t>
            </a:r>
            <a:r>
              <a:rPr lang="ru-RU" dirty="0" err="1"/>
              <a:t>встановлений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за </a:t>
            </a:r>
            <a:r>
              <a:rPr lang="ru-RU" dirty="0" err="1"/>
              <a:t>просту</a:t>
            </a:r>
            <a:r>
              <a:rPr lang="ru-RU" dirty="0"/>
              <a:t>, </a:t>
            </a:r>
            <a:r>
              <a:rPr lang="ru-RU" dirty="0" err="1"/>
              <a:t>некваліфіковану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,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провадитися</a:t>
            </a:r>
            <a:r>
              <a:rPr lang="ru-RU" dirty="0"/>
              <a:t> оплата за </a:t>
            </a:r>
            <a:r>
              <a:rPr lang="ru-RU" dirty="0" err="1"/>
              <a:t>виконану</a:t>
            </a:r>
            <a:r>
              <a:rPr lang="ru-RU" dirty="0"/>
              <a:t> </a:t>
            </a:r>
            <a:r>
              <a:rPr lang="ru-RU" dirty="0" err="1"/>
              <a:t>працівником</a:t>
            </a:r>
            <a:r>
              <a:rPr lang="ru-RU" dirty="0"/>
              <a:t> </a:t>
            </a:r>
            <a:r>
              <a:rPr lang="ru-RU" dirty="0" err="1"/>
              <a:t>місячну</a:t>
            </a:r>
            <a:r>
              <a:rPr lang="ru-RU" dirty="0"/>
              <a:t>, </a:t>
            </a:r>
            <a:r>
              <a:rPr lang="ru-RU" dirty="0" err="1"/>
              <a:t>погодинну</a:t>
            </a:r>
            <a:r>
              <a:rPr lang="ru-RU" dirty="0"/>
              <a:t> норму </a:t>
            </a:r>
            <a:r>
              <a:rPr lang="ru-RU" dirty="0" err="1"/>
              <a:t>праці</a:t>
            </a:r>
            <a:r>
              <a:rPr lang="ru-RU" dirty="0"/>
              <a:t> (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). До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не </a:t>
            </a:r>
            <a:r>
              <a:rPr lang="ru-RU" dirty="0" err="1"/>
              <a:t>включаються</a:t>
            </a:r>
            <a:r>
              <a:rPr lang="ru-RU" dirty="0"/>
              <a:t> доплати, надбавки, </a:t>
            </a:r>
            <a:r>
              <a:rPr lang="ru-RU" dirty="0" err="1"/>
              <a:t>заохочувальні</a:t>
            </a:r>
            <a:r>
              <a:rPr lang="ru-RU" dirty="0"/>
              <a:t> та </a:t>
            </a:r>
            <a:r>
              <a:rPr lang="ru-RU" dirty="0" err="1"/>
              <a:t>компенсаційні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мінімальної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заробітної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плати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визначається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урахуванням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– </a:t>
            </a:r>
            <a:r>
              <a:rPr lang="ru-RU" dirty="0" err="1"/>
              <a:t>вартісної</a:t>
            </a:r>
            <a:r>
              <a:rPr lang="ru-RU" dirty="0"/>
              <a:t> </a:t>
            </a:r>
            <a:r>
              <a:rPr lang="ru-RU" dirty="0" err="1"/>
              <a:t>величини</a:t>
            </a:r>
            <a:r>
              <a:rPr lang="ru-RU" dirty="0"/>
              <a:t> </a:t>
            </a:r>
            <a:r>
              <a:rPr lang="ru-RU" dirty="0" err="1"/>
              <a:t>мінімального</a:t>
            </a:r>
            <a:r>
              <a:rPr lang="ru-RU" dirty="0"/>
              <a:t> </a:t>
            </a:r>
            <a:r>
              <a:rPr lang="ru-RU" dirty="0" err="1"/>
              <a:t>споживчого</a:t>
            </a:r>
            <a:r>
              <a:rPr lang="ru-RU" dirty="0"/>
              <a:t> бюджету з </a:t>
            </a:r>
            <a:r>
              <a:rPr lang="ru-RU" dirty="0" err="1"/>
              <a:t>поступовим</a:t>
            </a:r>
            <a:r>
              <a:rPr lang="ru-RU" dirty="0"/>
              <a:t> </a:t>
            </a:r>
            <a:r>
              <a:rPr lang="ru-RU" dirty="0" err="1"/>
              <a:t>зближенням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в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стабілізації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 smtClean="0"/>
              <a:t>країни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</a:t>
            </a:r>
            <a:r>
              <a:rPr lang="ru-RU" dirty="0" smtClean="0"/>
              <a:t>плати</a:t>
            </a:r>
          </a:p>
          <a:p>
            <a:r>
              <a:rPr lang="ru-RU" dirty="0" smtClean="0"/>
              <a:t>–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smtClean="0"/>
              <a:t>умов</a:t>
            </a:r>
            <a:endParaRPr lang="ru-RU" dirty="0"/>
          </a:p>
        </p:txBody>
      </p:sp>
      <p:pic>
        <p:nvPicPr>
          <p:cNvPr id="13314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5077"/>
            <a:ext cx="3533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57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mages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208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93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споживчий</a:t>
            </a:r>
            <a:r>
              <a:rPr lang="ru-RU" dirty="0"/>
              <a:t> бюджет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балансовий</a:t>
            </a:r>
            <a:r>
              <a:rPr lang="ru-RU" dirty="0"/>
              <a:t> </a:t>
            </a:r>
            <a:r>
              <a:rPr lang="ru-RU" dirty="0" err="1"/>
              <a:t>розрахунок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в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dirty="0" err="1"/>
              <a:t>одежі</a:t>
            </a:r>
            <a:r>
              <a:rPr lang="ru-RU" dirty="0"/>
              <a:t>, предметах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/>
              <a:t>,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запитах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фізіологічних</a:t>
            </a:r>
            <a:r>
              <a:rPr lang="ru-RU" dirty="0"/>
              <a:t> норм, </a:t>
            </a:r>
            <a:r>
              <a:rPr lang="ru-RU" dirty="0" err="1"/>
              <a:t>достатніх</a:t>
            </a:r>
            <a:r>
              <a:rPr lang="ru-RU" dirty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людей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заробітна</a:t>
            </a:r>
            <a:r>
              <a:rPr lang="ru-RU" dirty="0"/>
              <a:t> плата </a:t>
            </a:r>
            <a:r>
              <a:rPr lang="ru-RU" dirty="0" err="1"/>
              <a:t>встановлюється</a:t>
            </a:r>
            <a:r>
              <a:rPr lang="ru-RU" dirty="0"/>
              <a:t> у </a:t>
            </a:r>
            <a:r>
              <a:rPr lang="ru-RU" dirty="0" err="1"/>
              <a:t>розмірі</a:t>
            </a:r>
            <a:r>
              <a:rPr lang="ru-RU" dirty="0"/>
              <a:t> не </a:t>
            </a:r>
            <a:r>
              <a:rPr lang="ru-RU" dirty="0" err="1"/>
              <a:t>нижчому</a:t>
            </a:r>
            <a:r>
              <a:rPr lang="ru-RU" dirty="0"/>
              <a:t> за </a:t>
            </a:r>
            <a:r>
              <a:rPr lang="ru-RU" dirty="0" err="1"/>
              <a:t>вартісну</a:t>
            </a:r>
            <a:r>
              <a:rPr lang="ru-RU" dirty="0"/>
              <a:t> величину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малозабезпеченості</a:t>
            </a:r>
            <a:r>
              <a:rPr lang="ru-RU" dirty="0"/>
              <a:t> в </a:t>
            </a:r>
            <a:r>
              <a:rPr lang="ru-RU" dirty="0" err="1"/>
              <a:t>розрахунку</a:t>
            </a:r>
            <a:r>
              <a:rPr lang="ru-RU" dirty="0"/>
              <a:t> на </a:t>
            </a:r>
            <a:r>
              <a:rPr lang="ru-RU" dirty="0" err="1"/>
              <a:t>працездатну</a:t>
            </a:r>
            <a:r>
              <a:rPr lang="ru-RU" dirty="0"/>
              <a:t> особу.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малозабезпеченості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величина </a:t>
            </a:r>
            <a:r>
              <a:rPr lang="ru-RU" dirty="0" err="1"/>
              <a:t>середньодушового</a:t>
            </a:r>
            <a:r>
              <a:rPr lang="ru-RU" dirty="0"/>
              <a:t> </a:t>
            </a:r>
            <a:r>
              <a:rPr lang="ru-RU" dirty="0" err="1"/>
              <a:t>сукупного</a:t>
            </a:r>
            <a:r>
              <a:rPr lang="ru-RU" dirty="0"/>
              <a:t> доходу,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непрацездатному</a:t>
            </a:r>
            <a:r>
              <a:rPr lang="ru-RU" dirty="0"/>
              <a:t> </a:t>
            </a:r>
            <a:r>
              <a:rPr lang="ru-RU" dirty="0" err="1"/>
              <a:t>громадянинові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мінімальному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встановленому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08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Оплата 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– </a:t>
            </a:r>
            <a:r>
              <a:rPr lang="ru-RU" dirty="0"/>
              <a:t>за роботу в </a:t>
            </a:r>
            <a:r>
              <a:rPr lang="ru-RU" dirty="0" err="1"/>
              <a:t>надурочний</a:t>
            </a:r>
            <a:r>
              <a:rPr lang="ru-RU" dirty="0"/>
              <a:t> час;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за роботу у </a:t>
            </a:r>
            <a:r>
              <a:rPr lang="ru-RU" dirty="0" err="1"/>
              <a:t>святкові</a:t>
            </a:r>
            <a:r>
              <a:rPr lang="ru-RU" dirty="0"/>
              <a:t>, </a:t>
            </a:r>
            <a:r>
              <a:rPr lang="ru-RU" dirty="0" err="1"/>
              <a:t>неробочі</a:t>
            </a:r>
            <a:r>
              <a:rPr lang="ru-RU" dirty="0"/>
              <a:t> та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за роботу у </a:t>
            </a:r>
            <a:r>
              <a:rPr lang="ru-RU" dirty="0" err="1"/>
              <a:t>нічний</a:t>
            </a:r>
            <a:r>
              <a:rPr lang="ru-RU" dirty="0"/>
              <a:t> час;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за час простою,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не з вини </a:t>
            </a:r>
            <a:r>
              <a:rPr lang="ru-RU" dirty="0" err="1"/>
              <a:t>працівника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за роботу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молодше</a:t>
            </a:r>
            <a:r>
              <a:rPr lang="ru-RU" dirty="0"/>
              <a:t> </a:t>
            </a:r>
            <a:r>
              <a:rPr lang="ru-RU" dirty="0" err="1"/>
              <a:t>вісімнадцяти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при </a:t>
            </a:r>
            <a:r>
              <a:rPr lang="ru-RU" dirty="0" err="1"/>
              <a:t>скороченій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Держава </a:t>
            </a:r>
            <a:r>
              <a:rPr lang="ru-RU" b="1" dirty="0" err="1"/>
              <a:t>гарантує</a:t>
            </a:r>
            <a:r>
              <a:rPr lang="ru-RU" b="1" dirty="0"/>
              <a:t> оплату: </a:t>
            </a:r>
            <a:endParaRPr lang="ru-RU" b="1" dirty="0" smtClean="0"/>
          </a:p>
          <a:p>
            <a:r>
              <a:rPr lang="ru-RU" dirty="0" smtClean="0"/>
              <a:t>– </a:t>
            </a:r>
            <a:r>
              <a:rPr lang="ru-RU" dirty="0" err="1"/>
              <a:t>щорічних</a:t>
            </a:r>
            <a:r>
              <a:rPr lang="ru-RU" dirty="0"/>
              <a:t> </a:t>
            </a:r>
            <a:r>
              <a:rPr lang="ru-RU" dirty="0" err="1"/>
              <a:t>відпусток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за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для тих,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направляються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, на </a:t>
            </a:r>
            <a:r>
              <a:rPr lang="ru-RU" dirty="0" err="1"/>
              <a:t>обстеження</a:t>
            </a:r>
            <a:r>
              <a:rPr lang="ru-RU" dirty="0"/>
              <a:t> в </a:t>
            </a:r>
            <a:r>
              <a:rPr lang="ru-RU" dirty="0" err="1"/>
              <a:t>медичний</a:t>
            </a:r>
            <a:r>
              <a:rPr lang="ru-RU" dirty="0"/>
              <a:t> заклад;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для </a:t>
            </a:r>
            <a:r>
              <a:rPr lang="ru-RU" dirty="0" err="1"/>
              <a:t>переведених</a:t>
            </a:r>
            <a:r>
              <a:rPr lang="ru-RU" dirty="0"/>
              <a:t> за станом </a:t>
            </a:r>
            <a:r>
              <a:rPr lang="ru-RU" dirty="0" err="1"/>
              <a:t>здоров’я</a:t>
            </a:r>
            <a:r>
              <a:rPr lang="ru-RU" dirty="0"/>
              <a:t> на </a:t>
            </a:r>
            <a:r>
              <a:rPr lang="ru-RU" dirty="0" err="1"/>
              <a:t>легшу</a:t>
            </a:r>
            <a:r>
              <a:rPr lang="ru-RU" dirty="0"/>
              <a:t> </a:t>
            </a:r>
            <a:r>
              <a:rPr lang="ru-RU" dirty="0" err="1"/>
              <a:t>нижчеоплачувану</a:t>
            </a:r>
            <a:r>
              <a:rPr lang="ru-RU" dirty="0"/>
              <a:t> роботу;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переведених</a:t>
            </a:r>
            <a:r>
              <a:rPr lang="ru-RU" dirty="0"/>
              <a:t> </a:t>
            </a:r>
            <a:r>
              <a:rPr lang="ru-RU" dirty="0" err="1"/>
              <a:t>тимчасово</a:t>
            </a:r>
            <a:r>
              <a:rPr lang="ru-RU" dirty="0"/>
              <a:t> на </a:t>
            </a:r>
            <a:r>
              <a:rPr lang="ru-RU" dirty="0" err="1"/>
              <a:t>іншу</a:t>
            </a:r>
            <a:r>
              <a:rPr lang="ru-RU" dirty="0"/>
              <a:t> роботу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виробничою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для </a:t>
            </a:r>
            <a:r>
              <a:rPr lang="ru-RU" dirty="0" err="1"/>
              <a:t>вагітних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переведених</a:t>
            </a:r>
            <a:r>
              <a:rPr lang="ru-RU" dirty="0"/>
              <a:t> на </a:t>
            </a:r>
            <a:r>
              <a:rPr lang="ru-RU" dirty="0" err="1"/>
              <a:t>легшу</a:t>
            </a:r>
            <a:r>
              <a:rPr lang="ru-RU" dirty="0"/>
              <a:t> роботу;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при </a:t>
            </a:r>
            <a:r>
              <a:rPr lang="ru-RU" dirty="0" err="1"/>
              <a:t>різних</a:t>
            </a:r>
            <a:r>
              <a:rPr lang="ru-RU" dirty="0"/>
              <a:t> формах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перекваліфікації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для </a:t>
            </a:r>
            <a:r>
              <a:rPr lang="ru-RU" dirty="0" err="1"/>
              <a:t>донорів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ru-RU" dirty="0"/>
          </a:p>
        </p:txBody>
      </p:sp>
      <p:pic>
        <p:nvPicPr>
          <p:cNvPr id="3074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02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Державне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регулювання</a:t>
            </a:r>
            <a:r>
              <a:rPr lang="ru-RU" b="1" dirty="0">
                <a:solidFill>
                  <a:srgbClr val="FF0000"/>
                </a:solidFill>
              </a:rPr>
              <a:t> ринку </a:t>
            </a:r>
            <a:r>
              <a:rPr lang="ru-RU" b="1" dirty="0" err="1">
                <a:solidFill>
                  <a:srgbClr val="FF0000"/>
                </a:solidFill>
              </a:rPr>
              <a:t>праці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зайнятості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населення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4725144"/>
            <a:ext cx="7097216" cy="17488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соціально-економічна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, яка </a:t>
            </a:r>
            <a:r>
              <a:rPr lang="ru-RU" dirty="0" err="1"/>
              <a:t>характеризує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найму, </a:t>
            </a:r>
            <a:r>
              <a:rPr lang="ru-RU" dirty="0" err="1"/>
              <a:t>оцінки</a:t>
            </a:r>
            <a:r>
              <a:rPr lang="ru-RU" dirty="0"/>
              <a:t>,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та </a:t>
            </a:r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за </a:t>
            </a:r>
            <a:r>
              <a:rPr lang="ru-RU" dirty="0" err="1"/>
              <a:t>використану</a:t>
            </a:r>
            <a:r>
              <a:rPr lang="ru-RU" dirty="0"/>
              <a:t> </a:t>
            </a:r>
            <a:r>
              <a:rPr lang="ru-RU" dirty="0" err="1"/>
              <a:t>робочу</a:t>
            </a:r>
            <a:r>
              <a:rPr lang="ru-RU" dirty="0"/>
              <a:t> силу. </a:t>
            </a:r>
          </a:p>
        </p:txBody>
      </p:sp>
      <p:pic>
        <p:nvPicPr>
          <p:cNvPr id="1026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84076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437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правових</a:t>
            </a:r>
            <a:r>
              <a:rPr lang="ru-RU" dirty="0"/>
              <a:t> та </a:t>
            </a:r>
            <a:r>
              <a:rPr lang="ru-RU" dirty="0" err="1"/>
              <a:t>організаційно-економічних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нормальних</a:t>
            </a:r>
            <a:r>
              <a:rPr lang="ru-RU" dirty="0"/>
              <a:t> умов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робочої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 </a:t>
            </a:r>
          </a:p>
        </p:txBody>
      </p:sp>
      <p:pic>
        <p:nvPicPr>
          <p:cNvPr id="2051" name="Picture 3" descr="C:\Users\User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528392" cy="239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завантажен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892177" cy="21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36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Об’єкти</a:t>
            </a:r>
            <a:r>
              <a:rPr lang="ru-RU" dirty="0"/>
              <a:t> державного </a:t>
            </a:r>
            <a:r>
              <a:rPr lang="ru-RU" dirty="0" err="1"/>
              <a:t>регулювання</a:t>
            </a:r>
            <a:r>
              <a:rPr lang="ru-RU" dirty="0"/>
              <a:t> ринку </a:t>
            </a:r>
            <a:r>
              <a:rPr lang="ru-RU" dirty="0" err="1"/>
              <a:t>праці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65979058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733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–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</a:t>
            </a:r>
            <a:r>
              <a:rPr lang="ru-RU" dirty="0" err="1"/>
              <a:t>усім</a:t>
            </a:r>
            <a:r>
              <a:rPr lang="ru-RU" dirty="0"/>
              <a:t> </a:t>
            </a:r>
            <a:r>
              <a:rPr lang="ru-RU" dirty="0" err="1"/>
              <a:t>громадянам</a:t>
            </a:r>
            <a:r>
              <a:rPr lang="ru-RU" dirty="0"/>
              <a:t> у </a:t>
            </a:r>
            <a:r>
              <a:rPr lang="ru-RU" dirty="0" err="1"/>
              <a:t>реалізації</a:t>
            </a:r>
            <a:r>
              <a:rPr lang="ru-RU" dirty="0"/>
              <a:t> права на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вибір</a:t>
            </a:r>
            <a:r>
              <a:rPr lang="ru-RU" dirty="0"/>
              <a:t> виду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здібностей</a:t>
            </a:r>
            <a:r>
              <a:rPr lang="ru-RU" dirty="0"/>
              <a:t> та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і </a:t>
            </a:r>
            <a:r>
              <a:rPr lang="ru-RU" dirty="0" err="1"/>
              <a:t>суспільних</a:t>
            </a:r>
            <a:r>
              <a:rPr lang="ru-RU" dirty="0"/>
              <a:t> потреб;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забезпеченню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, </a:t>
            </a:r>
            <a:r>
              <a:rPr lang="ru-RU" dirty="0" err="1"/>
              <a:t>запобіганню</a:t>
            </a:r>
            <a:r>
              <a:rPr lang="ru-RU" dirty="0"/>
              <a:t> </a:t>
            </a:r>
            <a:r>
              <a:rPr lang="ru-RU" dirty="0" err="1"/>
              <a:t>безробіттю</a:t>
            </a:r>
            <a:r>
              <a:rPr lang="ru-RU" dirty="0"/>
              <a:t>, </a:t>
            </a:r>
            <a:r>
              <a:rPr lang="ru-RU" dirty="0" err="1"/>
              <a:t>створенню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Місць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/>
              <a:t>умов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підприємництва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координація</a:t>
            </a:r>
            <a:r>
              <a:rPr lang="ru-RU" dirty="0" smtClean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та </a:t>
            </a:r>
            <a:r>
              <a:rPr lang="ru-RU" dirty="0" err="1"/>
              <a:t>реґіональних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співробітництво</a:t>
            </a:r>
            <a:r>
              <a:rPr lang="ru-RU" dirty="0" smtClean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спілок</a:t>
            </a:r>
            <a:r>
              <a:rPr lang="ru-RU" dirty="0"/>
              <a:t>, </a:t>
            </a:r>
            <a:r>
              <a:rPr lang="ru-RU" dirty="0" err="1"/>
              <a:t>асоціацій</a:t>
            </a:r>
            <a:r>
              <a:rPr lang="ru-RU" dirty="0"/>
              <a:t> (</a:t>
            </a:r>
            <a:r>
              <a:rPr lang="ru-RU" dirty="0" err="1"/>
              <a:t>спілок</a:t>
            </a:r>
            <a:r>
              <a:rPr lang="ru-RU" dirty="0"/>
              <a:t>) 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уповноважених</a:t>
            </a:r>
            <a:r>
              <a:rPr lang="ru-RU" dirty="0"/>
              <a:t> ними </a:t>
            </a:r>
            <a:r>
              <a:rPr lang="ru-RU" dirty="0" err="1"/>
              <a:t>органів</a:t>
            </a:r>
            <a:r>
              <a:rPr lang="ru-RU" dirty="0"/>
              <a:t> у </a:t>
            </a:r>
            <a:r>
              <a:rPr lang="ru-RU" dirty="0" err="1"/>
              <a:t>взаємодії</a:t>
            </a:r>
            <a:r>
              <a:rPr lang="ru-RU" dirty="0"/>
              <a:t> з органами державного </a:t>
            </a:r>
            <a:r>
              <a:rPr lang="ru-RU" dirty="0" err="1"/>
              <a:t>управління</a:t>
            </a:r>
            <a:r>
              <a:rPr lang="ru-RU" dirty="0"/>
              <a:t> у </a:t>
            </a:r>
            <a:r>
              <a:rPr lang="ru-RU" dirty="0" err="1"/>
              <a:t>розробці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контролі</a:t>
            </a:r>
            <a:r>
              <a:rPr lang="ru-RU" dirty="0"/>
              <a:t> за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 err="1" smtClean="0"/>
              <a:t>міжнародне</a:t>
            </a:r>
            <a:r>
              <a:rPr lang="ru-RU" dirty="0" smtClean="0"/>
              <a:t> </a:t>
            </a:r>
            <a:r>
              <a:rPr lang="ru-RU" dirty="0" err="1" smtClean="0"/>
              <a:t>співробітництво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вирішенні</a:t>
            </a:r>
            <a:r>
              <a:rPr lang="ru-RU" dirty="0"/>
              <a:t> проблем </a:t>
            </a:r>
            <a:r>
              <a:rPr lang="ru-RU" dirty="0" err="1"/>
              <a:t>зайнятості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 smtClean="0"/>
              <a:t>праця</a:t>
            </a:r>
            <a:r>
              <a:rPr lang="ru-RU" dirty="0" smtClean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за кордоном та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</p:txBody>
      </p:sp>
      <p:pic>
        <p:nvPicPr>
          <p:cNvPr id="4098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2819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34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Моделі соціальної політики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44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вв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61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9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регулятивно-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соціально-економічних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метою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добробуту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членів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усунення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ринкових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соціально-політичної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стабільності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255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creenshot (2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0" y="0"/>
            <a:ext cx="8440621" cy="71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12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29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66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950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ааааааааааааааааааааааааа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8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соціальних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процесів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(форм, </a:t>
            </a:r>
            <a:r>
              <a:rPr lang="ru-RU" dirty="0" err="1"/>
              <a:t>методів</a:t>
            </a:r>
            <a:r>
              <a:rPr lang="ru-RU" dirty="0"/>
              <a:t> та </a:t>
            </a:r>
            <a:r>
              <a:rPr lang="ru-RU" dirty="0" err="1"/>
              <a:t>інструментів</a:t>
            </a:r>
            <a:r>
              <a:rPr lang="ru-RU" dirty="0"/>
              <a:t>) на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endParaRPr lang="ru-RU" dirty="0"/>
          </a:p>
        </p:txBody>
      </p:sp>
      <p:pic>
        <p:nvPicPr>
          <p:cNvPr id="3074" name="Picture 2" descr="C:\Users\User\Desktop\завантаженн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7200800" cy="3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55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Суб’єкти соціальної політики в Україні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4900050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33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завантаження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5608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9735490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23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Суспільні блага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6913091"/>
              </p:ext>
            </p:extLst>
          </p:nvPr>
        </p:nvGraphicFramePr>
        <p:xfrm>
          <a:off x="457200" y="1600200"/>
          <a:ext cx="74676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7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473</TotalTime>
  <Words>1585</Words>
  <Application>Microsoft Office PowerPoint</Application>
  <PresentationFormat>Экран (4:3)</PresentationFormat>
  <Paragraphs>148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Эркер</vt:lpstr>
      <vt:lpstr>Соціальна політика держави</vt:lpstr>
      <vt:lpstr>план</vt:lpstr>
      <vt:lpstr>соціальна політика</vt:lpstr>
      <vt:lpstr>Соціальна політика</vt:lpstr>
      <vt:lpstr>Державне регулювання соціальних процесів</vt:lpstr>
      <vt:lpstr>Суб’єкти соціальної політики в Україні</vt:lpstr>
      <vt:lpstr>Презентация PowerPoint</vt:lpstr>
      <vt:lpstr>Принципи соціальної політики</vt:lpstr>
      <vt:lpstr>Суспільні блага</vt:lpstr>
      <vt:lpstr>Види блага</vt:lpstr>
      <vt:lpstr>Презентация PowerPoint</vt:lpstr>
      <vt:lpstr>Напрями соціальної політики</vt:lpstr>
      <vt:lpstr>Методи державного регулювання соціальної сфери</vt:lpstr>
      <vt:lpstr>Соціальний захист</vt:lpstr>
      <vt:lpstr>Соціальні гарантії</vt:lpstr>
      <vt:lpstr>Основними елементами системи соціальних гарантій є</vt:lpstr>
      <vt:lpstr>Державні соціальні гарантії </vt:lpstr>
      <vt:lpstr>Соціальні гарантії в україні 2023 р.</vt:lpstr>
      <vt:lpstr>Прожитковий мінімум</vt:lpstr>
      <vt:lpstr>Прожитковий мінімум  в Україні у 2023 році</vt:lpstr>
      <vt:lpstr>Державні соціальні стандарти</vt:lpstr>
      <vt:lpstr>Споживчий кошик</vt:lpstr>
      <vt:lpstr>Показниками результативності соціальної політики є рівень та якість життя</vt:lpstr>
      <vt:lpstr>Індекс людського розвитку має такі складові</vt:lpstr>
      <vt:lpstr>Рейтинг за ІРЛ</vt:lpstr>
      <vt:lpstr>Державне регулювання доходів населення, обсягу споживання матеріальних благ та послуг</vt:lpstr>
      <vt:lpstr>Презентация PowerPoint</vt:lpstr>
      <vt:lpstr>Причини нерівності утворення й розподілу доходів</vt:lpstr>
      <vt:lpstr>заробітна плата</vt:lpstr>
      <vt:lpstr>Мінімальна заробітна плата </vt:lpstr>
      <vt:lpstr>Презентация PowerPoint</vt:lpstr>
      <vt:lpstr>Мінімальний споживчий бюджет</vt:lpstr>
      <vt:lpstr>Оплата праці</vt:lpstr>
      <vt:lpstr>Державне регулювання ринку праці та зайнятості населення</vt:lpstr>
      <vt:lpstr>Державне регулювання ринку праці</vt:lpstr>
      <vt:lpstr>Об’єкти державного регулювання ринку праці</vt:lpstr>
      <vt:lpstr>Основні принципи державної політики зайнятості населення</vt:lpstr>
      <vt:lpstr>Моделі соціальної політики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політика</dc:title>
  <dc:creator>User</dc:creator>
  <cp:lastModifiedBy>User</cp:lastModifiedBy>
  <cp:revision>16</cp:revision>
  <dcterms:created xsi:type="dcterms:W3CDTF">2023-10-31T05:31:57Z</dcterms:created>
  <dcterms:modified xsi:type="dcterms:W3CDTF">2023-11-04T09:41:33Z</dcterms:modified>
</cp:coreProperties>
</file>