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colors2.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6_5">
  <dgm:title val=""/>
  <dgm:desc val=""/>
  <dgm:catLst>
    <dgm:cat type="accent6" pri="11500"/>
  </dgm:catLst>
  <dgm:styleLbl name="node0">
    <dgm:fillClrLst meth="cycle">
      <a:schemeClr val="accent6">
        <a:alpha val="80000"/>
      </a:schemeClr>
    </dgm:fillClrLst>
    <dgm:linClrLst meth="repeat">
      <a:schemeClr val="lt1"/>
    </dgm:linClrLst>
    <dgm:effectClrLst/>
    <dgm:txLinClrLst/>
    <dgm:txFillClrLst/>
    <dgm:txEffectClrLst/>
  </dgm:styleLbl>
  <dgm:styleLbl name="alignNode1">
    <dgm:fillClrLst>
      <a:schemeClr val="accent6">
        <a:alpha val="90000"/>
      </a:schemeClr>
      <a:schemeClr val="accent6">
        <a:alpha val="50000"/>
      </a:schemeClr>
    </dgm:fillClrLst>
    <dgm:linClrLst>
      <a:schemeClr val="accent6">
        <a:alpha val="90000"/>
      </a:schemeClr>
      <a:schemeClr val="accent6">
        <a:alpha val="50000"/>
      </a:schemeClr>
    </dgm:linClrLst>
    <dgm:effectClrLst/>
    <dgm:txLinClrLst/>
    <dgm:txFillClrLst/>
    <dgm:txEffectClrLst/>
  </dgm:styleLbl>
  <dgm:styleLbl name="node1">
    <dgm:fillClrLst>
      <a:schemeClr val="accent6">
        <a:alpha val="90000"/>
      </a:schemeClr>
      <a:schemeClr val="accent6">
        <a:alpha val="50000"/>
      </a:schemeClr>
    </dgm:fillClrLst>
    <dgm:linClrLst meth="repeat">
      <a:schemeClr val="lt1"/>
    </dgm:linClrLst>
    <dgm:effectClrLst/>
    <dgm:txLinClrLst/>
    <dgm:txFillClrLst/>
    <dgm:txEffectClrLst/>
  </dgm:styleLbl>
  <dgm:styleLbl name="lnNode1">
    <dgm:fillClrLst>
      <a:schemeClr val="accent6">
        <a:shade val="90000"/>
      </a:schemeClr>
      <a:schemeClr val="accent6">
        <a:tint val="50000"/>
        <a:alpha val="5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alpha val="80000"/>
      </a:schemeClr>
    </dgm:fillClrLst>
    <dgm:linClrLst meth="repeat">
      <a:schemeClr val="lt1"/>
    </dgm:linClrLst>
    <dgm:effectClrLst/>
    <dgm:txLinClrLst/>
    <dgm:txFillClrLst/>
    <dgm:txEffectClrLst/>
  </dgm:styleLbl>
  <dgm:styleLbl name="node2">
    <dgm:fillClrLst>
      <a:schemeClr val="accent6">
        <a:alpha val="70000"/>
      </a:schemeClr>
    </dgm:fillClrLst>
    <dgm:linClrLst meth="repeat">
      <a:schemeClr val="lt1"/>
    </dgm:linClrLst>
    <dgm:effectClrLst/>
    <dgm:txLinClrLst/>
    <dgm:txFillClrLst/>
    <dgm:txEffectClrLst/>
  </dgm:styleLbl>
  <dgm:styleLbl name="node3">
    <dgm:fillClrLst>
      <a:schemeClr val="accent6">
        <a:alpha val="50000"/>
      </a:schemeClr>
    </dgm:fillClrLst>
    <dgm:linClrLst meth="repeat">
      <a:schemeClr val="lt1"/>
    </dgm:linClrLst>
    <dgm:effectClrLst/>
    <dgm:txLinClrLst/>
    <dgm:txFillClrLst/>
    <dgm:txEffectClrLst/>
  </dgm:styleLbl>
  <dgm:styleLbl name="node4">
    <dgm:fillClrLst>
      <a:schemeClr val="accent6">
        <a:alpha val="30000"/>
      </a:schemeClr>
    </dgm:fillClrLst>
    <dgm:linClrLst meth="repeat">
      <a:schemeClr val="lt1"/>
    </dgm:linClrLst>
    <dgm:effectClrLst/>
    <dgm:txLinClrLst/>
    <dgm:txFillClrLst/>
    <dgm:txEffectClrLst/>
  </dgm:styleLbl>
  <dgm:styleLbl name="fgImgPlace1">
    <dgm:fillClrLst>
      <a:schemeClr val="accent6">
        <a:tint val="50000"/>
        <a:alpha val="90000"/>
      </a:schemeClr>
      <a:schemeClr val="accent6">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f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b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sibTrans1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alpha val="90000"/>
      </a:schemeClr>
    </dgm:fillClrLst>
    <dgm:linClrLst meth="repeat">
      <a:schemeClr val="lt1"/>
    </dgm:linClrLst>
    <dgm:effectClrLst/>
    <dgm:txLinClrLst/>
    <dgm:txFillClrLst/>
    <dgm:txEffectClrLst/>
  </dgm:styleLbl>
  <dgm:styleLbl name="asst1">
    <dgm:fillClrLst meth="repeat">
      <a:schemeClr val="accent6">
        <a:alpha val="90000"/>
      </a:schemeClr>
    </dgm:fillClrLst>
    <dgm:linClrLst meth="repeat">
      <a:schemeClr val="lt1"/>
    </dgm:linClrLst>
    <dgm:effectClrLst/>
    <dgm:txLinClrLst/>
    <dgm:txFillClrLst/>
    <dgm:txEffectClrLst/>
  </dgm:styleLbl>
  <dgm:styleLbl name="asst2">
    <dgm:fillClrLst>
      <a:schemeClr val="accent6">
        <a:alpha val="90000"/>
      </a:schemeClr>
    </dgm:fillClrLst>
    <dgm:linClrLst meth="repeat">
      <a:schemeClr val="lt1"/>
    </dgm:linClrLst>
    <dgm:effectClrLst/>
    <dgm:txLinClrLst/>
    <dgm:txFillClrLst/>
    <dgm:txEffectClrLst/>
  </dgm:styleLbl>
  <dgm:styleLbl name="asst3">
    <dgm:fillClrLst>
      <a:schemeClr val="accent6">
        <a:alpha val="70000"/>
      </a:schemeClr>
    </dgm:fillClrLst>
    <dgm:linClrLst meth="repeat">
      <a:schemeClr val="lt1"/>
    </dgm:linClrLst>
    <dgm:effectClrLst/>
    <dgm:txLinClrLst/>
    <dgm:txFillClrLst/>
    <dgm:txEffectClrLst/>
  </dgm:styleLbl>
  <dgm:styleLbl name="asst4">
    <dgm:fillClrLst>
      <a:schemeClr val="accent6">
        <a:alpha val="50000"/>
      </a:schemeClr>
    </dgm:fillClrLst>
    <dgm:linClrLst meth="repeat">
      <a:schemeClr val="lt1"/>
    </dgm:linClrLst>
    <dgm:effectClrLst/>
    <dgm:txLinClrLst/>
    <dgm:txFillClrLst/>
    <dgm:txEffectClrLst/>
  </dgm:styleLbl>
  <dgm:styleLbl name="parChTrans2D1">
    <dgm:fillClrLst meth="repeat">
      <a:schemeClr val="accent6">
        <a:shade val="8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a:schemeClr val="accent6">
        <a:alpha val="90000"/>
        <a:tint val="40000"/>
      </a:schemeClr>
      <a:schemeClr val="accent6">
        <a:alpha val="5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4">
  <dgm:title val=""/>
  <dgm:desc val=""/>
  <dgm:catLst>
    <dgm:cat type="accent6" pri="11400"/>
  </dgm:catLst>
  <dgm:styleLbl name="node0">
    <dgm:fillClrLst meth="cycle">
      <a:schemeClr val="accent6">
        <a:shade val="60000"/>
      </a:schemeClr>
    </dgm:fillClrLst>
    <dgm:linClrLst meth="repeat">
      <a:schemeClr val="lt1"/>
    </dgm:linClrLst>
    <dgm:effectClrLst/>
    <dgm:txLinClrLst/>
    <dgm:txFillClrLst/>
    <dgm:txEffectClrLst/>
  </dgm:styleLbl>
  <dgm:styleLbl name="alignNode1">
    <dgm:fillClrLst meth="cycle">
      <a:schemeClr val="accent6">
        <a:shade val="50000"/>
      </a:schemeClr>
      <a:schemeClr val="accent6">
        <a:tint val="55000"/>
      </a:schemeClr>
    </dgm:fillClrLst>
    <dgm:linClrLst meth="cycle">
      <a:schemeClr val="accent6">
        <a:shade val="50000"/>
      </a:schemeClr>
      <a:schemeClr val="accent6">
        <a:tint val="55000"/>
      </a:schemeClr>
    </dgm:linClrLst>
    <dgm:effectClrLst/>
    <dgm:txLinClrLst/>
    <dgm:txFillClrLst/>
    <dgm:txEffectClrLst/>
  </dgm:styleLbl>
  <dgm:styleLbl name="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ln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vennNode1">
    <dgm:fillClrLst meth="cycle">
      <a:schemeClr val="accent6">
        <a:shade val="80000"/>
        <a:alpha val="50000"/>
      </a:schemeClr>
      <a:schemeClr val="accent6">
        <a:tint val="50000"/>
        <a:alpha val="50000"/>
      </a:schemeClr>
    </dgm:fillClrLst>
    <dgm:linClrLst meth="repeat">
      <a:schemeClr val="lt1"/>
    </dgm:linClrLst>
    <dgm:effectClrLst/>
    <dgm:txLinClrLst/>
    <dgm:txFillClrLst/>
    <dgm:txEffectClrLst/>
  </dgm:styleLbl>
  <dgm:styleLbl name="node2">
    <dgm:fillClrLst>
      <a:schemeClr val="accent6">
        <a:shade val="80000"/>
      </a:schemeClr>
    </dgm:fillClrLst>
    <dgm:linClrLst meth="repeat">
      <a:schemeClr val="lt1"/>
    </dgm:linClrLst>
    <dgm:effectClrLst/>
    <dgm:txLinClrLst/>
    <dgm:txFillClrLst/>
    <dgm:txEffectClrLst/>
  </dgm:styleLbl>
  <dgm:styleLbl name="node3">
    <dgm:fillClrLst>
      <a:schemeClr val="accent6">
        <a:tint val="99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f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b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sibTrans1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0000"/>
      </a:schemeClr>
    </dgm:fillClrLst>
    <dgm:linClrLst meth="repeat">
      <a:schemeClr val="lt1"/>
    </dgm:linClrLst>
    <dgm:effectClrLst/>
    <dgm:txLinClrLst/>
    <dgm:txFillClrLst/>
    <dgm:txEffectClrLst/>
  </dgm:styleLbl>
  <dgm:styleLbl name="asst3">
    <dgm:fillClrLst>
      <a:schemeClr val="accent6">
        <a:tint val="70000"/>
      </a:schemeClr>
    </dgm:fillClrLst>
    <dgm:linClrLst meth="repeat">
      <a:schemeClr val="lt1"/>
    </dgm:linClrLst>
    <dgm:effectClrLst/>
    <dgm:txLinClrLst/>
    <dgm:txFillClrLst/>
    <dgm:txEffectClrLst/>
  </dgm:styleLbl>
  <dgm:styleLbl name="asst4">
    <dgm:fillClrLst>
      <a:schemeClr val="accent6">
        <a:tint val="5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align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bgAccFollowNode1">
    <dgm:fillClrLst meth="repeat">
      <a:schemeClr val="accent6">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55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C0A8F7B-5DE3-47E1-828D-4BB011396779}" type="doc">
      <dgm:prSet loTypeId="urn:microsoft.com/office/officeart/2005/8/layout/vList6" loCatId="process" qsTypeId="urn:microsoft.com/office/officeart/2005/8/quickstyle/simple1" qsCatId="simple" csTypeId="urn:microsoft.com/office/officeart/2005/8/colors/accent6_5" csCatId="accent6" phldr="1"/>
      <dgm:spPr/>
      <dgm:t>
        <a:bodyPr/>
        <a:lstStyle/>
        <a:p>
          <a:endParaRPr lang="ru-RU"/>
        </a:p>
      </dgm:t>
    </dgm:pt>
    <dgm:pt modelId="{B4012D14-2D66-423A-88FD-AE457862648D}">
      <dgm:prSet phldrT="[Текст]" custT="1"/>
      <dgm:spPr/>
      <dgm:t>
        <a:bodyPr/>
        <a:lstStyle/>
        <a:p>
          <a:r>
            <a:rPr lang="uk-UA" sz="3200" b="1" baseline="0" dirty="0" smtClean="0">
              <a:solidFill>
                <a:schemeClr val="tx1"/>
              </a:solidFill>
              <a:latin typeface="Century Schoolbook" pitchFamily="18" charset="0"/>
            </a:rPr>
            <a:t>Лекції</a:t>
          </a:r>
          <a:endParaRPr lang="ru-RU" sz="3200" b="1" baseline="0" dirty="0">
            <a:solidFill>
              <a:schemeClr val="tx1"/>
            </a:solidFill>
            <a:latin typeface="Century Schoolbook" pitchFamily="18" charset="0"/>
          </a:endParaRPr>
        </a:p>
      </dgm:t>
    </dgm:pt>
    <dgm:pt modelId="{FD23DFF9-415E-4E2F-A486-83ED19210551}" type="parTrans" cxnId="{9E0C7A7E-8AF5-4270-B5D9-8CA732259D30}">
      <dgm:prSet/>
      <dgm:spPr/>
      <dgm:t>
        <a:bodyPr/>
        <a:lstStyle/>
        <a:p>
          <a:endParaRPr lang="ru-RU"/>
        </a:p>
      </dgm:t>
    </dgm:pt>
    <dgm:pt modelId="{C49A45FC-C8A7-45FE-8EDA-49272D28B51D}" type="sibTrans" cxnId="{9E0C7A7E-8AF5-4270-B5D9-8CA732259D30}">
      <dgm:prSet/>
      <dgm:spPr/>
      <dgm:t>
        <a:bodyPr/>
        <a:lstStyle/>
        <a:p>
          <a:endParaRPr lang="ru-RU"/>
        </a:p>
      </dgm:t>
    </dgm:pt>
    <dgm:pt modelId="{3ED370D4-1EB1-4E16-969E-3CE66E3979DB}">
      <dgm:prSet phldrT="[Текст]"/>
      <dgm:spPr/>
      <dgm:t>
        <a:bodyPr/>
        <a:lstStyle/>
        <a:p>
          <a:r>
            <a:rPr lang="uk-UA" b="1" dirty="0" smtClean="0">
              <a:latin typeface="Century Schoolbook" pitchFamily="18" charset="0"/>
            </a:rPr>
            <a:t>Активна участь студента під час лекції-консультації</a:t>
          </a:r>
          <a:r>
            <a:rPr lang="uk-UA" dirty="0" smtClean="0">
              <a:latin typeface="Century Schoolbook" pitchFamily="18" charset="0"/>
            </a:rPr>
            <a:t> </a:t>
          </a:r>
          <a:endParaRPr lang="ru-RU" dirty="0">
            <a:latin typeface="Century Schoolbook" pitchFamily="18" charset="0"/>
          </a:endParaRPr>
        </a:p>
      </dgm:t>
    </dgm:pt>
    <dgm:pt modelId="{F2476B92-BF04-4442-A9BF-8AFE258B6F92}" type="parTrans" cxnId="{8161475A-9CEE-46B2-9C71-985ADC505A13}">
      <dgm:prSet/>
      <dgm:spPr/>
      <dgm:t>
        <a:bodyPr/>
        <a:lstStyle/>
        <a:p>
          <a:endParaRPr lang="ru-RU"/>
        </a:p>
      </dgm:t>
    </dgm:pt>
    <dgm:pt modelId="{7F57477C-76F8-4FC6-A3F4-2A36B1493F00}" type="sibTrans" cxnId="{8161475A-9CEE-46B2-9C71-985ADC505A13}">
      <dgm:prSet/>
      <dgm:spPr/>
      <dgm:t>
        <a:bodyPr/>
        <a:lstStyle/>
        <a:p>
          <a:endParaRPr lang="ru-RU"/>
        </a:p>
      </dgm:t>
    </dgm:pt>
    <dgm:pt modelId="{5EE1E463-0179-450B-9B0D-0C865FBC4783}">
      <dgm:prSet phldrT="[Текст]"/>
      <dgm:spPr/>
      <dgm:t>
        <a:bodyPr/>
        <a:lstStyle/>
        <a:p>
          <a:r>
            <a:rPr lang="uk-UA" b="1" dirty="0" smtClean="0">
              <a:latin typeface="Century Schoolbook" pitchFamily="18" charset="0"/>
            </a:rPr>
            <a:t>Оформлення конспектів лекцій за допомогою СЛС</a:t>
          </a:r>
          <a:endParaRPr lang="ru-RU" dirty="0">
            <a:latin typeface="Century Schoolbook" pitchFamily="18" charset="0"/>
          </a:endParaRPr>
        </a:p>
      </dgm:t>
    </dgm:pt>
    <dgm:pt modelId="{29973045-2E0A-4E88-83B9-211AACBA19F7}" type="parTrans" cxnId="{A6ECE98E-476F-4934-BDCC-044208213B46}">
      <dgm:prSet/>
      <dgm:spPr/>
      <dgm:t>
        <a:bodyPr/>
        <a:lstStyle/>
        <a:p>
          <a:endParaRPr lang="ru-RU"/>
        </a:p>
      </dgm:t>
    </dgm:pt>
    <dgm:pt modelId="{19642422-5BAF-4337-AEA4-C1DF596BDCE6}" type="sibTrans" cxnId="{A6ECE98E-476F-4934-BDCC-044208213B46}">
      <dgm:prSet/>
      <dgm:spPr/>
      <dgm:t>
        <a:bodyPr/>
        <a:lstStyle/>
        <a:p>
          <a:endParaRPr lang="ru-RU"/>
        </a:p>
      </dgm:t>
    </dgm:pt>
    <dgm:pt modelId="{A58AB970-C295-405C-80B9-3119BBAEC529}">
      <dgm:prSet phldrT="[Текст]" custT="1"/>
      <dgm:spPr/>
      <dgm:t>
        <a:bodyPr/>
        <a:lstStyle/>
        <a:p>
          <a:r>
            <a:rPr lang="uk-UA" sz="3200" b="1" baseline="0" dirty="0" smtClean="0">
              <a:solidFill>
                <a:schemeClr val="tx1"/>
              </a:solidFill>
              <a:latin typeface="Century Schoolbook" pitchFamily="18" charset="0"/>
            </a:rPr>
            <a:t>Практичні заняття</a:t>
          </a:r>
          <a:endParaRPr lang="ru-RU" sz="3200" b="1" baseline="0" dirty="0">
            <a:solidFill>
              <a:schemeClr val="tx1"/>
            </a:solidFill>
            <a:latin typeface="Century Schoolbook" pitchFamily="18" charset="0"/>
          </a:endParaRPr>
        </a:p>
      </dgm:t>
    </dgm:pt>
    <dgm:pt modelId="{34E7FB54-1A31-4A7D-9FB0-0D81539B8448}" type="parTrans" cxnId="{22D00FD5-F48B-4FE5-8684-950F55C75180}">
      <dgm:prSet/>
      <dgm:spPr/>
      <dgm:t>
        <a:bodyPr/>
        <a:lstStyle/>
        <a:p>
          <a:endParaRPr lang="ru-RU"/>
        </a:p>
      </dgm:t>
    </dgm:pt>
    <dgm:pt modelId="{4DBE0DF4-4FAA-4EAA-81C8-9AAF7954143F}" type="sibTrans" cxnId="{22D00FD5-F48B-4FE5-8684-950F55C75180}">
      <dgm:prSet/>
      <dgm:spPr/>
      <dgm:t>
        <a:bodyPr/>
        <a:lstStyle/>
        <a:p>
          <a:endParaRPr lang="ru-RU"/>
        </a:p>
      </dgm:t>
    </dgm:pt>
    <dgm:pt modelId="{FC07F869-3DB3-498C-9727-CB33626E00CE}">
      <dgm:prSet phldrT="[Текст]"/>
      <dgm:spPr/>
      <dgm:t>
        <a:bodyPr/>
        <a:lstStyle/>
        <a:p>
          <a:r>
            <a:rPr lang="uk-UA" b="1" dirty="0" smtClean="0">
              <a:latin typeface="Century Schoolbook" pitchFamily="18" charset="0"/>
            </a:rPr>
            <a:t>Участь студента в обговоренні теоретичних запитань </a:t>
          </a:r>
          <a:endParaRPr lang="ru-RU" dirty="0">
            <a:latin typeface="Century Schoolbook" pitchFamily="18" charset="0"/>
          </a:endParaRPr>
        </a:p>
      </dgm:t>
    </dgm:pt>
    <dgm:pt modelId="{96829C8C-EFC0-4445-ADD1-A091D1DA27F2}" type="parTrans" cxnId="{224E5986-C3D6-444D-ABE5-7B6F53475DD2}">
      <dgm:prSet/>
      <dgm:spPr/>
      <dgm:t>
        <a:bodyPr/>
        <a:lstStyle/>
        <a:p>
          <a:endParaRPr lang="ru-RU"/>
        </a:p>
      </dgm:t>
    </dgm:pt>
    <dgm:pt modelId="{B192258C-756F-44BD-BE2C-5E2B3BBB867D}" type="sibTrans" cxnId="{224E5986-C3D6-444D-ABE5-7B6F53475DD2}">
      <dgm:prSet/>
      <dgm:spPr/>
      <dgm:t>
        <a:bodyPr/>
        <a:lstStyle/>
        <a:p>
          <a:endParaRPr lang="ru-RU"/>
        </a:p>
      </dgm:t>
    </dgm:pt>
    <dgm:pt modelId="{569DE115-F732-4843-9C20-648CF3B7B26A}">
      <dgm:prSet phldrT="[Текст]"/>
      <dgm:spPr/>
      <dgm:t>
        <a:bodyPr/>
        <a:lstStyle/>
        <a:p>
          <a:r>
            <a:rPr lang="uk-UA" b="1" dirty="0" smtClean="0">
              <a:latin typeface="Century Schoolbook" pitchFamily="18" charset="0"/>
            </a:rPr>
            <a:t>Виконання завдань практичного заняття </a:t>
          </a:r>
          <a:endParaRPr lang="ru-RU" dirty="0">
            <a:latin typeface="Century Schoolbook" pitchFamily="18" charset="0"/>
          </a:endParaRPr>
        </a:p>
      </dgm:t>
    </dgm:pt>
    <dgm:pt modelId="{C69DC277-0EAD-4D90-8B94-58983B7C4BB7}" type="parTrans" cxnId="{C0597F25-0BC8-4354-ABAC-1CCB41F290D5}">
      <dgm:prSet/>
      <dgm:spPr/>
      <dgm:t>
        <a:bodyPr/>
        <a:lstStyle/>
        <a:p>
          <a:endParaRPr lang="ru-RU"/>
        </a:p>
      </dgm:t>
    </dgm:pt>
    <dgm:pt modelId="{2CFD830D-A2A7-4E10-93DF-4636C3974148}" type="sibTrans" cxnId="{C0597F25-0BC8-4354-ABAC-1CCB41F290D5}">
      <dgm:prSet/>
      <dgm:spPr/>
      <dgm:t>
        <a:bodyPr/>
        <a:lstStyle/>
        <a:p>
          <a:endParaRPr lang="ru-RU"/>
        </a:p>
      </dgm:t>
    </dgm:pt>
    <dgm:pt modelId="{222800DA-C857-438E-8687-14F137736106}">
      <dgm:prSet phldrT="[Текст]"/>
      <dgm:spPr/>
      <dgm:t>
        <a:bodyPr/>
        <a:lstStyle/>
        <a:p>
          <a:r>
            <a:rPr lang="uk-UA" b="1" dirty="0" smtClean="0">
              <a:latin typeface="Century Schoolbook" pitchFamily="18" charset="0"/>
            </a:rPr>
            <a:t>Письмове виконання в робочому зошиті завдань Самостійної позааудиторної роботи студентів </a:t>
          </a:r>
          <a:endParaRPr lang="ru-RU" dirty="0">
            <a:latin typeface="Century Schoolbook" pitchFamily="18" charset="0"/>
          </a:endParaRPr>
        </a:p>
      </dgm:t>
    </dgm:pt>
    <dgm:pt modelId="{A45F54C2-7B24-4E1A-8D7C-9A9EF4D6F8A0}" type="parTrans" cxnId="{6E9C3F6E-D10A-470D-9636-D3C9DA4240D7}">
      <dgm:prSet/>
      <dgm:spPr/>
    </dgm:pt>
    <dgm:pt modelId="{DA7EE9BC-8D92-4788-B4CA-3D1183448F08}" type="sibTrans" cxnId="{6E9C3F6E-D10A-470D-9636-D3C9DA4240D7}">
      <dgm:prSet/>
      <dgm:spPr/>
    </dgm:pt>
    <dgm:pt modelId="{784D025E-463A-47B4-B313-7C62008FE72D}" type="pres">
      <dgm:prSet presAssocID="{AC0A8F7B-5DE3-47E1-828D-4BB011396779}" presName="Name0" presStyleCnt="0">
        <dgm:presLayoutVars>
          <dgm:dir/>
          <dgm:animLvl val="lvl"/>
          <dgm:resizeHandles/>
        </dgm:presLayoutVars>
      </dgm:prSet>
      <dgm:spPr/>
    </dgm:pt>
    <dgm:pt modelId="{6F8F8805-DB0B-4CEE-9975-06CE908D8BF8}" type="pres">
      <dgm:prSet presAssocID="{B4012D14-2D66-423A-88FD-AE457862648D}" presName="linNode" presStyleCnt="0"/>
      <dgm:spPr/>
    </dgm:pt>
    <dgm:pt modelId="{1DFF2A68-B312-4A51-A5EE-1B9902FB4974}" type="pres">
      <dgm:prSet presAssocID="{B4012D14-2D66-423A-88FD-AE457862648D}" presName="parentShp" presStyleLbl="node1" presStyleIdx="0" presStyleCnt="2">
        <dgm:presLayoutVars>
          <dgm:bulletEnabled val="1"/>
        </dgm:presLayoutVars>
      </dgm:prSet>
      <dgm:spPr/>
    </dgm:pt>
    <dgm:pt modelId="{4B80CCBF-5A4C-44F5-9D2A-4C19F5E83EBD}" type="pres">
      <dgm:prSet presAssocID="{B4012D14-2D66-423A-88FD-AE457862648D}" presName="childShp" presStyleLbl="bgAccFollowNode1" presStyleIdx="0" presStyleCnt="2">
        <dgm:presLayoutVars>
          <dgm:bulletEnabled val="1"/>
        </dgm:presLayoutVars>
      </dgm:prSet>
      <dgm:spPr/>
      <dgm:t>
        <a:bodyPr/>
        <a:lstStyle/>
        <a:p>
          <a:endParaRPr lang="ru-RU"/>
        </a:p>
      </dgm:t>
    </dgm:pt>
    <dgm:pt modelId="{66F04E0F-B247-41D8-B10F-649E25B70BE0}" type="pres">
      <dgm:prSet presAssocID="{C49A45FC-C8A7-45FE-8EDA-49272D28B51D}" presName="spacing" presStyleCnt="0"/>
      <dgm:spPr/>
    </dgm:pt>
    <dgm:pt modelId="{E9B42450-B6DC-42FC-A3CA-44DB7E8CD60D}" type="pres">
      <dgm:prSet presAssocID="{A58AB970-C295-405C-80B9-3119BBAEC529}" presName="linNode" presStyleCnt="0"/>
      <dgm:spPr/>
    </dgm:pt>
    <dgm:pt modelId="{FCD26121-2A9A-4EC8-AC2E-C5EA8C30DB69}" type="pres">
      <dgm:prSet presAssocID="{A58AB970-C295-405C-80B9-3119BBAEC529}" presName="parentShp" presStyleLbl="node1" presStyleIdx="1" presStyleCnt="2">
        <dgm:presLayoutVars>
          <dgm:bulletEnabled val="1"/>
        </dgm:presLayoutVars>
      </dgm:prSet>
      <dgm:spPr/>
    </dgm:pt>
    <dgm:pt modelId="{7A95F517-0BA4-487C-99A1-EA9F6DD04217}" type="pres">
      <dgm:prSet presAssocID="{A58AB970-C295-405C-80B9-3119BBAEC529}" presName="childShp" presStyleLbl="bgAccFollowNode1" presStyleIdx="1" presStyleCnt="2">
        <dgm:presLayoutVars>
          <dgm:bulletEnabled val="1"/>
        </dgm:presLayoutVars>
      </dgm:prSet>
      <dgm:spPr/>
      <dgm:t>
        <a:bodyPr/>
        <a:lstStyle/>
        <a:p>
          <a:endParaRPr lang="ru-RU"/>
        </a:p>
      </dgm:t>
    </dgm:pt>
  </dgm:ptLst>
  <dgm:cxnLst>
    <dgm:cxn modelId="{FFAD1971-5361-44B9-BE9C-1FC2198DCB84}" type="presOf" srcId="{AC0A8F7B-5DE3-47E1-828D-4BB011396779}" destId="{784D025E-463A-47B4-B313-7C62008FE72D}" srcOrd="0" destOrd="0" presId="urn:microsoft.com/office/officeart/2005/8/layout/vList6"/>
    <dgm:cxn modelId="{9E0C7A7E-8AF5-4270-B5D9-8CA732259D30}" srcId="{AC0A8F7B-5DE3-47E1-828D-4BB011396779}" destId="{B4012D14-2D66-423A-88FD-AE457862648D}" srcOrd="0" destOrd="0" parTransId="{FD23DFF9-415E-4E2F-A486-83ED19210551}" sibTransId="{C49A45FC-C8A7-45FE-8EDA-49272D28B51D}"/>
    <dgm:cxn modelId="{8161475A-9CEE-46B2-9C71-985ADC505A13}" srcId="{B4012D14-2D66-423A-88FD-AE457862648D}" destId="{3ED370D4-1EB1-4E16-969E-3CE66E3979DB}" srcOrd="0" destOrd="0" parTransId="{F2476B92-BF04-4442-A9BF-8AFE258B6F92}" sibTransId="{7F57477C-76F8-4FC6-A3F4-2A36B1493F00}"/>
    <dgm:cxn modelId="{A6ECE98E-476F-4934-BDCC-044208213B46}" srcId="{B4012D14-2D66-423A-88FD-AE457862648D}" destId="{5EE1E463-0179-450B-9B0D-0C865FBC4783}" srcOrd="1" destOrd="0" parTransId="{29973045-2E0A-4E88-83B9-211AACBA19F7}" sibTransId="{19642422-5BAF-4337-AEA4-C1DF596BDCE6}"/>
    <dgm:cxn modelId="{C0597F25-0BC8-4354-ABAC-1CCB41F290D5}" srcId="{A58AB970-C295-405C-80B9-3119BBAEC529}" destId="{569DE115-F732-4843-9C20-648CF3B7B26A}" srcOrd="1" destOrd="0" parTransId="{C69DC277-0EAD-4D90-8B94-58983B7C4BB7}" sibTransId="{2CFD830D-A2A7-4E10-93DF-4636C3974148}"/>
    <dgm:cxn modelId="{EA09B91E-1CE0-48FE-92BE-F9CE3C26DDFE}" type="presOf" srcId="{A58AB970-C295-405C-80B9-3119BBAEC529}" destId="{FCD26121-2A9A-4EC8-AC2E-C5EA8C30DB69}" srcOrd="0" destOrd="0" presId="urn:microsoft.com/office/officeart/2005/8/layout/vList6"/>
    <dgm:cxn modelId="{22D00FD5-F48B-4FE5-8684-950F55C75180}" srcId="{AC0A8F7B-5DE3-47E1-828D-4BB011396779}" destId="{A58AB970-C295-405C-80B9-3119BBAEC529}" srcOrd="1" destOrd="0" parTransId="{34E7FB54-1A31-4A7D-9FB0-0D81539B8448}" sibTransId="{4DBE0DF4-4FAA-4EAA-81C8-9AAF7954143F}"/>
    <dgm:cxn modelId="{91640B1A-CAA1-4348-BFC6-632DCE8AC90B}" type="presOf" srcId="{3ED370D4-1EB1-4E16-969E-3CE66E3979DB}" destId="{4B80CCBF-5A4C-44F5-9D2A-4C19F5E83EBD}" srcOrd="0" destOrd="0" presId="urn:microsoft.com/office/officeart/2005/8/layout/vList6"/>
    <dgm:cxn modelId="{8D7D4C97-F165-4C00-9A78-B21AB9439722}" type="presOf" srcId="{FC07F869-3DB3-498C-9727-CB33626E00CE}" destId="{7A95F517-0BA4-487C-99A1-EA9F6DD04217}" srcOrd="0" destOrd="0" presId="urn:microsoft.com/office/officeart/2005/8/layout/vList6"/>
    <dgm:cxn modelId="{4B7DB81D-3DA0-4A42-A46E-7B3AFB3AD8B1}" type="presOf" srcId="{569DE115-F732-4843-9C20-648CF3B7B26A}" destId="{7A95F517-0BA4-487C-99A1-EA9F6DD04217}" srcOrd="0" destOrd="1" presId="urn:microsoft.com/office/officeart/2005/8/layout/vList6"/>
    <dgm:cxn modelId="{6E9C3F6E-D10A-470D-9636-D3C9DA4240D7}" srcId="{A58AB970-C295-405C-80B9-3119BBAEC529}" destId="{222800DA-C857-438E-8687-14F137736106}" srcOrd="2" destOrd="0" parTransId="{A45F54C2-7B24-4E1A-8D7C-9A9EF4D6F8A0}" sibTransId="{DA7EE9BC-8D92-4788-B4CA-3D1183448F08}"/>
    <dgm:cxn modelId="{224E5986-C3D6-444D-ABE5-7B6F53475DD2}" srcId="{A58AB970-C295-405C-80B9-3119BBAEC529}" destId="{FC07F869-3DB3-498C-9727-CB33626E00CE}" srcOrd="0" destOrd="0" parTransId="{96829C8C-EFC0-4445-ADD1-A091D1DA27F2}" sibTransId="{B192258C-756F-44BD-BE2C-5E2B3BBB867D}"/>
    <dgm:cxn modelId="{ED963203-AACC-4DE6-8AD9-677C5F15AEFE}" type="presOf" srcId="{B4012D14-2D66-423A-88FD-AE457862648D}" destId="{1DFF2A68-B312-4A51-A5EE-1B9902FB4974}" srcOrd="0" destOrd="0" presId="urn:microsoft.com/office/officeart/2005/8/layout/vList6"/>
    <dgm:cxn modelId="{BDB55098-E6D9-475F-9BC1-3BEA1787C525}" type="presOf" srcId="{222800DA-C857-438E-8687-14F137736106}" destId="{7A95F517-0BA4-487C-99A1-EA9F6DD04217}" srcOrd="0" destOrd="2" presId="urn:microsoft.com/office/officeart/2005/8/layout/vList6"/>
    <dgm:cxn modelId="{9B47A602-B78B-443E-9629-9519343E4ADE}" type="presOf" srcId="{5EE1E463-0179-450B-9B0D-0C865FBC4783}" destId="{4B80CCBF-5A4C-44F5-9D2A-4C19F5E83EBD}" srcOrd="0" destOrd="1" presId="urn:microsoft.com/office/officeart/2005/8/layout/vList6"/>
    <dgm:cxn modelId="{04447E76-9542-4CB8-ACDD-F21B1D66D065}" type="presParOf" srcId="{784D025E-463A-47B4-B313-7C62008FE72D}" destId="{6F8F8805-DB0B-4CEE-9975-06CE908D8BF8}" srcOrd="0" destOrd="0" presId="urn:microsoft.com/office/officeart/2005/8/layout/vList6"/>
    <dgm:cxn modelId="{A311CC8E-7B6C-4A98-B60D-F37A6E426311}" type="presParOf" srcId="{6F8F8805-DB0B-4CEE-9975-06CE908D8BF8}" destId="{1DFF2A68-B312-4A51-A5EE-1B9902FB4974}" srcOrd="0" destOrd="0" presId="urn:microsoft.com/office/officeart/2005/8/layout/vList6"/>
    <dgm:cxn modelId="{DDD52C9C-03BE-4F0C-960C-C6668223A35C}" type="presParOf" srcId="{6F8F8805-DB0B-4CEE-9975-06CE908D8BF8}" destId="{4B80CCBF-5A4C-44F5-9D2A-4C19F5E83EBD}" srcOrd="1" destOrd="0" presId="urn:microsoft.com/office/officeart/2005/8/layout/vList6"/>
    <dgm:cxn modelId="{E20A12EC-AC39-4680-8DBF-56FA0BC63005}" type="presParOf" srcId="{784D025E-463A-47B4-B313-7C62008FE72D}" destId="{66F04E0F-B247-41D8-B10F-649E25B70BE0}" srcOrd="1" destOrd="0" presId="urn:microsoft.com/office/officeart/2005/8/layout/vList6"/>
    <dgm:cxn modelId="{BB347973-CB8B-46DA-AB8F-89432410F9A5}" type="presParOf" srcId="{784D025E-463A-47B4-B313-7C62008FE72D}" destId="{E9B42450-B6DC-42FC-A3CA-44DB7E8CD60D}" srcOrd="2" destOrd="0" presId="urn:microsoft.com/office/officeart/2005/8/layout/vList6"/>
    <dgm:cxn modelId="{94B38852-DD45-42E3-8BDD-DF6297DB6A7C}" type="presParOf" srcId="{E9B42450-B6DC-42FC-A3CA-44DB7E8CD60D}" destId="{FCD26121-2A9A-4EC8-AC2E-C5EA8C30DB69}" srcOrd="0" destOrd="0" presId="urn:microsoft.com/office/officeart/2005/8/layout/vList6"/>
    <dgm:cxn modelId="{1376BEFD-3D24-4C77-8A93-08F5D992AB89}" type="presParOf" srcId="{E9B42450-B6DC-42FC-A3CA-44DB7E8CD60D}" destId="{7A95F517-0BA4-487C-99A1-EA9F6DD04217}" srcOrd="1" destOrd="0" presId="urn:microsoft.com/office/officeart/2005/8/layout/vList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E62D14E-EFE7-42CA-93B0-4F246D9F48E2}" type="doc">
      <dgm:prSet loTypeId="urn:microsoft.com/office/officeart/2005/8/layout/funnel1" loCatId="process" qsTypeId="urn:microsoft.com/office/officeart/2005/8/quickstyle/simple1" qsCatId="simple" csTypeId="urn:microsoft.com/office/officeart/2005/8/colors/accent6_4" csCatId="accent6" phldr="1"/>
      <dgm:spPr/>
    </dgm:pt>
    <dgm:pt modelId="{58089411-9638-4300-A583-E4186C6F8D5F}">
      <dgm:prSet phldrT="[Текст]" custT="1"/>
      <dgm:spPr/>
      <dgm:t>
        <a:bodyPr/>
        <a:lstStyle/>
        <a:p>
          <a:r>
            <a:rPr lang="uk-UA" sz="1200" b="1" baseline="0" dirty="0" smtClean="0">
              <a:solidFill>
                <a:schemeClr val="tx1"/>
              </a:solidFill>
              <a:latin typeface="Century Schoolbook" pitchFamily="18" charset="0"/>
            </a:rPr>
            <a:t>Підсумкове тестування в СЕЗН ЗНУ на платформі Moodle </a:t>
          </a:r>
          <a:endParaRPr lang="ru-RU" sz="1200" b="1" baseline="0" dirty="0">
            <a:solidFill>
              <a:schemeClr val="tx1"/>
            </a:solidFill>
            <a:latin typeface="Century Schoolbook" pitchFamily="18" charset="0"/>
          </a:endParaRPr>
        </a:p>
      </dgm:t>
    </dgm:pt>
    <dgm:pt modelId="{79D6FBB6-2499-43D2-9835-335A27DC6699}" type="parTrans" cxnId="{21C39E17-2605-475E-ACED-7A00B67F0DE3}">
      <dgm:prSet/>
      <dgm:spPr/>
      <dgm:t>
        <a:bodyPr/>
        <a:lstStyle/>
        <a:p>
          <a:endParaRPr lang="ru-RU"/>
        </a:p>
      </dgm:t>
    </dgm:pt>
    <dgm:pt modelId="{682EB9AB-6DFA-4094-91D7-8D6A1DA882B8}" type="sibTrans" cxnId="{21C39E17-2605-475E-ACED-7A00B67F0DE3}">
      <dgm:prSet/>
      <dgm:spPr/>
      <dgm:t>
        <a:bodyPr/>
        <a:lstStyle/>
        <a:p>
          <a:endParaRPr lang="ru-RU"/>
        </a:p>
      </dgm:t>
    </dgm:pt>
    <dgm:pt modelId="{F7DF5926-99EF-472B-9D2A-8089BA29A947}">
      <dgm:prSet phldrT="[Текст]" custT="1"/>
      <dgm:spPr/>
      <dgm:t>
        <a:bodyPr/>
        <a:lstStyle/>
        <a:p>
          <a:r>
            <a:rPr lang="uk-UA" sz="1200" b="1" baseline="0" dirty="0" smtClean="0">
              <a:solidFill>
                <a:schemeClr val="tx1"/>
              </a:solidFill>
              <a:latin typeface="Century Schoolbook" pitchFamily="18" charset="0"/>
            </a:rPr>
            <a:t>Екзаменаційне випробування у письмовій формі за білетами</a:t>
          </a:r>
          <a:endParaRPr lang="ru-RU" sz="1200" b="1" baseline="0" dirty="0">
            <a:solidFill>
              <a:schemeClr val="tx1"/>
            </a:solidFill>
            <a:latin typeface="Century Schoolbook" pitchFamily="18" charset="0"/>
          </a:endParaRPr>
        </a:p>
      </dgm:t>
    </dgm:pt>
    <dgm:pt modelId="{BE9E54F8-50E2-4A8B-85A8-C726F46FCE6E}" type="parTrans" cxnId="{0EF2DC6F-7932-4FCD-B6A2-35460AEDEAA8}">
      <dgm:prSet/>
      <dgm:spPr/>
      <dgm:t>
        <a:bodyPr/>
        <a:lstStyle/>
        <a:p>
          <a:endParaRPr lang="ru-RU"/>
        </a:p>
      </dgm:t>
    </dgm:pt>
    <dgm:pt modelId="{76E64F16-751D-4E38-8C8A-8CEF6D03028E}" type="sibTrans" cxnId="{0EF2DC6F-7932-4FCD-B6A2-35460AEDEAA8}">
      <dgm:prSet/>
      <dgm:spPr/>
      <dgm:t>
        <a:bodyPr/>
        <a:lstStyle/>
        <a:p>
          <a:endParaRPr lang="ru-RU"/>
        </a:p>
      </dgm:t>
    </dgm:pt>
    <dgm:pt modelId="{33F7BFB4-EF31-4082-AFE3-79B4AA0CF9DE}">
      <dgm:prSet phldrT="[Текст]"/>
      <dgm:spPr/>
      <dgm:t>
        <a:bodyPr/>
        <a:lstStyle/>
        <a:p>
          <a:r>
            <a:rPr lang="uk-UA" b="1" baseline="0" dirty="0" smtClean="0">
              <a:solidFill>
                <a:schemeClr val="tx1"/>
              </a:solidFill>
              <a:latin typeface="Century Schoolbook" pitchFamily="18" charset="0"/>
            </a:rPr>
            <a:t>Підсумкова оцінка</a:t>
          </a:r>
          <a:endParaRPr lang="ru-RU" b="1" baseline="0" dirty="0">
            <a:solidFill>
              <a:schemeClr val="tx1"/>
            </a:solidFill>
            <a:latin typeface="Century Schoolbook" pitchFamily="18" charset="0"/>
          </a:endParaRPr>
        </a:p>
      </dgm:t>
    </dgm:pt>
    <dgm:pt modelId="{DC8A5EB8-2083-4A9E-8593-71FDC2A8502F}" type="parTrans" cxnId="{4106A7FA-F438-4623-8E7C-AD055A850536}">
      <dgm:prSet/>
      <dgm:spPr/>
      <dgm:t>
        <a:bodyPr/>
        <a:lstStyle/>
        <a:p>
          <a:endParaRPr lang="ru-RU"/>
        </a:p>
      </dgm:t>
    </dgm:pt>
    <dgm:pt modelId="{BC267EF1-FB45-4B33-8B3A-134467BB2EEA}" type="sibTrans" cxnId="{4106A7FA-F438-4623-8E7C-AD055A850536}">
      <dgm:prSet/>
      <dgm:spPr/>
      <dgm:t>
        <a:bodyPr/>
        <a:lstStyle/>
        <a:p>
          <a:endParaRPr lang="ru-RU"/>
        </a:p>
      </dgm:t>
    </dgm:pt>
    <dgm:pt modelId="{ED8C023B-4D2F-4B07-B789-839ECC73B509}">
      <dgm:prSet phldrT="[Текст]" custT="1"/>
      <dgm:spPr/>
      <dgm:t>
        <a:bodyPr/>
        <a:lstStyle/>
        <a:p>
          <a:r>
            <a:rPr lang="uk-UA" sz="1200" b="1" baseline="0" dirty="0" smtClean="0">
              <a:solidFill>
                <a:schemeClr val="tx1"/>
              </a:solidFill>
              <a:latin typeface="Century Schoolbook" pitchFamily="18" charset="0"/>
            </a:rPr>
            <a:t>Індивідуальне практичне завдання</a:t>
          </a:r>
          <a:endParaRPr lang="ru-RU" sz="1200" b="1" baseline="0" dirty="0">
            <a:solidFill>
              <a:schemeClr val="tx1"/>
            </a:solidFill>
            <a:latin typeface="Century Schoolbook" pitchFamily="18" charset="0"/>
          </a:endParaRPr>
        </a:p>
      </dgm:t>
    </dgm:pt>
    <dgm:pt modelId="{F6CB973F-A587-4308-A881-9F4297B45001}" type="parTrans" cxnId="{B771D4F4-96EF-4D3C-BAC8-C540FE5B6619}">
      <dgm:prSet/>
      <dgm:spPr/>
    </dgm:pt>
    <dgm:pt modelId="{786B62AF-1B80-47BF-9D16-F655FBF83A73}" type="sibTrans" cxnId="{B771D4F4-96EF-4D3C-BAC8-C540FE5B6619}">
      <dgm:prSet/>
      <dgm:spPr/>
    </dgm:pt>
    <dgm:pt modelId="{BE644A93-4FB4-4CBE-900A-D07485364549}" type="pres">
      <dgm:prSet presAssocID="{5E62D14E-EFE7-42CA-93B0-4F246D9F48E2}" presName="Name0" presStyleCnt="0">
        <dgm:presLayoutVars>
          <dgm:chMax val="4"/>
          <dgm:resizeHandles val="exact"/>
        </dgm:presLayoutVars>
      </dgm:prSet>
      <dgm:spPr/>
    </dgm:pt>
    <dgm:pt modelId="{04ABFB8F-8EC9-4BBC-9D5B-E43C50F5FE11}" type="pres">
      <dgm:prSet presAssocID="{5E62D14E-EFE7-42CA-93B0-4F246D9F48E2}" presName="ellipse" presStyleLbl="trBgShp" presStyleIdx="0" presStyleCnt="1"/>
      <dgm:spPr/>
    </dgm:pt>
    <dgm:pt modelId="{FBBFA72F-F685-440C-99D9-CEED6DC6CC09}" type="pres">
      <dgm:prSet presAssocID="{5E62D14E-EFE7-42CA-93B0-4F246D9F48E2}" presName="arrow1" presStyleLbl="fgShp" presStyleIdx="0" presStyleCnt="1"/>
      <dgm:spPr/>
    </dgm:pt>
    <dgm:pt modelId="{CD4AF9B5-542B-41AF-82E3-7F278E1A9A7C}" type="pres">
      <dgm:prSet presAssocID="{5E62D14E-EFE7-42CA-93B0-4F246D9F48E2}" presName="rectangle" presStyleLbl="revTx" presStyleIdx="0" presStyleCnt="1" custScaleX="144053">
        <dgm:presLayoutVars>
          <dgm:bulletEnabled val="1"/>
        </dgm:presLayoutVars>
      </dgm:prSet>
      <dgm:spPr/>
    </dgm:pt>
    <dgm:pt modelId="{E29B7B04-DBAA-42CD-B731-7DE98FD51C52}" type="pres">
      <dgm:prSet presAssocID="{58089411-9638-4300-A583-E4186C6F8D5F}" presName="item1" presStyleLbl="node1" presStyleIdx="0" presStyleCnt="3" custScaleX="144053">
        <dgm:presLayoutVars>
          <dgm:bulletEnabled val="1"/>
        </dgm:presLayoutVars>
      </dgm:prSet>
      <dgm:spPr/>
    </dgm:pt>
    <dgm:pt modelId="{DA6B69A7-DEDD-4B1C-BEEA-39A24CCD0A3E}" type="pres">
      <dgm:prSet presAssocID="{F7DF5926-99EF-472B-9D2A-8089BA29A947}" presName="item2" presStyleLbl="node1" presStyleIdx="1" presStyleCnt="3" custScaleX="144053">
        <dgm:presLayoutVars>
          <dgm:bulletEnabled val="1"/>
        </dgm:presLayoutVars>
      </dgm:prSet>
      <dgm:spPr/>
      <dgm:t>
        <a:bodyPr/>
        <a:lstStyle/>
        <a:p>
          <a:endParaRPr lang="ru-RU"/>
        </a:p>
      </dgm:t>
    </dgm:pt>
    <dgm:pt modelId="{05975B8B-01DD-4B57-9F6D-D57DD4B9AF2B}" type="pres">
      <dgm:prSet presAssocID="{33F7BFB4-EF31-4082-AFE3-79B4AA0CF9DE}" presName="item3" presStyleLbl="node1" presStyleIdx="2" presStyleCnt="3" custScaleX="144053">
        <dgm:presLayoutVars>
          <dgm:bulletEnabled val="1"/>
        </dgm:presLayoutVars>
      </dgm:prSet>
      <dgm:spPr/>
    </dgm:pt>
    <dgm:pt modelId="{3B3BC66A-8150-44AD-A94B-5FEF2ECE3F5B}" type="pres">
      <dgm:prSet presAssocID="{5E62D14E-EFE7-42CA-93B0-4F246D9F48E2}" presName="funnel" presStyleLbl="trAlignAcc1" presStyleIdx="0" presStyleCnt="1"/>
      <dgm:spPr/>
    </dgm:pt>
  </dgm:ptLst>
  <dgm:cxnLst>
    <dgm:cxn modelId="{E88FDB35-DE5E-4FFA-B513-92B0D1E7D3A5}" type="presOf" srcId="{5E62D14E-EFE7-42CA-93B0-4F246D9F48E2}" destId="{BE644A93-4FB4-4CBE-900A-D07485364549}" srcOrd="0" destOrd="0" presId="urn:microsoft.com/office/officeart/2005/8/layout/funnel1"/>
    <dgm:cxn modelId="{4106A7FA-F438-4623-8E7C-AD055A850536}" srcId="{5E62D14E-EFE7-42CA-93B0-4F246D9F48E2}" destId="{33F7BFB4-EF31-4082-AFE3-79B4AA0CF9DE}" srcOrd="3" destOrd="0" parTransId="{DC8A5EB8-2083-4A9E-8593-71FDC2A8502F}" sibTransId="{BC267EF1-FB45-4B33-8B3A-134467BB2EEA}"/>
    <dgm:cxn modelId="{B771D4F4-96EF-4D3C-BAC8-C540FE5B6619}" srcId="{5E62D14E-EFE7-42CA-93B0-4F246D9F48E2}" destId="{ED8C023B-4D2F-4B07-B789-839ECC73B509}" srcOrd="0" destOrd="0" parTransId="{F6CB973F-A587-4308-A881-9F4297B45001}" sibTransId="{786B62AF-1B80-47BF-9D16-F655FBF83A73}"/>
    <dgm:cxn modelId="{753340C8-973A-4AE0-959D-56FAEDC652CA}" type="presOf" srcId="{F7DF5926-99EF-472B-9D2A-8089BA29A947}" destId="{E29B7B04-DBAA-42CD-B731-7DE98FD51C52}" srcOrd="0" destOrd="0" presId="urn:microsoft.com/office/officeart/2005/8/layout/funnel1"/>
    <dgm:cxn modelId="{0EF2DC6F-7932-4FCD-B6A2-35460AEDEAA8}" srcId="{5E62D14E-EFE7-42CA-93B0-4F246D9F48E2}" destId="{F7DF5926-99EF-472B-9D2A-8089BA29A947}" srcOrd="2" destOrd="0" parTransId="{BE9E54F8-50E2-4A8B-85A8-C726F46FCE6E}" sibTransId="{76E64F16-751D-4E38-8C8A-8CEF6D03028E}"/>
    <dgm:cxn modelId="{21C39E17-2605-475E-ACED-7A00B67F0DE3}" srcId="{5E62D14E-EFE7-42CA-93B0-4F246D9F48E2}" destId="{58089411-9638-4300-A583-E4186C6F8D5F}" srcOrd="1" destOrd="0" parTransId="{79D6FBB6-2499-43D2-9835-335A27DC6699}" sibTransId="{682EB9AB-6DFA-4094-91D7-8D6A1DA882B8}"/>
    <dgm:cxn modelId="{7D15A33C-B587-4C3C-8179-BE39B30D925E}" type="presOf" srcId="{58089411-9638-4300-A583-E4186C6F8D5F}" destId="{DA6B69A7-DEDD-4B1C-BEEA-39A24CCD0A3E}" srcOrd="0" destOrd="0" presId="urn:microsoft.com/office/officeart/2005/8/layout/funnel1"/>
    <dgm:cxn modelId="{B4FCF026-58B0-43CF-9D82-F8ADD63E094A}" type="presOf" srcId="{ED8C023B-4D2F-4B07-B789-839ECC73B509}" destId="{05975B8B-01DD-4B57-9F6D-D57DD4B9AF2B}" srcOrd="0" destOrd="0" presId="urn:microsoft.com/office/officeart/2005/8/layout/funnel1"/>
    <dgm:cxn modelId="{3FDC206C-EFD6-4AC6-9A62-978E9AD9B9BC}" type="presOf" srcId="{33F7BFB4-EF31-4082-AFE3-79B4AA0CF9DE}" destId="{CD4AF9B5-542B-41AF-82E3-7F278E1A9A7C}" srcOrd="0" destOrd="0" presId="urn:microsoft.com/office/officeart/2005/8/layout/funnel1"/>
    <dgm:cxn modelId="{12793F4A-EBF2-423A-B724-82CC1795E954}" type="presParOf" srcId="{BE644A93-4FB4-4CBE-900A-D07485364549}" destId="{04ABFB8F-8EC9-4BBC-9D5B-E43C50F5FE11}" srcOrd="0" destOrd="0" presId="urn:microsoft.com/office/officeart/2005/8/layout/funnel1"/>
    <dgm:cxn modelId="{BE508CDA-976C-4EA5-87AB-8DFAF4ED7F10}" type="presParOf" srcId="{BE644A93-4FB4-4CBE-900A-D07485364549}" destId="{FBBFA72F-F685-440C-99D9-CEED6DC6CC09}" srcOrd="1" destOrd="0" presId="urn:microsoft.com/office/officeart/2005/8/layout/funnel1"/>
    <dgm:cxn modelId="{5D2954D7-1BF2-4808-9C25-73409EA3761E}" type="presParOf" srcId="{BE644A93-4FB4-4CBE-900A-D07485364549}" destId="{CD4AF9B5-542B-41AF-82E3-7F278E1A9A7C}" srcOrd="2" destOrd="0" presId="urn:microsoft.com/office/officeart/2005/8/layout/funnel1"/>
    <dgm:cxn modelId="{7B03DCA2-EC0A-4E15-8B6E-5FB9B0C77106}" type="presParOf" srcId="{BE644A93-4FB4-4CBE-900A-D07485364549}" destId="{E29B7B04-DBAA-42CD-B731-7DE98FD51C52}" srcOrd="3" destOrd="0" presId="urn:microsoft.com/office/officeart/2005/8/layout/funnel1"/>
    <dgm:cxn modelId="{07BE8993-B56C-4648-B402-57DA6783BF62}" type="presParOf" srcId="{BE644A93-4FB4-4CBE-900A-D07485364549}" destId="{DA6B69A7-DEDD-4B1C-BEEA-39A24CCD0A3E}" srcOrd="4" destOrd="0" presId="urn:microsoft.com/office/officeart/2005/8/layout/funnel1"/>
    <dgm:cxn modelId="{D03C195E-8E67-4E50-A657-9E690D33E943}" type="presParOf" srcId="{BE644A93-4FB4-4CBE-900A-D07485364549}" destId="{05975B8B-01DD-4B57-9F6D-D57DD4B9AF2B}" srcOrd="5" destOrd="0" presId="urn:microsoft.com/office/officeart/2005/8/layout/funnel1"/>
    <dgm:cxn modelId="{A1D9C3A6-B7D8-4040-87D8-BCA0066E35AC}" type="presParOf" srcId="{BE644A93-4FB4-4CBE-900A-D07485364549}" destId="{3B3BC66A-8150-44AD-A94B-5FEF2ECE3F5B}" srcOrd="6" destOrd="0" presId="urn:microsoft.com/office/officeart/2005/8/layout/funnel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B80CCBF-5A4C-44F5-9D2A-4C19F5E83EBD}">
      <dsp:nvSpPr>
        <dsp:cNvPr id="0" name=""/>
        <dsp:cNvSpPr/>
      </dsp:nvSpPr>
      <dsp:spPr>
        <a:xfrm>
          <a:off x="3291839" y="552"/>
          <a:ext cx="4937760" cy="2154694"/>
        </a:xfrm>
        <a:prstGeom prst="rightArrow">
          <a:avLst>
            <a:gd name="adj1" fmla="val 75000"/>
            <a:gd name="adj2" fmla="val 50000"/>
          </a:avLst>
        </a:prstGeom>
        <a:solidFill>
          <a:schemeClr val="accent6">
            <a:alpha val="90000"/>
            <a:tint val="4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 tIns="9525" rIns="9525" bIns="9525" numCol="1" spcCol="1270" anchor="t" anchorCtr="0">
          <a:noAutofit/>
        </a:bodyPr>
        <a:lstStyle/>
        <a:p>
          <a:pPr marL="114300" lvl="1" indent="-114300" algn="l" defTabSz="666750">
            <a:lnSpc>
              <a:spcPct val="90000"/>
            </a:lnSpc>
            <a:spcBef>
              <a:spcPct val="0"/>
            </a:spcBef>
            <a:spcAft>
              <a:spcPct val="15000"/>
            </a:spcAft>
            <a:buChar char="••"/>
          </a:pPr>
          <a:r>
            <a:rPr lang="uk-UA" sz="1500" b="1" kern="1200" dirty="0" smtClean="0">
              <a:latin typeface="Century Schoolbook" pitchFamily="18" charset="0"/>
            </a:rPr>
            <a:t>Активна участь студента під час лекції-консультації</a:t>
          </a:r>
          <a:r>
            <a:rPr lang="uk-UA" sz="1500" kern="1200" dirty="0" smtClean="0">
              <a:latin typeface="Century Schoolbook" pitchFamily="18" charset="0"/>
            </a:rPr>
            <a:t> </a:t>
          </a:r>
          <a:endParaRPr lang="ru-RU" sz="1500" kern="1200" dirty="0">
            <a:latin typeface="Century Schoolbook" pitchFamily="18" charset="0"/>
          </a:endParaRPr>
        </a:p>
        <a:p>
          <a:pPr marL="114300" lvl="1" indent="-114300" algn="l" defTabSz="666750">
            <a:lnSpc>
              <a:spcPct val="90000"/>
            </a:lnSpc>
            <a:spcBef>
              <a:spcPct val="0"/>
            </a:spcBef>
            <a:spcAft>
              <a:spcPct val="15000"/>
            </a:spcAft>
            <a:buChar char="••"/>
          </a:pPr>
          <a:r>
            <a:rPr lang="uk-UA" sz="1500" b="1" kern="1200" dirty="0" smtClean="0">
              <a:latin typeface="Century Schoolbook" pitchFamily="18" charset="0"/>
            </a:rPr>
            <a:t>Оформлення конспектів лекцій за допомогою СЛС</a:t>
          </a:r>
          <a:endParaRPr lang="ru-RU" sz="1500" kern="1200" dirty="0">
            <a:latin typeface="Century Schoolbook" pitchFamily="18" charset="0"/>
          </a:endParaRPr>
        </a:p>
      </dsp:txBody>
      <dsp:txXfrm>
        <a:off x="3291839" y="552"/>
        <a:ext cx="4937760" cy="2154694"/>
      </dsp:txXfrm>
    </dsp:sp>
    <dsp:sp modelId="{1DFF2A68-B312-4A51-A5EE-1B9902FB4974}">
      <dsp:nvSpPr>
        <dsp:cNvPr id="0" name=""/>
        <dsp:cNvSpPr/>
      </dsp:nvSpPr>
      <dsp:spPr>
        <a:xfrm>
          <a:off x="0" y="552"/>
          <a:ext cx="3291840" cy="2154694"/>
        </a:xfrm>
        <a:prstGeom prst="roundRect">
          <a:avLst/>
        </a:prstGeom>
        <a:solidFill>
          <a:schemeClr val="accent6">
            <a:alpha val="9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a:lnSpc>
              <a:spcPct val="90000"/>
            </a:lnSpc>
            <a:spcBef>
              <a:spcPct val="0"/>
            </a:spcBef>
            <a:spcAft>
              <a:spcPct val="35000"/>
            </a:spcAft>
          </a:pPr>
          <a:r>
            <a:rPr lang="uk-UA" sz="3200" b="1" kern="1200" baseline="0" dirty="0" smtClean="0">
              <a:solidFill>
                <a:schemeClr val="tx1"/>
              </a:solidFill>
              <a:latin typeface="Century Schoolbook" pitchFamily="18" charset="0"/>
            </a:rPr>
            <a:t>Лекції</a:t>
          </a:r>
          <a:endParaRPr lang="ru-RU" sz="3200" b="1" kern="1200" baseline="0" dirty="0">
            <a:solidFill>
              <a:schemeClr val="tx1"/>
            </a:solidFill>
            <a:latin typeface="Century Schoolbook" pitchFamily="18" charset="0"/>
          </a:endParaRPr>
        </a:p>
      </dsp:txBody>
      <dsp:txXfrm>
        <a:off x="0" y="552"/>
        <a:ext cx="3291840" cy="2154694"/>
      </dsp:txXfrm>
    </dsp:sp>
    <dsp:sp modelId="{7A95F517-0BA4-487C-99A1-EA9F6DD04217}">
      <dsp:nvSpPr>
        <dsp:cNvPr id="0" name=""/>
        <dsp:cNvSpPr/>
      </dsp:nvSpPr>
      <dsp:spPr>
        <a:xfrm>
          <a:off x="3291839" y="2370716"/>
          <a:ext cx="4937760" cy="2154694"/>
        </a:xfrm>
        <a:prstGeom prst="rightArrow">
          <a:avLst>
            <a:gd name="adj1" fmla="val 75000"/>
            <a:gd name="adj2" fmla="val 50000"/>
          </a:avLst>
        </a:prstGeom>
        <a:solidFill>
          <a:schemeClr val="accent6">
            <a:alpha val="90000"/>
            <a:tint val="4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 tIns="9525" rIns="9525" bIns="9525" numCol="1" spcCol="1270" anchor="t" anchorCtr="0">
          <a:noAutofit/>
        </a:bodyPr>
        <a:lstStyle/>
        <a:p>
          <a:pPr marL="114300" lvl="1" indent="-114300" algn="l" defTabSz="666750">
            <a:lnSpc>
              <a:spcPct val="90000"/>
            </a:lnSpc>
            <a:spcBef>
              <a:spcPct val="0"/>
            </a:spcBef>
            <a:spcAft>
              <a:spcPct val="15000"/>
            </a:spcAft>
            <a:buChar char="••"/>
          </a:pPr>
          <a:r>
            <a:rPr lang="uk-UA" sz="1500" b="1" kern="1200" dirty="0" smtClean="0">
              <a:latin typeface="Century Schoolbook" pitchFamily="18" charset="0"/>
            </a:rPr>
            <a:t>Участь студента в обговоренні теоретичних запитань </a:t>
          </a:r>
          <a:endParaRPr lang="ru-RU" sz="1500" kern="1200" dirty="0">
            <a:latin typeface="Century Schoolbook" pitchFamily="18" charset="0"/>
          </a:endParaRPr>
        </a:p>
        <a:p>
          <a:pPr marL="114300" lvl="1" indent="-114300" algn="l" defTabSz="666750">
            <a:lnSpc>
              <a:spcPct val="90000"/>
            </a:lnSpc>
            <a:spcBef>
              <a:spcPct val="0"/>
            </a:spcBef>
            <a:spcAft>
              <a:spcPct val="15000"/>
            </a:spcAft>
            <a:buChar char="••"/>
          </a:pPr>
          <a:r>
            <a:rPr lang="uk-UA" sz="1500" b="1" kern="1200" dirty="0" smtClean="0">
              <a:latin typeface="Century Schoolbook" pitchFamily="18" charset="0"/>
            </a:rPr>
            <a:t>Виконання завдань практичного заняття </a:t>
          </a:r>
          <a:endParaRPr lang="ru-RU" sz="1500" kern="1200" dirty="0">
            <a:latin typeface="Century Schoolbook" pitchFamily="18" charset="0"/>
          </a:endParaRPr>
        </a:p>
        <a:p>
          <a:pPr marL="114300" lvl="1" indent="-114300" algn="l" defTabSz="666750">
            <a:lnSpc>
              <a:spcPct val="90000"/>
            </a:lnSpc>
            <a:spcBef>
              <a:spcPct val="0"/>
            </a:spcBef>
            <a:spcAft>
              <a:spcPct val="15000"/>
            </a:spcAft>
            <a:buChar char="••"/>
          </a:pPr>
          <a:r>
            <a:rPr lang="uk-UA" sz="1500" b="1" kern="1200" dirty="0" smtClean="0">
              <a:latin typeface="Century Schoolbook" pitchFamily="18" charset="0"/>
            </a:rPr>
            <a:t>Письмове виконання в робочому зошиті завдань Самостійної позааудиторної роботи студентів </a:t>
          </a:r>
          <a:endParaRPr lang="ru-RU" sz="1500" kern="1200" dirty="0">
            <a:latin typeface="Century Schoolbook" pitchFamily="18" charset="0"/>
          </a:endParaRPr>
        </a:p>
      </dsp:txBody>
      <dsp:txXfrm>
        <a:off x="3291839" y="2370716"/>
        <a:ext cx="4937760" cy="2154694"/>
      </dsp:txXfrm>
    </dsp:sp>
    <dsp:sp modelId="{FCD26121-2A9A-4EC8-AC2E-C5EA8C30DB69}">
      <dsp:nvSpPr>
        <dsp:cNvPr id="0" name=""/>
        <dsp:cNvSpPr/>
      </dsp:nvSpPr>
      <dsp:spPr>
        <a:xfrm>
          <a:off x="0" y="2370716"/>
          <a:ext cx="3291840" cy="2154694"/>
        </a:xfrm>
        <a:prstGeom prst="roundRect">
          <a:avLst/>
        </a:prstGeom>
        <a:solidFill>
          <a:schemeClr val="accent6">
            <a:alpha val="90000"/>
            <a:hueOff val="0"/>
            <a:satOff val="0"/>
            <a:lumOff val="0"/>
            <a:alpha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a:lnSpc>
              <a:spcPct val="90000"/>
            </a:lnSpc>
            <a:spcBef>
              <a:spcPct val="0"/>
            </a:spcBef>
            <a:spcAft>
              <a:spcPct val="35000"/>
            </a:spcAft>
          </a:pPr>
          <a:r>
            <a:rPr lang="uk-UA" sz="3200" b="1" kern="1200" baseline="0" dirty="0" smtClean="0">
              <a:solidFill>
                <a:schemeClr val="tx1"/>
              </a:solidFill>
              <a:latin typeface="Century Schoolbook" pitchFamily="18" charset="0"/>
            </a:rPr>
            <a:t>Практичні заняття</a:t>
          </a:r>
          <a:endParaRPr lang="ru-RU" sz="3200" b="1" kern="1200" baseline="0" dirty="0">
            <a:solidFill>
              <a:schemeClr val="tx1"/>
            </a:solidFill>
            <a:latin typeface="Century Schoolbook" pitchFamily="18" charset="0"/>
          </a:endParaRPr>
        </a:p>
      </dsp:txBody>
      <dsp:txXfrm>
        <a:off x="0" y="2370716"/>
        <a:ext cx="3291840" cy="2154694"/>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4ABFB8F-8EC9-4BBC-9D5B-E43C50F5FE11}">
      <dsp:nvSpPr>
        <dsp:cNvPr id="0" name=""/>
        <dsp:cNvSpPr/>
      </dsp:nvSpPr>
      <dsp:spPr>
        <a:xfrm>
          <a:off x="2284613" y="183867"/>
          <a:ext cx="3649057" cy="1267269"/>
        </a:xfrm>
        <a:prstGeom prst="ellipse">
          <a:avLst/>
        </a:prstGeom>
        <a:solidFill>
          <a:schemeClr val="accent6">
            <a:tint val="50000"/>
            <a:alpha val="5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BBFA72F-F685-440C-99D9-CEED6DC6CC09}">
      <dsp:nvSpPr>
        <dsp:cNvPr id="0" name=""/>
        <dsp:cNvSpPr/>
      </dsp:nvSpPr>
      <dsp:spPr>
        <a:xfrm>
          <a:off x="3761209" y="3286980"/>
          <a:ext cx="707181" cy="452596"/>
        </a:xfrm>
        <a:prstGeom prst="downArrow">
          <a:avLst/>
        </a:prstGeom>
        <a:solidFill>
          <a:schemeClr val="accent6">
            <a:tint val="55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D4AF9B5-542B-41AF-82E3-7F278E1A9A7C}">
      <dsp:nvSpPr>
        <dsp:cNvPr id="0" name=""/>
        <dsp:cNvSpPr/>
      </dsp:nvSpPr>
      <dsp:spPr>
        <a:xfrm>
          <a:off x="1669880" y="3649057"/>
          <a:ext cx="4889839" cy="8486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3360" tIns="213360" rIns="213360" bIns="213360" numCol="1" spcCol="1270" anchor="ctr" anchorCtr="0">
          <a:noAutofit/>
        </a:bodyPr>
        <a:lstStyle/>
        <a:p>
          <a:pPr lvl="0" algn="ctr" defTabSz="1333500">
            <a:lnSpc>
              <a:spcPct val="90000"/>
            </a:lnSpc>
            <a:spcBef>
              <a:spcPct val="0"/>
            </a:spcBef>
            <a:spcAft>
              <a:spcPct val="35000"/>
            </a:spcAft>
          </a:pPr>
          <a:r>
            <a:rPr lang="uk-UA" sz="3000" b="1" kern="1200" baseline="0" dirty="0" smtClean="0">
              <a:solidFill>
                <a:schemeClr val="tx1"/>
              </a:solidFill>
              <a:latin typeface="Century Schoolbook" pitchFamily="18" charset="0"/>
            </a:rPr>
            <a:t>Підсумкова оцінка</a:t>
          </a:r>
          <a:endParaRPr lang="ru-RU" sz="3000" b="1" kern="1200" baseline="0" dirty="0">
            <a:solidFill>
              <a:schemeClr val="tx1"/>
            </a:solidFill>
            <a:latin typeface="Century Schoolbook" pitchFamily="18" charset="0"/>
          </a:endParaRPr>
        </a:p>
      </dsp:txBody>
      <dsp:txXfrm>
        <a:off x="1669880" y="3649057"/>
        <a:ext cx="4889839" cy="848618"/>
      </dsp:txXfrm>
    </dsp:sp>
    <dsp:sp modelId="{E29B7B04-DBAA-42CD-B731-7DE98FD51C52}">
      <dsp:nvSpPr>
        <dsp:cNvPr id="0" name=""/>
        <dsp:cNvSpPr/>
      </dsp:nvSpPr>
      <dsp:spPr>
        <a:xfrm>
          <a:off x="3330905" y="1549010"/>
          <a:ext cx="1833689" cy="1272927"/>
        </a:xfrm>
        <a:prstGeom prst="ellipse">
          <a:avLst/>
        </a:prstGeom>
        <a:solidFill>
          <a:schemeClr val="accent6">
            <a:shade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uk-UA" sz="1200" b="1" kern="1200" baseline="0" dirty="0" smtClean="0">
              <a:solidFill>
                <a:schemeClr val="tx1"/>
              </a:solidFill>
              <a:latin typeface="Century Schoolbook" pitchFamily="18" charset="0"/>
            </a:rPr>
            <a:t>Екзаменаційне випробування у письмовій формі за білетами</a:t>
          </a:r>
          <a:endParaRPr lang="ru-RU" sz="1200" b="1" kern="1200" baseline="0" dirty="0">
            <a:solidFill>
              <a:schemeClr val="tx1"/>
            </a:solidFill>
            <a:latin typeface="Century Schoolbook" pitchFamily="18" charset="0"/>
          </a:endParaRPr>
        </a:p>
      </dsp:txBody>
      <dsp:txXfrm>
        <a:off x="3330905" y="1549010"/>
        <a:ext cx="1833689" cy="1272927"/>
      </dsp:txXfrm>
    </dsp:sp>
    <dsp:sp modelId="{DA6B69A7-DEDD-4B1C-BEEA-39A24CCD0A3E}">
      <dsp:nvSpPr>
        <dsp:cNvPr id="0" name=""/>
        <dsp:cNvSpPr/>
      </dsp:nvSpPr>
      <dsp:spPr>
        <a:xfrm>
          <a:off x="2420055" y="594032"/>
          <a:ext cx="1833689" cy="1272927"/>
        </a:xfrm>
        <a:prstGeom prst="ellipse">
          <a:avLst/>
        </a:prstGeom>
        <a:solidFill>
          <a:schemeClr val="accent6">
            <a:shade val="50000"/>
            <a:hueOff val="-307796"/>
            <a:satOff val="20520"/>
            <a:lumOff val="2679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uk-UA" sz="1200" b="1" kern="1200" baseline="0" dirty="0" smtClean="0">
              <a:solidFill>
                <a:schemeClr val="tx1"/>
              </a:solidFill>
              <a:latin typeface="Century Schoolbook" pitchFamily="18" charset="0"/>
            </a:rPr>
            <a:t>Підсумкове тестування в СЕЗН ЗНУ на платформі Moodle </a:t>
          </a:r>
          <a:endParaRPr lang="ru-RU" sz="1200" b="1" kern="1200" baseline="0" dirty="0">
            <a:solidFill>
              <a:schemeClr val="tx1"/>
            </a:solidFill>
            <a:latin typeface="Century Schoolbook" pitchFamily="18" charset="0"/>
          </a:endParaRPr>
        </a:p>
      </dsp:txBody>
      <dsp:txXfrm>
        <a:off x="2420055" y="594032"/>
        <a:ext cx="1833689" cy="1272927"/>
      </dsp:txXfrm>
    </dsp:sp>
    <dsp:sp modelId="{05975B8B-01DD-4B57-9F6D-D57DD4B9AF2B}">
      <dsp:nvSpPr>
        <dsp:cNvPr id="0" name=""/>
        <dsp:cNvSpPr/>
      </dsp:nvSpPr>
      <dsp:spPr>
        <a:xfrm>
          <a:off x="3721269" y="286267"/>
          <a:ext cx="1833689" cy="1272927"/>
        </a:xfrm>
        <a:prstGeom prst="ellipse">
          <a:avLst/>
        </a:prstGeom>
        <a:solidFill>
          <a:schemeClr val="accent6">
            <a:shade val="50000"/>
            <a:hueOff val="-307796"/>
            <a:satOff val="20520"/>
            <a:lumOff val="2679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uk-UA" sz="1200" b="1" kern="1200" baseline="0" dirty="0" smtClean="0">
              <a:solidFill>
                <a:schemeClr val="tx1"/>
              </a:solidFill>
              <a:latin typeface="Century Schoolbook" pitchFamily="18" charset="0"/>
            </a:rPr>
            <a:t>Індивідуальне практичне завдання</a:t>
          </a:r>
          <a:endParaRPr lang="ru-RU" sz="1200" b="1" kern="1200" baseline="0" dirty="0">
            <a:solidFill>
              <a:schemeClr val="tx1"/>
            </a:solidFill>
            <a:latin typeface="Century Schoolbook" pitchFamily="18" charset="0"/>
          </a:endParaRPr>
        </a:p>
      </dsp:txBody>
      <dsp:txXfrm>
        <a:off x="3721269" y="286267"/>
        <a:ext cx="1833689" cy="1272927"/>
      </dsp:txXfrm>
    </dsp:sp>
    <dsp:sp modelId="{3B3BC66A-8150-44AD-A94B-5FEF2ECE3F5B}">
      <dsp:nvSpPr>
        <dsp:cNvPr id="0" name=""/>
        <dsp:cNvSpPr/>
      </dsp:nvSpPr>
      <dsp:spPr>
        <a:xfrm>
          <a:off x="2134691" y="28287"/>
          <a:ext cx="3960217" cy="3168174"/>
        </a:xfrm>
        <a:prstGeom prst="funnel">
          <a:avLst/>
        </a:prstGeom>
        <a:solidFill>
          <a:schemeClr val="lt1">
            <a:alpha val="55000"/>
            <a:hueOff val="0"/>
            <a:satOff val="0"/>
            <a:lumOff val="0"/>
            <a:alphaOff val="0"/>
          </a:schemeClr>
        </a:solidFill>
        <a:ln w="9525" cap="flat" cmpd="sng" algn="ctr">
          <a:solidFill>
            <a:schemeClr val="accent6">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422EAAE5-7F06-46B9-9D40-B15F37A485B6}" type="datetimeFigureOut">
              <a:rPr lang="ru-RU" smtClean="0"/>
              <a:t>08.09.2020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FAED341-03A9-42A7-A4F7-37679DBAE88C}"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22EAAE5-7F06-46B9-9D40-B15F37A485B6}" type="datetimeFigureOut">
              <a:rPr lang="ru-RU" smtClean="0"/>
              <a:t>08.09.2020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FAED341-03A9-42A7-A4F7-37679DBAE88C}"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22EAAE5-7F06-46B9-9D40-B15F37A485B6}" type="datetimeFigureOut">
              <a:rPr lang="ru-RU" smtClean="0"/>
              <a:t>08.09.2020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FAED341-03A9-42A7-A4F7-37679DBAE88C}"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22EAAE5-7F06-46B9-9D40-B15F37A485B6}" type="datetimeFigureOut">
              <a:rPr lang="ru-RU" smtClean="0"/>
              <a:t>08.09.2020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FAED341-03A9-42A7-A4F7-37679DBAE88C}"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422EAAE5-7F06-46B9-9D40-B15F37A485B6}" type="datetimeFigureOut">
              <a:rPr lang="ru-RU" smtClean="0"/>
              <a:t>08.09.2020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FAED341-03A9-42A7-A4F7-37679DBAE88C}"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422EAAE5-7F06-46B9-9D40-B15F37A485B6}" type="datetimeFigureOut">
              <a:rPr lang="ru-RU" smtClean="0"/>
              <a:t>08.09.2020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FAED341-03A9-42A7-A4F7-37679DBAE88C}"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422EAAE5-7F06-46B9-9D40-B15F37A485B6}" type="datetimeFigureOut">
              <a:rPr lang="ru-RU" smtClean="0"/>
              <a:t>08.09.2020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AFAED341-03A9-42A7-A4F7-37679DBAE88C}"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422EAAE5-7F06-46B9-9D40-B15F37A485B6}" type="datetimeFigureOut">
              <a:rPr lang="ru-RU" smtClean="0"/>
              <a:t>08.09.2020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AFAED341-03A9-42A7-A4F7-37679DBAE88C}"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22EAAE5-7F06-46B9-9D40-B15F37A485B6}" type="datetimeFigureOut">
              <a:rPr lang="ru-RU" smtClean="0"/>
              <a:t>08.09.2020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AFAED341-03A9-42A7-A4F7-37679DBAE88C}"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22EAAE5-7F06-46B9-9D40-B15F37A485B6}" type="datetimeFigureOut">
              <a:rPr lang="ru-RU" smtClean="0"/>
              <a:t>08.09.2020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FAED341-03A9-42A7-A4F7-37679DBAE88C}"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22EAAE5-7F06-46B9-9D40-B15F37A485B6}" type="datetimeFigureOut">
              <a:rPr lang="ru-RU" smtClean="0"/>
              <a:t>08.09.2020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FAED341-03A9-42A7-A4F7-37679DBAE88C}"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BE4AE">
                <a:alpha val="71000"/>
              </a:srgbClr>
            </a:gs>
            <a:gs pos="13000">
              <a:srgbClr val="BD922A"/>
            </a:gs>
            <a:gs pos="21001">
              <a:srgbClr val="BD922A"/>
            </a:gs>
            <a:gs pos="63000">
              <a:srgbClr val="FBE4AE"/>
            </a:gs>
            <a:gs pos="67000">
              <a:srgbClr val="BD922A"/>
            </a:gs>
            <a:gs pos="69000">
              <a:srgbClr val="835E17"/>
            </a:gs>
            <a:gs pos="82001">
              <a:srgbClr val="A28949"/>
            </a:gs>
            <a:gs pos="100000">
              <a:srgbClr val="FAE3B7"/>
            </a:gs>
          </a:gsLst>
          <a:lin ang="2700000" scaled="1"/>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2EAAE5-7F06-46B9-9D40-B15F37A485B6}" type="datetimeFigureOut">
              <a:rPr lang="ru-RU" smtClean="0"/>
              <a:t>08.09.2020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AED341-03A9-42A7-A4F7-37679DBAE88C}"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uk-UA" b="1" dirty="0" smtClean="0">
                <a:latin typeface="Century Schoolbook" pitchFamily="18" charset="0"/>
              </a:rPr>
              <a:t>СУЧАСНІ МЕТОДИКИ НАВЧАННЯ ЕКОЛОГІЇ</a:t>
            </a: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2800" b="1" dirty="0" smtClean="0">
                <a:latin typeface="Century Schoolbook" pitchFamily="18" charset="0"/>
              </a:rPr>
              <a:t>Перетятько Вікторія Віталіївна </a:t>
            </a:r>
            <a:r>
              <a:rPr lang="uk-UA" sz="2800" dirty="0" smtClean="0">
                <a:latin typeface="Century Schoolbook" pitchFamily="18" charset="0"/>
              </a:rPr>
              <a:t>к. пед. н., доцент, </a:t>
            </a:r>
            <a:r>
              <a:rPr lang="uk-UA" sz="2800" dirty="0" smtClean="0">
                <a:latin typeface="Century Schoolbook" pitchFamily="18" charset="0"/>
              </a:rPr>
              <a:t>доцент</a:t>
            </a:r>
            <a:r>
              <a:rPr lang="uk-UA" sz="2800" dirty="0" smtClean="0">
                <a:latin typeface="Century Schoolbook" pitchFamily="18" charset="0"/>
              </a:rPr>
              <a:t> кафедри хімії </a:t>
            </a:r>
            <a:endParaRPr lang="ru-RU" sz="2800" dirty="0">
              <a:latin typeface="Century Schoolbook" pitchFamily="18" charset="0"/>
            </a:endParaRPr>
          </a:p>
        </p:txBody>
      </p:sp>
      <p:pic>
        <p:nvPicPr>
          <p:cNvPr id="4" name="Содержимое 3" descr="IMG_5430 копия.jpg"/>
          <p:cNvPicPr>
            <a:picLocks noGrp="1" noChangeAspect="1"/>
          </p:cNvPicPr>
          <p:nvPr>
            <p:ph idx="1"/>
          </p:nvPr>
        </p:nvPicPr>
        <p:blipFill>
          <a:blip r:embed="rId2" cstate="print"/>
          <a:stretch>
            <a:fillRect/>
          </a:stretch>
        </p:blipFill>
        <p:spPr>
          <a:xfrm>
            <a:off x="2971912" y="1600200"/>
            <a:ext cx="3200176" cy="4525963"/>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2800" b="1" dirty="0" smtClean="0">
                <a:latin typeface="Century Schoolbook" pitchFamily="18" charset="0"/>
              </a:rPr>
              <a:t>Мета курсу</a:t>
            </a:r>
            <a:endParaRPr lang="ru-RU" sz="2800" b="1" dirty="0">
              <a:latin typeface="Century Schoolbook" pitchFamily="18" charset="0"/>
            </a:endParaRPr>
          </a:p>
        </p:txBody>
      </p:sp>
      <p:sp>
        <p:nvSpPr>
          <p:cNvPr id="3" name="Содержимое 2"/>
          <p:cNvSpPr>
            <a:spLocks noGrp="1"/>
          </p:cNvSpPr>
          <p:nvPr>
            <p:ph idx="1"/>
          </p:nvPr>
        </p:nvSpPr>
        <p:spPr>
          <a:xfrm>
            <a:off x="457200" y="1340768"/>
            <a:ext cx="8229600" cy="4785395"/>
          </a:xfrm>
        </p:spPr>
        <p:txBody>
          <a:bodyPr>
            <a:normAutofit fontScale="25000" lnSpcReduction="20000"/>
          </a:bodyPr>
          <a:lstStyle/>
          <a:p>
            <a:pPr>
              <a:lnSpc>
                <a:spcPct val="120000"/>
              </a:lnSpc>
              <a:spcBef>
                <a:spcPts val="0"/>
              </a:spcBef>
              <a:buNone/>
            </a:pPr>
            <a:r>
              <a:rPr lang="uk-UA" i="1" dirty="0" smtClean="0"/>
              <a:t>	</a:t>
            </a:r>
            <a:r>
              <a:rPr lang="uk-UA" sz="7200" b="1" i="1" dirty="0" smtClean="0">
                <a:latin typeface="Century Schoolbook" pitchFamily="18" charset="0"/>
              </a:rPr>
              <a:t>сформувати у студентів поняття з сучасних методик навчання екології в закладах освіти різного рівня:</a:t>
            </a:r>
          </a:p>
          <a:p>
            <a:pPr>
              <a:lnSpc>
                <a:spcPct val="120000"/>
              </a:lnSpc>
              <a:spcBef>
                <a:spcPts val="0"/>
              </a:spcBef>
            </a:pPr>
            <a:r>
              <a:rPr lang="uk-UA" sz="7200" b="1" i="1" dirty="0" smtClean="0">
                <a:latin typeface="Century Schoolbook" pitchFamily="18" charset="0"/>
              </a:rPr>
              <a:t> старшій профільній школі закладу загальної середньої освіти (далі – СПШ ЗЗСО),</a:t>
            </a:r>
          </a:p>
          <a:p>
            <a:pPr>
              <a:lnSpc>
                <a:spcPct val="120000"/>
              </a:lnSpc>
              <a:spcBef>
                <a:spcPts val="0"/>
              </a:spcBef>
            </a:pPr>
            <a:r>
              <a:rPr lang="uk-UA" sz="7200" b="1" i="1" dirty="0" smtClean="0">
                <a:latin typeface="Century Schoolbook" pitchFamily="18" charset="0"/>
              </a:rPr>
              <a:t> закладах професійно-технічної (далі – ЗПТО)</a:t>
            </a:r>
          </a:p>
          <a:p>
            <a:pPr>
              <a:lnSpc>
                <a:spcPct val="120000"/>
              </a:lnSpc>
              <a:spcBef>
                <a:spcPts val="0"/>
              </a:spcBef>
            </a:pPr>
            <a:r>
              <a:rPr lang="uk-UA" sz="7200" b="1" i="1" dirty="0" smtClean="0">
                <a:latin typeface="Century Schoolbook" pitchFamily="18" charset="0"/>
              </a:rPr>
              <a:t>, фахової передвищої (далі – ЗФПО) </a:t>
            </a:r>
          </a:p>
          <a:p>
            <a:pPr>
              <a:lnSpc>
                <a:spcPct val="120000"/>
              </a:lnSpc>
              <a:spcBef>
                <a:spcPts val="0"/>
              </a:spcBef>
            </a:pPr>
            <a:r>
              <a:rPr lang="uk-UA" sz="7200" b="1" i="1" dirty="0" smtClean="0">
                <a:latin typeface="Century Schoolbook" pitchFamily="18" charset="0"/>
              </a:rPr>
              <a:t>та вищої освіти (далі – ЗВО); </a:t>
            </a:r>
          </a:p>
          <a:p>
            <a:pPr>
              <a:lnSpc>
                <a:spcPct val="120000"/>
              </a:lnSpc>
              <a:spcBef>
                <a:spcPts val="0"/>
              </a:spcBef>
              <a:buNone/>
            </a:pPr>
            <a:r>
              <a:rPr lang="uk-UA" sz="7200" b="1" i="1" dirty="0" smtClean="0">
                <a:latin typeface="Century Schoolbook" pitchFamily="18" charset="0"/>
              </a:rPr>
              <a:t>		Забезпечити усвідомлення специфічності педагогічної діяльності вчителя екології в СПШ ЗЗСО, викладача біології та екології в ЗПТО та ЗФПО і науково-педагогічної діяльності викладача екологічних дисциплін у ЗВО; опанування сучасними методиками організації та проведення уроків шкільного курсу «Біологія та екологія», аудиторних навчальних занять з екологічних дисциплін на біологічному факультеті, організації й контролю за виконанням завдань самостійної роботи; оволодіння основними прийомами реалізації сучасних педагогічних технологій в закладах освіти різного рівня</a:t>
            </a:r>
            <a:endParaRPr lang="ru-RU" sz="7200" b="1" dirty="0">
              <a:latin typeface="Century Schoolbook"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Заголовок 7"/>
          <p:cNvSpPr>
            <a:spLocks noGrp="1"/>
          </p:cNvSpPr>
          <p:nvPr>
            <p:ph type="title"/>
          </p:nvPr>
        </p:nvSpPr>
        <p:spPr>
          <a:xfrm>
            <a:off x="611560" y="4797152"/>
            <a:ext cx="8136904" cy="1584176"/>
          </a:xfrm>
        </p:spPr>
        <p:txBody>
          <a:bodyPr>
            <a:normAutofit fontScale="90000"/>
          </a:bodyPr>
          <a:lstStyle/>
          <a:p>
            <a:r>
              <a:rPr lang="uk-UA" i="1" dirty="0">
                <a:latin typeface="Century Schoolbook" pitchFamily="18" charset="0"/>
              </a:rPr>
              <a:t>Формування навичок діяльності викладача екологічних дисциплін ЗВО базується на виборі студентом однієї екологічної дисципліни навчального плану підготовки бакалаврів спеціальності 101 Екологія. Виконання певних завдань практичних занять спрямовані на різнобічну підготовку студента до викладання обраної навчальної дисципліни</a:t>
            </a:r>
            <a:r>
              <a:rPr lang="uk-UA" i="1" dirty="0"/>
              <a:t>.</a:t>
            </a:r>
            <a:endParaRPr lang="ru-RU" dirty="0"/>
          </a:p>
        </p:txBody>
      </p:sp>
      <p:pic>
        <p:nvPicPr>
          <p:cNvPr id="11" name="Рисунок 10" descr="11.jpg"/>
          <p:cNvPicPr>
            <a:picLocks noGrp="1" noChangeAspect="1"/>
          </p:cNvPicPr>
          <p:nvPr>
            <p:ph type="pic" idx="1"/>
          </p:nvPr>
        </p:nvPicPr>
        <p:blipFill>
          <a:blip r:embed="rId2" cstate="print"/>
          <a:srcRect l="5636" r="5636"/>
          <a:stretch>
            <a:fillRect/>
          </a:stretch>
        </p:blipFill>
        <p:spPr>
          <a:xfrm>
            <a:off x="1691680" y="332656"/>
            <a:ext cx="5486400" cy="4114800"/>
          </a:xfrm>
          <a:prstGeom prst="rect">
            <a:avLst/>
          </a:prstGeom>
          <a:ln>
            <a:noFill/>
          </a:ln>
          <a:effectLst>
            <a:softEdge rad="112500"/>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p:txBody>
          <a:bodyPr>
            <a:normAutofit/>
          </a:bodyPr>
          <a:lstStyle/>
          <a:p>
            <a:r>
              <a:rPr lang="uk-UA" sz="2800" b="1" dirty="0">
                <a:latin typeface="Century Schoolbook" pitchFamily="18" charset="0"/>
              </a:rPr>
              <a:t>Поточні контрольні заходи</a:t>
            </a:r>
            <a:endParaRPr lang="ru-RU" sz="2800" dirty="0">
              <a:latin typeface="Century Schoolbook" pitchFamily="18" charset="0"/>
            </a:endParaRPr>
          </a:p>
        </p:txBody>
      </p:sp>
      <p:graphicFrame>
        <p:nvGraphicFramePr>
          <p:cNvPr id="7" name="Содержимое 6"/>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2800" b="1" dirty="0" smtClean="0">
                <a:latin typeface="Century Schoolbook" pitchFamily="18" charset="0"/>
              </a:rPr>
              <a:t>Індивідуальне практичне завдання</a:t>
            </a:r>
            <a:endParaRPr lang="ru-RU" sz="2800" b="1" dirty="0">
              <a:latin typeface="Century Schoolbook" pitchFamily="18" charset="0"/>
            </a:endParaRPr>
          </a:p>
        </p:txBody>
      </p:sp>
      <p:pic>
        <p:nvPicPr>
          <p:cNvPr id="4" name="Содержимое 3" descr="5.jpg"/>
          <p:cNvPicPr>
            <a:picLocks noGrp="1" noChangeAspect="1"/>
          </p:cNvPicPr>
          <p:nvPr>
            <p:ph idx="1"/>
          </p:nvPr>
        </p:nvPicPr>
        <p:blipFill>
          <a:blip r:embed="rId2" cstate="print"/>
          <a:stretch>
            <a:fillRect/>
          </a:stretch>
        </p:blipFill>
        <p:spPr>
          <a:xfrm>
            <a:off x="2195736" y="2204864"/>
            <a:ext cx="4824536" cy="3789813"/>
          </a:xfr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2800" b="1" dirty="0">
                <a:latin typeface="Century Schoolbook" pitchFamily="18" charset="0"/>
              </a:rPr>
              <a:t>Підсумкові контрольні заходи</a:t>
            </a:r>
            <a:endParaRPr lang="ru-RU" sz="2800" dirty="0">
              <a:latin typeface="Century Schoolbook" pitchFamily="18" charset="0"/>
            </a:endParaRPr>
          </a:p>
        </p:txBody>
      </p:sp>
      <p:graphicFrame>
        <p:nvGraphicFramePr>
          <p:cNvPr id="4" name="Содержимое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Рисунок 6" descr="10.jpg"/>
          <p:cNvPicPr>
            <a:picLocks noGrp="1" noChangeAspect="1"/>
          </p:cNvPicPr>
          <p:nvPr>
            <p:ph type="pic" idx="1"/>
          </p:nvPr>
        </p:nvPicPr>
        <p:blipFill>
          <a:blip r:embed="rId2" cstate="print"/>
          <a:srcRect t="9019" b="9019"/>
          <a:stretch>
            <a:fillRect/>
          </a:stretch>
        </p:blipFill>
        <p:spPr>
          <a:xfrm>
            <a:off x="1792288" y="612775"/>
            <a:ext cx="5486400" cy="3536950"/>
          </a:xfrm>
          <a:prstGeom prst="rect">
            <a:avLst/>
          </a:prstGeom>
          <a:ln>
            <a:noFill/>
          </a:ln>
          <a:effectLst>
            <a:softEdge rad="112500"/>
          </a:effectLst>
        </p:spPr>
      </p:pic>
      <p:sp>
        <p:nvSpPr>
          <p:cNvPr id="6" name="Текст 5"/>
          <p:cNvSpPr>
            <a:spLocks noGrp="1"/>
          </p:cNvSpPr>
          <p:nvPr>
            <p:ph type="body" sz="half" idx="2"/>
          </p:nvPr>
        </p:nvSpPr>
        <p:spPr>
          <a:xfrm>
            <a:off x="755576" y="4221088"/>
            <a:ext cx="7416824" cy="1951112"/>
          </a:xfrm>
        </p:spPr>
        <p:txBody>
          <a:bodyPr anchor="ctr">
            <a:normAutofit/>
          </a:bodyPr>
          <a:lstStyle/>
          <a:p>
            <a:pPr algn="ctr"/>
            <a:r>
              <a:rPr lang="uk-UA" sz="2100" b="1" i="1" dirty="0">
                <a:latin typeface="Century Schoolbook" pitchFamily="18" charset="0"/>
              </a:rPr>
              <a:t>Присвоєння додаткової кваліфікації «Викладач екології» визначає значущість цієї навчальної дисципліни та подальшої виробничої педагогічної практики для майбутньої педагогічної діяльності.</a:t>
            </a:r>
            <a:endParaRPr lang="ru-RU" sz="2100" b="1" dirty="0">
              <a:latin typeface="Century Schoolbook" pitchFamily="18" charset="0"/>
            </a:endParaRPr>
          </a:p>
          <a:p>
            <a:endParaRPr lang="ru-RU"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TotalTime>
  <Words>144</Words>
  <Application>Microsoft Office PowerPoint</Application>
  <PresentationFormat>Экран (4:3)</PresentationFormat>
  <Paragraphs>25</Paragraphs>
  <Slides>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Тема Office</vt:lpstr>
      <vt:lpstr>СУЧАСНІ МЕТОДИКИ НАВЧАННЯ ЕКОЛОГІЇ</vt:lpstr>
      <vt:lpstr>Перетятько Вікторія Віталіївна к. пед. н., доцент, доцент кафедри хімії </vt:lpstr>
      <vt:lpstr>Мета курсу</vt:lpstr>
      <vt:lpstr>Формування навичок діяльності викладача екологічних дисциплін ЗВО базується на виборі студентом однієї екологічної дисципліни навчального плану підготовки бакалаврів спеціальності 101 Екологія. Виконання певних завдань практичних занять спрямовані на різнобічну підготовку студента до викладання обраної навчальної дисципліни.</vt:lpstr>
      <vt:lpstr>Поточні контрольні заходи</vt:lpstr>
      <vt:lpstr>Індивідуальне практичне завдання</vt:lpstr>
      <vt:lpstr>Підсумкові контрольні заходи</vt:lpstr>
      <vt:lpstr>Слайд 8</vt:lpstr>
    </vt:vector>
  </TitlesOfParts>
  <Company>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СУЧАСНІ МЕТОДИКИ НАВЧАННЯ ЕКОЛОГІЇ</dc:title>
  <dc:creator>User</dc:creator>
  <cp:lastModifiedBy>User</cp:lastModifiedBy>
  <cp:revision>10</cp:revision>
  <dcterms:created xsi:type="dcterms:W3CDTF">2020-09-07T22:36:19Z</dcterms:created>
  <dcterms:modified xsi:type="dcterms:W3CDTF">2020-09-07T23:18:49Z</dcterms:modified>
</cp:coreProperties>
</file>