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60" r:id="rId5"/>
    <p:sldId id="266" r:id="rId6"/>
    <p:sldId id="268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86" y="1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hList9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F1B46E-22B2-4721-950C-8704487586DC}">
      <dgm:prSet phldrT="[Text]" custT="1"/>
      <dgm:spPr/>
      <dgm:t>
        <a:bodyPr/>
        <a:lstStyle/>
        <a:p>
          <a:r>
            <a:rPr lang="uk-UA" sz="4000" b="0" i="0" dirty="0" smtClean="0">
              <a:latin typeface="Euphemia"/>
            </a:rPr>
            <a:t>1.</a:t>
          </a:r>
          <a:endParaRPr lang="en-US" sz="4000" b="0" i="0" dirty="0">
            <a:latin typeface="Euphemia"/>
          </a:endParaRPr>
        </a:p>
      </dgm:t>
    </dgm:pt>
    <dgm:pt modelId="{E8A66543-CC4D-4785-A93E-5B125E09F826}" type="parTrans" cxnId="{2C8317B2-2EBB-4589-86EA-C77B3B6E81AA}">
      <dgm:prSet/>
      <dgm:spPr/>
      <dgm:t>
        <a:bodyPr/>
        <a:lstStyle/>
        <a:p>
          <a:endParaRPr lang="en-US"/>
        </a:p>
      </dgm:t>
    </dgm:pt>
    <dgm:pt modelId="{A7E2530A-34E2-4E9F-BC78-8920BA140C41}" type="sibTrans" cxnId="{2C8317B2-2EBB-4589-86EA-C77B3B6E81AA}">
      <dgm:prSet/>
      <dgm:spPr/>
      <dgm:t>
        <a:bodyPr/>
        <a:lstStyle/>
        <a:p>
          <a:endParaRPr lang="en-US"/>
        </a:p>
      </dgm:t>
    </dgm:pt>
    <dgm:pt modelId="{9D72CDD3-5859-43DB-BD75-0C3C30E3DE62}">
      <dgm:prSet phldrT="[Text]" custT="1"/>
      <dgm:spPr/>
      <dgm:t>
        <a:bodyPr/>
        <a:lstStyle/>
        <a:p>
          <a:r>
            <a:rPr lang="uk-UA" sz="1800" dirty="0" smtClean="0"/>
            <a:t>Вміння використовувати у розробці подій аналітичні і прогностичні навики.</a:t>
          </a:r>
          <a:endParaRPr lang="en-US" sz="1800" b="0" i="0" dirty="0">
            <a:latin typeface="Euphemia"/>
          </a:endParaRPr>
        </a:p>
      </dgm:t>
    </dgm:pt>
    <dgm:pt modelId="{1D5B1F83-33A7-4298-BC11-2B1252AFAEA5}" type="parTrans" cxnId="{DDB5AD9A-40B0-48EF-AF2C-8CCDA330F7FE}">
      <dgm:prSet/>
      <dgm:spPr/>
      <dgm:t>
        <a:bodyPr/>
        <a:lstStyle/>
        <a:p>
          <a:endParaRPr lang="en-US"/>
        </a:p>
      </dgm:t>
    </dgm:pt>
    <dgm:pt modelId="{15E25BD4-1EBF-43C2-8885-DBF66B8429E1}" type="sibTrans" cxnId="{DDB5AD9A-40B0-48EF-AF2C-8CCDA330F7FE}">
      <dgm:prSet/>
      <dgm:spPr/>
      <dgm:t>
        <a:bodyPr/>
        <a:lstStyle/>
        <a:p>
          <a:endParaRPr lang="en-US"/>
        </a:p>
      </dgm:t>
    </dgm:pt>
    <dgm:pt modelId="{F2881FB1-6580-4F21-A283-BFAA6F91D5D2}">
      <dgm:prSet phldrT="[Text]" custT="1"/>
      <dgm:spPr/>
      <dgm:t>
        <a:bodyPr/>
        <a:lstStyle/>
        <a:p>
          <a:r>
            <a:rPr lang="uk-UA" sz="4000" b="0" i="0" dirty="0" smtClean="0">
              <a:latin typeface="Euphemia"/>
            </a:rPr>
            <a:t>2.</a:t>
          </a:r>
          <a:endParaRPr lang="en-US" sz="4000" b="0" i="0" dirty="0">
            <a:latin typeface="Euphemia"/>
          </a:endParaRPr>
        </a:p>
      </dgm:t>
    </dgm:pt>
    <dgm:pt modelId="{2D960FDD-BADA-480D-9043-497C56588AD3}" type="parTrans" cxnId="{4A31D641-1B5D-46D3-B685-0C4DC6EFE71B}">
      <dgm:prSet/>
      <dgm:spPr/>
      <dgm:t>
        <a:bodyPr/>
        <a:lstStyle/>
        <a:p>
          <a:endParaRPr lang="en-US"/>
        </a:p>
      </dgm:t>
    </dgm:pt>
    <dgm:pt modelId="{A5ABDC17-7AB5-4F0E-992A-F9343F5D74EB}" type="sibTrans" cxnId="{4A31D641-1B5D-46D3-B685-0C4DC6EFE71B}">
      <dgm:prSet/>
      <dgm:spPr/>
      <dgm:t>
        <a:bodyPr/>
        <a:lstStyle/>
        <a:p>
          <a:endParaRPr lang="en-US"/>
        </a:p>
      </dgm:t>
    </dgm:pt>
    <dgm:pt modelId="{D5197DDB-D5D2-499F-B255-CF7BB5AE2B43}">
      <dgm:prSet phldrT="[Text]" custT="1"/>
      <dgm:spPr/>
      <dgm:t>
        <a:bodyPr/>
        <a:lstStyle/>
        <a:p>
          <a:r>
            <a:rPr lang="uk-UA" sz="1800" dirty="0" smtClean="0"/>
            <a:t>Вміння аналізувати соціальні технології розробки подій</a:t>
          </a:r>
          <a:endParaRPr lang="en-US" sz="1800" b="0" i="0" dirty="0">
            <a:latin typeface="Euphemia"/>
          </a:endParaRPr>
        </a:p>
      </dgm:t>
    </dgm:pt>
    <dgm:pt modelId="{B14A4DC9-F40A-4867-ADB8-4BA8A1F83766}" type="parTrans" cxnId="{3204ED53-15A0-4643-A582-021A785F1BA2}">
      <dgm:prSet/>
      <dgm:spPr/>
      <dgm:t>
        <a:bodyPr/>
        <a:lstStyle/>
        <a:p>
          <a:endParaRPr lang="en-US"/>
        </a:p>
      </dgm:t>
    </dgm:pt>
    <dgm:pt modelId="{29F2454A-2FA8-4B3A-AC63-4A0B9FD04A75}" type="sibTrans" cxnId="{3204ED53-15A0-4643-A582-021A785F1BA2}">
      <dgm:prSet/>
      <dgm:spPr/>
      <dgm:t>
        <a:bodyPr/>
        <a:lstStyle/>
        <a:p>
          <a:endParaRPr lang="en-US"/>
        </a:p>
      </dgm:t>
    </dgm:pt>
    <dgm:pt modelId="{6352CA33-6755-44BE-808F-400DA4CF80A7}">
      <dgm:prSet phldrT="[Text]" custT="1"/>
      <dgm:spPr/>
      <dgm:t>
        <a:bodyPr/>
        <a:lstStyle/>
        <a:p>
          <a:r>
            <a:rPr lang="uk-UA" sz="4000" b="0" i="0" dirty="0" smtClean="0">
              <a:latin typeface="Euphemia"/>
            </a:rPr>
            <a:t>3.</a:t>
          </a:r>
          <a:endParaRPr lang="en-US" sz="4000" b="0" i="0" dirty="0">
            <a:latin typeface="Euphemia"/>
          </a:endParaRPr>
        </a:p>
      </dgm:t>
    </dgm:pt>
    <dgm:pt modelId="{AEB59203-63BA-4A96-BADC-40BAEBD9AA40}" type="parTrans" cxnId="{82BAE5DD-3A79-4870-9019-1254385E0650}">
      <dgm:prSet/>
      <dgm:spPr/>
      <dgm:t>
        <a:bodyPr/>
        <a:lstStyle/>
        <a:p>
          <a:endParaRPr lang="en-US"/>
        </a:p>
      </dgm:t>
    </dgm:pt>
    <dgm:pt modelId="{AAB4CF73-4B9B-4AA0-9074-16C2D2AE00A1}" type="sibTrans" cxnId="{82BAE5DD-3A79-4870-9019-1254385E0650}">
      <dgm:prSet/>
      <dgm:spPr/>
      <dgm:t>
        <a:bodyPr/>
        <a:lstStyle/>
        <a:p>
          <a:endParaRPr lang="en-US"/>
        </a:p>
      </dgm:t>
    </dgm:pt>
    <dgm:pt modelId="{9614A323-64B1-4077-A841-022051EC749A}">
      <dgm:prSet phldrT="[Text]" custT="1"/>
      <dgm:spPr/>
      <dgm:t>
        <a:bodyPr/>
        <a:lstStyle/>
        <a:p>
          <a:r>
            <a:rPr lang="uk-UA" sz="1800" dirty="0" smtClean="0"/>
            <a:t>Вміння формувати план і стратегію проведення подій</a:t>
          </a:r>
          <a:endParaRPr lang="en-US" sz="1800" b="0" i="0" dirty="0">
            <a:latin typeface="Euphemia"/>
          </a:endParaRPr>
        </a:p>
      </dgm:t>
    </dgm:pt>
    <dgm:pt modelId="{E5F6BCBD-B84E-4018-BE9E-BF57FF3B4B36}" type="parTrans" cxnId="{FC7BD086-74EA-4D6C-9657-E916D355F209}">
      <dgm:prSet/>
      <dgm:spPr/>
      <dgm:t>
        <a:bodyPr/>
        <a:lstStyle/>
        <a:p>
          <a:endParaRPr lang="en-US"/>
        </a:p>
      </dgm:t>
    </dgm:pt>
    <dgm:pt modelId="{FEC2A79F-8857-403A-A738-E8CE75C965E2}" type="sibTrans" cxnId="{FC7BD086-74EA-4D6C-9657-E916D355F209}">
      <dgm:prSet/>
      <dgm:spPr/>
      <dgm:t>
        <a:bodyPr/>
        <a:lstStyle/>
        <a:p>
          <a:endParaRPr lang="en-US"/>
        </a:p>
      </dgm:t>
    </dgm:pt>
    <dgm:pt modelId="{7FCE83D9-631B-4420-BBFC-CA0AFA59F747}">
      <dgm:prSet phldrT="[Text]"/>
      <dgm:spPr/>
      <dgm:t>
        <a:bodyPr/>
        <a:lstStyle/>
        <a:p>
          <a:r>
            <a:rPr lang="uk-UA" b="0" i="0" dirty="0" smtClean="0">
              <a:latin typeface="Euphemia"/>
            </a:rPr>
            <a:t>4.</a:t>
          </a:r>
          <a:endParaRPr lang="en-US" b="0" i="0" dirty="0">
            <a:latin typeface="Euphemia"/>
          </a:endParaRPr>
        </a:p>
      </dgm:t>
    </dgm:pt>
    <dgm:pt modelId="{C61EC981-13FA-4710-B079-D35692EEB764}" type="parTrans" cxnId="{E572418E-4340-4448-940D-253A2FA3B9B3}">
      <dgm:prSet/>
      <dgm:spPr/>
      <dgm:t>
        <a:bodyPr/>
        <a:lstStyle/>
        <a:p>
          <a:endParaRPr lang="en-US"/>
        </a:p>
      </dgm:t>
    </dgm:pt>
    <dgm:pt modelId="{1B48A0DE-4031-4D45-86A1-94CDAF68824A}" type="sibTrans" cxnId="{E572418E-4340-4448-940D-253A2FA3B9B3}">
      <dgm:prSet/>
      <dgm:spPr/>
      <dgm:t>
        <a:bodyPr/>
        <a:lstStyle/>
        <a:p>
          <a:endParaRPr lang="en-US"/>
        </a:p>
      </dgm:t>
    </dgm:pt>
    <dgm:pt modelId="{DB9FB862-4759-4D6A-84F3-01524B92723B}">
      <dgm:prSet phldrT="[Text]"/>
      <dgm:spPr/>
      <dgm:t>
        <a:bodyPr/>
        <a:lstStyle/>
        <a:p>
          <a:r>
            <a:rPr lang="uk-UA" dirty="0" smtClean="0"/>
            <a:t>Самостійно аналізувати ризики та проводити аналіз ефективності  організації подій</a:t>
          </a:r>
          <a:endParaRPr lang="en-US" b="0" i="0" dirty="0">
            <a:latin typeface="Euphemia"/>
          </a:endParaRPr>
        </a:p>
      </dgm:t>
    </dgm:pt>
    <dgm:pt modelId="{CD1EE44C-3116-420B-89E3-1D797CB25D34}" type="parTrans" cxnId="{70CAB4FC-3D17-49C2-8A7B-F387031FCDCA}">
      <dgm:prSet/>
      <dgm:spPr/>
      <dgm:t>
        <a:bodyPr/>
        <a:lstStyle/>
        <a:p>
          <a:endParaRPr lang="en-US"/>
        </a:p>
      </dgm:t>
    </dgm:pt>
    <dgm:pt modelId="{4BD4D4A5-043E-4ED5-A5CA-8D46DADC3150}" type="sibTrans" cxnId="{70CAB4FC-3D17-49C2-8A7B-F387031FCDCA}">
      <dgm:prSet/>
      <dgm:spPr/>
      <dgm:t>
        <a:bodyPr/>
        <a:lstStyle/>
        <a:p>
          <a:endParaRPr lang="en-US"/>
        </a:p>
      </dgm:t>
    </dgm:pt>
    <dgm:pt modelId="{0DC7A063-583D-4B0F-88B2-BD54F95D95AF}" type="pres">
      <dgm:prSet presAssocID="{00C18FBF-3FF5-4C16-97CF-AF03740D7AB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B23570A-ECC9-4DF8-BCB4-0465C69CBB88}" type="pres">
      <dgm:prSet presAssocID="{B4F1B46E-22B2-4721-950C-8704487586DC}" presName="posSpace" presStyleCnt="0"/>
      <dgm:spPr/>
    </dgm:pt>
    <dgm:pt modelId="{FC66A233-6BBA-46AF-B2F6-28E379B158E2}" type="pres">
      <dgm:prSet presAssocID="{B4F1B46E-22B2-4721-950C-8704487586DC}" presName="vertFlow" presStyleCnt="0"/>
      <dgm:spPr/>
    </dgm:pt>
    <dgm:pt modelId="{46739A04-1AA3-49C6-8EA7-EB1DE975B900}" type="pres">
      <dgm:prSet presAssocID="{B4F1B46E-22B2-4721-950C-8704487586DC}" presName="topSpace" presStyleCnt="0"/>
      <dgm:spPr/>
    </dgm:pt>
    <dgm:pt modelId="{535C6EC9-8098-42C5-8527-E62FF045E4EB}" type="pres">
      <dgm:prSet presAssocID="{B4F1B46E-22B2-4721-950C-8704487586DC}" presName="firstComp" presStyleCnt="0"/>
      <dgm:spPr/>
    </dgm:pt>
    <dgm:pt modelId="{6B08AC4B-4CEC-41E5-AE19-47A4E2720563}" type="pres">
      <dgm:prSet presAssocID="{B4F1B46E-22B2-4721-950C-8704487586DC}" presName="firstChild" presStyleLbl="bgAccFollowNode1" presStyleIdx="0" presStyleCnt="4" custScaleY="213923" custLinFactNeighborX="-8022" custLinFactNeighborY="14826"/>
      <dgm:spPr/>
      <dgm:t>
        <a:bodyPr/>
        <a:lstStyle/>
        <a:p>
          <a:endParaRPr lang="en-US"/>
        </a:p>
      </dgm:t>
    </dgm:pt>
    <dgm:pt modelId="{187D4E8C-5C91-4D00-870C-2C45D4EA263C}" type="pres">
      <dgm:prSet presAssocID="{B4F1B46E-22B2-4721-950C-8704487586DC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5DB9A-BEF3-4D5D-B9C7-5FC0456401AC}" type="pres">
      <dgm:prSet presAssocID="{B4F1B46E-22B2-4721-950C-8704487586DC}" presName="negSpace" presStyleCnt="0"/>
      <dgm:spPr/>
    </dgm:pt>
    <dgm:pt modelId="{FC7ED273-8CFD-43C2-9C05-44FADF3E0637}" type="pres">
      <dgm:prSet presAssocID="{B4F1B46E-22B2-4721-950C-8704487586DC}" presName="circle" presStyleLbl="node1" presStyleIdx="0" presStyleCnt="4" custLinFactNeighborX="4331" custLinFactNeighborY="-17590"/>
      <dgm:spPr/>
      <dgm:t>
        <a:bodyPr/>
        <a:lstStyle/>
        <a:p>
          <a:endParaRPr lang="en-US"/>
        </a:p>
      </dgm:t>
    </dgm:pt>
    <dgm:pt modelId="{13C564B0-C27E-4ABA-AFDA-59E145B256BA}" type="pres">
      <dgm:prSet presAssocID="{A7E2530A-34E2-4E9F-BC78-8920BA140C41}" presName="transSpace" presStyleCnt="0"/>
      <dgm:spPr/>
    </dgm:pt>
    <dgm:pt modelId="{6300E233-87DF-4270-9808-160BFEB8A5BE}" type="pres">
      <dgm:prSet presAssocID="{F2881FB1-6580-4F21-A283-BFAA6F91D5D2}" presName="posSpace" presStyleCnt="0"/>
      <dgm:spPr/>
    </dgm:pt>
    <dgm:pt modelId="{6E53DEF7-499E-42EE-802D-59B2F8915392}" type="pres">
      <dgm:prSet presAssocID="{F2881FB1-6580-4F21-A283-BFAA6F91D5D2}" presName="vertFlow" presStyleCnt="0"/>
      <dgm:spPr/>
    </dgm:pt>
    <dgm:pt modelId="{E08C30D1-35EA-4D05-9731-5D01E3FCBD09}" type="pres">
      <dgm:prSet presAssocID="{F2881FB1-6580-4F21-A283-BFAA6F91D5D2}" presName="topSpace" presStyleCnt="0"/>
      <dgm:spPr/>
    </dgm:pt>
    <dgm:pt modelId="{2F3BD88A-9166-4A26-B941-B9BAEE1A11D5}" type="pres">
      <dgm:prSet presAssocID="{F2881FB1-6580-4F21-A283-BFAA6F91D5D2}" presName="firstComp" presStyleCnt="0"/>
      <dgm:spPr/>
    </dgm:pt>
    <dgm:pt modelId="{F660F4B9-35DB-4256-A868-A35C6DCCF6B2}" type="pres">
      <dgm:prSet presAssocID="{F2881FB1-6580-4F21-A283-BFAA6F91D5D2}" presName="firstChild" presStyleLbl="bgAccFollowNode1" presStyleIdx="1" presStyleCnt="4" custScaleY="215486" custLinFactNeighborX="-21980" custLinFactNeighborY="11988"/>
      <dgm:spPr/>
      <dgm:t>
        <a:bodyPr/>
        <a:lstStyle/>
        <a:p>
          <a:endParaRPr lang="en-US"/>
        </a:p>
      </dgm:t>
    </dgm:pt>
    <dgm:pt modelId="{10C9E3CF-3A8F-4100-8ACD-91E2373197A2}" type="pres">
      <dgm:prSet presAssocID="{F2881FB1-6580-4F21-A283-BFAA6F91D5D2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136330-53DB-4978-A56B-160862279381}" type="pres">
      <dgm:prSet presAssocID="{F2881FB1-6580-4F21-A283-BFAA6F91D5D2}" presName="negSpace" presStyleCnt="0"/>
      <dgm:spPr/>
    </dgm:pt>
    <dgm:pt modelId="{FD776C1E-557E-4553-9447-49B69EEC7907}" type="pres">
      <dgm:prSet presAssocID="{F2881FB1-6580-4F21-A283-BFAA6F91D5D2}" presName="circle" presStyleLbl="node1" presStyleIdx="1" presStyleCnt="4" custLinFactNeighborX="-11072" custLinFactNeighborY="-18988"/>
      <dgm:spPr/>
      <dgm:t>
        <a:bodyPr/>
        <a:lstStyle/>
        <a:p>
          <a:endParaRPr lang="en-US"/>
        </a:p>
      </dgm:t>
    </dgm:pt>
    <dgm:pt modelId="{FC2522F1-14BB-4B37-B60E-2E8A7E8A6C30}" type="pres">
      <dgm:prSet presAssocID="{A5ABDC17-7AB5-4F0E-992A-F9343F5D74EB}" presName="transSpace" presStyleCnt="0"/>
      <dgm:spPr/>
    </dgm:pt>
    <dgm:pt modelId="{2C2F6211-85A7-47FE-9239-DE94DF41A263}" type="pres">
      <dgm:prSet presAssocID="{6352CA33-6755-44BE-808F-400DA4CF80A7}" presName="posSpace" presStyleCnt="0"/>
      <dgm:spPr/>
    </dgm:pt>
    <dgm:pt modelId="{7B0C2EAE-70CB-4160-863D-210C3C66D5FD}" type="pres">
      <dgm:prSet presAssocID="{6352CA33-6755-44BE-808F-400DA4CF80A7}" presName="vertFlow" presStyleCnt="0"/>
      <dgm:spPr/>
    </dgm:pt>
    <dgm:pt modelId="{5AF3752E-55A6-443C-AD35-C49DF50A4566}" type="pres">
      <dgm:prSet presAssocID="{6352CA33-6755-44BE-808F-400DA4CF80A7}" presName="topSpace" presStyleCnt="0"/>
      <dgm:spPr/>
    </dgm:pt>
    <dgm:pt modelId="{53567A66-F0E9-4EF8-ADA9-764BA36AA6A9}" type="pres">
      <dgm:prSet presAssocID="{6352CA33-6755-44BE-808F-400DA4CF80A7}" presName="firstComp" presStyleCnt="0"/>
      <dgm:spPr/>
    </dgm:pt>
    <dgm:pt modelId="{AD2806AC-6A03-4F05-9F4D-F72EA0E56FBF}" type="pres">
      <dgm:prSet presAssocID="{6352CA33-6755-44BE-808F-400DA4CF80A7}" presName="firstChild" presStyleLbl="bgAccFollowNode1" presStyleIdx="2" presStyleCnt="4" custScaleY="213368" custLinFactNeighborX="-27260" custLinFactNeighborY="10573"/>
      <dgm:spPr/>
      <dgm:t>
        <a:bodyPr/>
        <a:lstStyle/>
        <a:p>
          <a:endParaRPr lang="en-US"/>
        </a:p>
      </dgm:t>
    </dgm:pt>
    <dgm:pt modelId="{F8977219-728E-448F-AE8B-46B14F4F17DE}" type="pres">
      <dgm:prSet presAssocID="{6352CA33-6755-44BE-808F-400DA4CF80A7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C4E74-37C0-494F-ABC0-7D18132E1437}" type="pres">
      <dgm:prSet presAssocID="{6352CA33-6755-44BE-808F-400DA4CF80A7}" presName="negSpace" presStyleCnt="0"/>
      <dgm:spPr/>
    </dgm:pt>
    <dgm:pt modelId="{89E6DA6E-7A23-44BD-8A99-378091FF741D}" type="pres">
      <dgm:prSet presAssocID="{6352CA33-6755-44BE-808F-400DA4CF80A7}" presName="circle" presStyleLbl="node1" presStyleIdx="2" presStyleCnt="4" custLinFactNeighborX="-9301" custLinFactNeighborY="-15496"/>
      <dgm:spPr/>
      <dgm:t>
        <a:bodyPr/>
        <a:lstStyle/>
        <a:p>
          <a:endParaRPr lang="en-US"/>
        </a:p>
      </dgm:t>
    </dgm:pt>
    <dgm:pt modelId="{E966790E-26B5-4EB8-981F-1094BF4B7611}" type="pres">
      <dgm:prSet presAssocID="{AAB4CF73-4B9B-4AA0-9074-16C2D2AE00A1}" presName="transSpace" presStyleCnt="0"/>
      <dgm:spPr/>
    </dgm:pt>
    <dgm:pt modelId="{229B7655-E1F4-4CF5-84B8-30F0491D32B5}" type="pres">
      <dgm:prSet presAssocID="{7FCE83D9-631B-4420-BBFC-CA0AFA59F747}" presName="posSpace" presStyleCnt="0"/>
      <dgm:spPr/>
    </dgm:pt>
    <dgm:pt modelId="{F85FFCDF-8E5F-492B-B22D-55A08EACE783}" type="pres">
      <dgm:prSet presAssocID="{7FCE83D9-631B-4420-BBFC-CA0AFA59F747}" presName="vertFlow" presStyleCnt="0"/>
      <dgm:spPr/>
    </dgm:pt>
    <dgm:pt modelId="{600B3FB2-1315-4A84-8613-B445666BC7D2}" type="pres">
      <dgm:prSet presAssocID="{7FCE83D9-631B-4420-BBFC-CA0AFA59F747}" presName="topSpace" presStyleCnt="0"/>
      <dgm:spPr/>
    </dgm:pt>
    <dgm:pt modelId="{E47C73E9-FBEE-4370-9B3F-E04EB7C4023A}" type="pres">
      <dgm:prSet presAssocID="{7FCE83D9-631B-4420-BBFC-CA0AFA59F747}" presName="firstComp" presStyleCnt="0"/>
      <dgm:spPr/>
    </dgm:pt>
    <dgm:pt modelId="{402C2C77-A32C-4D99-9940-12535E1181F2}" type="pres">
      <dgm:prSet presAssocID="{7FCE83D9-631B-4420-BBFC-CA0AFA59F747}" presName="firstChild" presStyleLbl="bgAccFollowNode1" presStyleIdx="3" presStyleCnt="4" custScaleY="215486" custLinFactNeighborX="-36318" custLinFactNeighborY="10548"/>
      <dgm:spPr/>
      <dgm:t>
        <a:bodyPr/>
        <a:lstStyle/>
        <a:p>
          <a:endParaRPr lang="en-US"/>
        </a:p>
      </dgm:t>
    </dgm:pt>
    <dgm:pt modelId="{5B88A17E-EFF5-4A04-9CC9-D2131DA9ECCC}" type="pres">
      <dgm:prSet presAssocID="{7FCE83D9-631B-4420-BBFC-CA0AFA59F747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51EF7D-7D6C-4B43-A6C4-239F9933C94D}" type="pres">
      <dgm:prSet presAssocID="{7FCE83D9-631B-4420-BBFC-CA0AFA59F747}" presName="negSpace" presStyleCnt="0"/>
      <dgm:spPr/>
    </dgm:pt>
    <dgm:pt modelId="{7453D9C8-CD6E-4AA4-8A19-7F6F667528F0}" type="pres">
      <dgm:prSet presAssocID="{7FCE83D9-631B-4420-BBFC-CA0AFA59F747}" presName="circle" presStyleLbl="node1" presStyleIdx="3" presStyleCnt="4" custLinFactNeighborX="-19579" custLinFactNeighborY="-16885"/>
      <dgm:spPr/>
      <dgm:t>
        <a:bodyPr/>
        <a:lstStyle/>
        <a:p>
          <a:endParaRPr lang="en-US"/>
        </a:p>
      </dgm:t>
    </dgm:pt>
  </dgm:ptLst>
  <dgm:cxnLst>
    <dgm:cxn modelId="{9740321C-35B3-4F5F-BD46-905CB7B8FAEB}" type="presOf" srcId="{9614A323-64B1-4077-A841-022051EC749A}" destId="{AD2806AC-6A03-4F05-9F4D-F72EA0E56FBF}" srcOrd="0" destOrd="0" presId="urn:microsoft.com/office/officeart/2005/8/layout/hList9"/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B2647B56-8947-4632-AB4A-42CBB9B48494}" type="presOf" srcId="{7FCE83D9-631B-4420-BBFC-CA0AFA59F747}" destId="{7453D9C8-CD6E-4AA4-8A19-7F6F667528F0}" srcOrd="0" destOrd="0" presId="urn:microsoft.com/office/officeart/2005/8/layout/hList9"/>
    <dgm:cxn modelId="{FC7BD086-74EA-4D6C-9657-E916D355F209}" srcId="{6352CA33-6755-44BE-808F-400DA4CF80A7}" destId="{9614A323-64B1-4077-A841-022051EC749A}" srcOrd="0" destOrd="0" parTransId="{E5F6BCBD-B84E-4018-BE9E-BF57FF3B4B36}" sibTransId="{FEC2A79F-8857-403A-A738-E8CE75C965E2}"/>
    <dgm:cxn modelId="{20AF3F0D-FCCC-4AE8-8B10-DDA56D69A389}" type="presOf" srcId="{6352CA33-6755-44BE-808F-400DA4CF80A7}" destId="{89E6DA6E-7A23-44BD-8A99-378091FF741D}" srcOrd="0" destOrd="0" presId="urn:microsoft.com/office/officeart/2005/8/layout/hList9"/>
    <dgm:cxn modelId="{77F620CE-FC2D-42CF-890C-6A28A43BA06E}" type="presOf" srcId="{F2881FB1-6580-4F21-A283-BFAA6F91D5D2}" destId="{FD776C1E-557E-4553-9447-49B69EEC7907}" srcOrd="0" destOrd="0" presId="urn:microsoft.com/office/officeart/2005/8/layout/hList9"/>
    <dgm:cxn modelId="{2DF4FDC6-9998-45E2-B49B-7BDDAE43878E}" type="presOf" srcId="{B4F1B46E-22B2-4721-950C-8704487586DC}" destId="{FC7ED273-8CFD-43C2-9C05-44FADF3E0637}" srcOrd="0" destOrd="0" presId="urn:microsoft.com/office/officeart/2005/8/layout/hList9"/>
    <dgm:cxn modelId="{16E03549-76FD-4D73-932D-9C88E7D9FF05}" type="presOf" srcId="{DB9FB862-4759-4D6A-84F3-01524B92723B}" destId="{402C2C77-A32C-4D99-9940-12535E1181F2}" srcOrd="0" destOrd="0" presId="urn:microsoft.com/office/officeart/2005/8/layout/hList9"/>
    <dgm:cxn modelId="{6C9D5899-99E2-4916-98F9-1660647928E3}" type="presOf" srcId="{DB9FB862-4759-4D6A-84F3-01524B92723B}" destId="{5B88A17E-EFF5-4A04-9CC9-D2131DA9ECCC}" srcOrd="1" destOrd="0" presId="urn:microsoft.com/office/officeart/2005/8/layout/hList9"/>
    <dgm:cxn modelId="{3204ED53-15A0-4643-A582-021A785F1BA2}" srcId="{F2881FB1-6580-4F21-A283-BFAA6F91D5D2}" destId="{D5197DDB-D5D2-499F-B255-CF7BB5AE2B43}" srcOrd="0" destOrd="0" parTransId="{B14A4DC9-F40A-4867-ADB8-4BA8A1F83766}" sibTransId="{29F2454A-2FA8-4B3A-AC63-4A0B9FD04A75}"/>
    <dgm:cxn modelId="{DDB5AD9A-40B0-48EF-AF2C-8CCDA330F7FE}" srcId="{B4F1B46E-22B2-4721-950C-8704487586DC}" destId="{9D72CDD3-5859-43DB-BD75-0C3C30E3DE62}" srcOrd="0" destOrd="0" parTransId="{1D5B1F83-33A7-4298-BC11-2B1252AFAEA5}" sibTransId="{15E25BD4-1EBF-43C2-8885-DBF66B8429E1}"/>
    <dgm:cxn modelId="{59E871E8-E7D2-4CCC-B749-A714977AF5E6}" type="presOf" srcId="{D5197DDB-D5D2-499F-B255-CF7BB5AE2B43}" destId="{10C9E3CF-3A8F-4100-8ACD-91E2373197A2}" srcOrd="1" destOrd="0" presId="urn:microsoft.com/office/officeart/2005/8/layout/hList9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70AA2139-FA57-4EAA-83C0-CFBB31F3B2CD}" type="presOf" srcId="{9D72CDD3-5859-43DB-BD75-0C3C30E3DE62}" destId="{187D4E8C-5C91-4D00-870C-2C45D4EA263C}" srcOrd="1" destOrd="0" presId="urn:microsoft.com/office/officeart/2005/8/layout/hList9"/>
    <dgm:cxn modelId="{70CAB4FC-3D17-49C2-8A7B-F387031FCDCA}" srcId="{7FCE83D9-631B-4420-BBFC-CA0AFA59F747}" destId="{DB9FB862-4759-4D6A-84F3-01524B92723B}" srcOrd="0" destOrd="0" parTransId="{CD1EE44C-3116-420B-89E3-1D797CB25D34}" sibTransId="{4BD4D4A5-043E-4ED5-A5CA-8D46DADC3150}"/>
    <dgm:cxn modelId="{7F3B5912-CE3A-4F69-B6A0-82162798FA63}" type="presOf" srcId="{00C18FBF-3FF5-4C16-97CF-AF03740D7AB6}" destId="{0DC7A063-583D-4B0F-88B2-BD54F95D95AF}" srcOrd="0" destOrd="0" presId="urn:microsoft.com/office/officeart/2005/8/layout/hList9"/>
    <dgm:cxn modelId="{E572418E-4340-4448-940D-253A2FA3B9B3}" srcId="{00C18FBF-3FF5-4C16-97CF-AF03740D7AB6}" destId="{7FCE83D9-631B-4420-BBFC-CA0AFA59F747}" srcOrd="3" destOrd="0" parTransId="{C61EC981-13FA-4710-B079-D35692EEB764}" sibTransId="{1B48A0DE-4031-4D45-86A1-94CDAF68824A}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A587C2CB-6562-4021-B4BF-D479DBE9444F}" type="presOf" srcId="{D5197DDB-D5D2-499F-B255-CF7BB5AE2B43}" destId="{F660F4B9-35DB-4256-A868-A35C6DCCF6B2}" srcOrd="0" destOrd="0" presId="urn:microsoft.com/office/officeart/2005/8/layout/hList9"/>
    <dgm:cxn modelId="{B736D792-8630-4423-BF25-ED6293A18ADD}" type="presOf" srcId="{9614A323-64B1-4077-A841-022051EC749A}" destId="{F8977219-728E-448F-AE8B-46B14F4F17DE}" srcOrd="1" destOrd="0" presId="urn:microsoft.com/office/officeart/2005/8/layout/hList9"/>
    <dgm:cxn modelId="{AACC54D1-0243-46E9-9624-A663799E8A06}" type="presOf" srcId="{9D72CDD3-5859-43DB-BD75-0C3C30E3DE62}" destId="{6B08AC4B-4CEC-41E5-AE19-47A4E2720563}" srcOrd="0" destOrd="0" presId="urn:microsoft.com/office/officeart/2005/8/layout/hList9"/>
    <dgm:cxn modelId="{E1D1E23B-EC87-45CC-9E87-38B27A23764D}" type="presParOf" srcId="{0DC7A063-583D-4B0F-88B2-BD54F95D95AF}" destId="{3B23570A-ECC9-4DF8-BCB4-0465C69CBB88}" srcOrd="0" destOrd="0" presId="urn:microsoft.com/office/officeart/2005/8/layout/hList9"/>
    <dgm:cxn modelId="{82537023-5CD7-4BB7-84CF-DE8196338CF2}" type="presParOf" srcId="{0DC7A063-583D-4B0F-88B2-BD54F95D95AF}" destId="{FC66A233-6BBA-46AF-B2F6-28E379B158E2}" srcOrd="1" destOrd="0" presId="urn:microsoft.com/office/officeart/2005/8/layout/hList9"/>
    <dgm:cxn modelId="{5DFED7C8-2E54-4441-B032-3A4788B2A8D3}" type="presParOf" srcId="{FC66A233-6BBA-46AF-B2F6-28E379B158E2}" destId="{46739A04-1AA3-49C6-8EA7-EB1DE975B900}" srcOrd="0" destOrd="0" presId="urn:microsoft.com/office/officeart/2005/8/layout/hList9"/>
    <dgm:cxn modelId="{59D81910-4316-4EAE-9A67-0B3EDF027306}" type="presParOf" srcId="{FC66A233-6BBA-46AF-B2F6-28E379B158E2}" destId="{535C6EC9-8098-42C5-8527-E62FF045E4EB}" srcOrd="1" destOrd="0" presId="urn:microsoft.com/office/officeart/2005/8/layout/hList9"/>
    <dgm:cxn modelId="{C4FBC461-0B5D-4B7E-9CAF-A88B1223F18A}" type="presParOf" srcId="{535C6EC9-8098-42C5-8527-E62FF045E4EB}" destId="{6B08AC4B-4CEC-41E5-AE19-47A4E2720563}" srcOrd="0" destOrd="0" presId="urn:microsoft.com/office/officeart/2005/8/layout/hList9"/>
    <dgm:cxn modelId="{16A1B336-CE68-4171-8D18-284543992BEA}" type="presParOf" srcId="{535C6EC9-8098-42C5-8527-E62FF045E4EB}" destId="{187D4E8C-5C91-4D00-870C-2C45D4EA263C}" srcOrd="1" destOrd="0" presId="urn:microsoft.com/office/officeart/2005/8/layout/hList9"/>
    <dgm:cxn modelId="{DEF99A7A-98F1-424D-AC92-7C6B69A0E544}" type="presParOf" srcId="{0DC7A063-583D-4B0F-88B2-BD54F95D95AF}" destId="{3845DB9A-BEF3-4D5D-B9C7-5FC0456401AC}" srcOrd="2" destOrd="0" presId="urn:microsoft.com/office/officeart/2005/8/layout/hList9"/>
    <dgm:cxn modelId="{ACD8FD0D-39C9-49DB-B77E-B03522FDF5FC}" type="presParOf" srcId="{0DC7A063-583D-4B0F-88B2-BD54F95D95AF}" destId="{FC7ED273-8CFD-43C2-9C05-44FADF3E0637}" srcOrd="3" destOrd="0" presId="urn:microsoft.com/office/officeart/2005/8/layout/hList9"/>
    <dgm:cxn modelId="{2C72EC61-81F4-4DCD-A533-255CBC66AE34}" type="presParOf" srcId="{0DC7A063-583D-4B0F-88B2-BD54F95D95AF}" destId="{13C564B0-C27E-4ABA-AFDA-59E145B256BA}" srcOrd="4" destOrd="0" presId="urn:microsoft.com/office/officeart/2005/8/layout/hList9"/>
    <dgm:cxn modelId="{775600F8-FCFE-4862-8108-85F84EA9DEE2}" type="presParOf" srcId="{0DC7A063-583D-4B0F-88B2-BD54F95D95AF}" destId="{6300E233-87DF-4270-9808-160BFEB8A5BE}" srcOrd="5" destOrd="0" presId="urn:microsoft.com/office/officeart/2005/8/layout/hList9"/>
    <dgm:cxn modelId="{AE3B7A69-67E7-41D2-BC1A-3586A3CC259D}" type="presParOf" srcId="{0DC7A063-583D-4B0F-88B2-BD54F95D95AF}" destId="{6E53DEF7-499E-42EE-802D-59B2F8915392}" srcOrd="6" destOrd="0" presId="urn:microsoft.com/office/officeart/2005/8/layout/hList9"/>
    <dgm:cxn modelId="{76A9B804-07B5-4060-AA61-249A1765ECB9}" type="presParOf" srcId="{6E53DEF7-499E-42EE-802D-59B2F8915392}" destId="{E08C30D1-35EA-4D05-9731-5D01E3FCBD09}" srcOrd="0" destOrd="0" presId="urn:microsoft.com/office/officeart/2005/8/layout/hList9"/>
    <dgm:cxn modelId="{6162898E-21FD-497B-BFEE-B78CF45F7D9A}" type="presParOf" srcId="{6E53DEF7-499E-42EE-802D-59B2F8915392}" destId="{2F3BD88A-9166-4A26-B941-B9BAEE1A11D5}" srcOrd="1" destOrd="0" presId="urn:microsoft.com/office/officeart/2005/8/layout/hList9"/>
    <dgm:cxn modelId="{71D4EFDE-15BC-4327-9242-5F72F9DAFAD4}" type="presParOf" srcId="{2F3BD88A-9166-4A26-B941-B9BAEE1A11D5}" destId="{F660F4B9-35DB-4256-A868-A35C6DCCF6B2}" srcOrd="0" destOrd="0" presId="urn:microsoft.com/office/officeart/2005/8/layout/hList9"/>
    <dgm:cxn modelId="{9B414BA4-2018-40DF-8E7D-AD7E78EF0217}" type="presParOf" srcId="{2F3BD88A-9166-4A26-B941-B9BAEE1A11D5}" destId="{10C9E3CF-3A8F-4100-8ACD-91E2373197A2}" srcOrd="1" destOrd="0" presId="urn:microsoft.com/office/officeart/2005/8/layout/hList9"/>
    <dgm:cxn modelId="{D8406746-50BE-425E-A523-9ED524500743}" type="presParOf" srcId="{0DC7A063-583D-4B0F-88B2-BD54F95D95AF}" destId="{69136330-53DB-4978-A56B-160862279381}" srcOrd="7" destOrd="0" presId="urn:microsoft.com/office/officeart/2005/8/layout/hList9"/>
    <dgm:cxn modelId="{A91BC494-75AC-4CCA-8CC1-7E9884C2F3AD}" type="presParOf" srcId="{0DC7A063-583D-4B0F-88B2-BD54F95D95AF}" destId="{FD776C1E-557E-4553-9447-49B69EEC7907}" srcOrd="8" destOrd="0" presId="urn:microsoft.com/office/officeart/2005/8/layout/hList9"/>
    <dgm:cxn modelId="{487F9920-08DF-4AC5-BA64-D35F42602B66}" type="presParOf" srcId="{0DC7A063-583D-4B0F-88B2-BD54F95D95AF}" destId="{FC2522F1-14BB-4B37-B60E-2E8A7E8A6C30}" srcOrd="9" destOrd="0" presId="urn:microsoft.com/office/officeart/2005/8/layout/hList9"/>
    <dgm:cxn modelId="{DC194D92-7E98-42DD-A8CA-BCD1EDD2C95D}" type="presParOf" srcId="{0DC7A063-583D-4B0F-88B2-BD54F95D95AF}" destId="{2C2F6211-85A7-47FE-9239-DE94DF41A263}" srcOrd="10" destOrd="0" presId="urn:microsoft.com/office/officeart/2005/8/layout/hList9"/>
    <dgm:cxn modelId="{575F4FD6-9E0F-4F5E-88EE-9B265B6FD4F4}" type="presParOf" srcId="{0DC7A063-583D-4B0F-88B2-BD54F95D95AF}" destId="{7B0C2EAE-70CB-4160-863D-210C3C66D5FD}" srcOrd="11" destOrd="0" presId="urn:microsoft.com/office/officeart/2005/8/layout/hList9"/>
    <dgm:cxn modelId="{8AE96C49-A416-4FC7-84EE-2BDAF35C57FF}" type="presParOf" srcId="{7B0C2EAE-70CB-4160-863D-210C3C66D5FD}" destId="{5AF3752E-55A6-443C-AD35-C49DF50A4566}" srcOrd="0" destOrd="0" presId="urn:microsoft.com/office/officeart/2005/8/layout/hList9"/>
    <dgm:cxn modelId="{235B263C-399E-4245-95BD-2AA1F19D4AB4}" type="presParOf" srcId="{7B0C2EAE-70CB-4160-863D-210C3C66D5FD}" destId="{53567A66-F0E9-4EF8-ADA9-764BA36AA6A9}" srcOrd="1" destOrd="0" presId="urn:microsoft.com/office/officeart/2005/8/layout/hList9"/>
    <dgm:cxn modelId="{265DA8D6-D429-4956-8CB8-10EE7EF20F0C}" type="presParOf" srcId="{53567A66-F0E9-4EF8-ADA9-764BA36AA6A9}" destId="{AD2806AC-6A03-4F05-9F4D-F72EA0E56FBF}" srcOrd="0" destOrd="0" presId="urn:microsoft.com/office/officeart/2005/8/layout/hList9"/>
    <dgm:cxn modelId="{35A8C2CA-EB30-45FD-8152-A7470BE42B4C}" type="presParOf" srcId="{53567A66-F0E9-4EF8-ADA9-764BA36AA6A9}" destId="{F8977219-728E-448F-AE8B-46B14F4F17DE}" srcOrd="1" destOrd="0" presId="urn:microsoft.com/office/officeart/2005/8/layout/hList9"/>
    <dgm:cxn modelId="{EF3F399A-E096-436A-AD74-CF747D62B02A}" type="presParOf" srcId="{0DC7A063-583D-4B0F-88B2-BD54F95D95AF}" destId="{FBCC4E74-37C0-494F-ABC0-7D18132E1437}" srcOrd="12" destOrd="0" presId="urn:microsoft.com/office/officeart/2005/8/layout/hList9"/>
    <dgm:cxn modelId="{5EA17F20-F6C6-4B5A-AFEB-38BD8F975065}" type="presParOf" srcId="{0DC7A063-583D-4B0F-88B2-BD54F95D95AF}" destId="{89E6DA6E-7A23-44BD-8A99-378091FF741D}" srcOrd="13" destOrd="0" presId="urn:microsoft.com/office/officeart/2005/8/layout/hList9"/>
    <dgm:cxn modelId="{463280A8-1DBA-4FE7-B5B2-8151A298EB35}" type="presParOf" srcId="{0DC7A063-583D-4B0F-88B2-BD54F95D95AF}" destId="{E966790E-26B5-4EB8-981F-1094BF4B7611}" srcOrd="14" destOrd="0" presId="urn:microsoft.com/office/officeart/2005/8/layout/hList9"/>
    <dgm:cxn modelId="{A4221FEF-656B-43DD-8382-199EAB5F1E7B}" type="presParOf" srcId="{0DC7A063-583D-4B0F-88B2-BD54F95D95AF}" destId="{229B7655-E1F4-4CF5-84B8-30F0491D32B5}" srcOrd="15" destOrd="0" presId="urn:microsoft.com/office/officeart/2005/8/layout/hList9"/>
    <dgm:cxn modelId="{48FA6F14-4694-4C77-8D75-48D3A22A3540}" type="presParOf" srcId="{0DC7A063-583D-4B0F-88B2-BD54F95D95AF}" destId="{F85FFCDF-8E5F-492B-B22D-55A08EACE783}" srcOrd="16" destOrd="0" presId="urn:microsoft.com/office/officeart/2005/8/layout/hList9"/>
    <dgm:cxn modelId="{3995A447-6B53-4DFA-8494-06C3A1F8D7F7}" type="presParOf" srcId="{F85FFCDF-8E5F-492B-B22D-55A08EACE783}" destId="{600B3FB2-1315-4A84-8613-B445666BC7D2}" srcOrd="0" destOrd="0" presId="urn:microsoft.com/office/officeart/2005/8/layout/hList9"/>
    <dgm:cxn modelId="{C652D75D-BE73-43BB-9138-B232AAF272A1}" type="presParOf" srcId="{F85FFCDF-8E5F-492B-B22D-55A08EACE783}" destId="{E47C73E9-FBEE-4370-9B3F-E04EB7C4023A}" srcOrd="1" destOrd="0" presId="urn:microsoft.com/office/officeart/2005/8/layout/hList9"/>
    <dgm:cxn modelId="{5F19BD3C-10AC-4F51-A8FD-00351A52371B}" type="presParOf" srcId="{E47C73E9-FBEE-4370-9B3F-E04EB7C4023A}" destId="{402C2C77-A32C-4D99-9940-12535E1181F2}" srcOrd="0" destOrd="0" presId="urn:microsoft.com/office/officeart/2005/8/layout/hList9"/>
    <dgm:cxn modelId="{1D14EEBA-2351-4066-8BB7-C42885F1D780}" type="presParOf" srcId="{E47C73E9-FBEE-4370-9B3F-E04EB7C4023A}" destId="{5B88A17E-EFF5-4A04-9CC9-D2131DA9ECCC}" srcOrd="1" destOrd="0" presId="urn:microsoft.com/office/officeart/2005/8/layout/hList9"/>
    <dgm:cxn modelId="{ADA815FB-429E-4ABD-97FC-4AEA97B4630C}" type="presParOf" srcId="{0DC7A063-583D-4B0F-88B2-BD54F95D95AF}" destId="{9051EF7D-7D6C-4B43-A6C4-239F9933C94D}" srcOrd="17" destOrd="0" presId="urn:microsoft.com/office/officeart/2005/8/layout/hList9"/>
    <dgm:cxn modelId="{7961C21C-3FE8-4B71-95E5-AB5835F91CC1}" type="presParOf" srcId="{0DC7A063-583D-4B0F-88B2-BD54F95D95AF}" destId="{7453D9C8-CD6E-4AA4-8A19-7F6F667528F0}" srcOrd="1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8AC4B-4CEC-41E5-AE19-47A4E2720563}">
      <dsp:nvSpPr>
        <dsp:cNvPr id="0" name=""/>
        <dsp:cNvSpPr/>
      </dsp:nvSpPr>
      <dsp:spPr>
        <a:xfrm>
          <a:off x="774181" y="1461444"/>
          <a:ext cx="1695140" cy="24187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Вміння використовувати у розробці подій аналітичні і прогностичні навики.</a:t>
          </a:r>
          <a:endParaRPr lang="en-US" sz="1800" b="0" i="0" kern="1200" dirty="0">
            <a:latin typeface="Euphemia"/>
          </a:endParaRPr>
        </a:p>
      </dsp:txBody>
      <dsp:txXfrm>
        <a:off x="1045403" y="1461444"/>
        <a:ext cx="1423918" cy="2418739"/>
      </dsp:txXfrm>
    </dsp:sp>
    <dsp:sp modelId="{FC7ED273-8CFD-43C2-9C05-44FADF3E0637}">
      <dsp:nvSpPr>
        <dsp:cNvPr id="0" name=""/>
        <dsp:cNvSpPr/>
      </dsp:nvSpPr>
      <dsp:spPr>
        <a:xfrm>
          <a:off x="79506" y="642991"/>
          <a:ext cx="1130093" cy="11300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0" i="0" kern="1200" dirty="0" smtClean="0">
              <a:latin typeface="Euphemia"/>
            </a:rPr>
            <a:t>1.</a:t>
          </a:r>
          <a:endParaRPr lang="en-US" sz="4000" b="0" i="0" kern="1200" dirty="0">
            <a:latin typeface="Euphemia"/>
          </a:endParaRPr>
        </a:p>
      </dsp:txBody>
      <dsp:txXfrm>
        <a:off x="245004" y="808489"/>
        <a:ext cx="799097" cy="799097"/>
      </dsp:txXfrm>
    </dsp:sp>
    <dsp:sp modelId="{F660F4B9-35DB-4256-A868-A35C6DCCF6B2}">
      <dsp:nvSpPr>
        <dsp:cNvPr id="0" name=""/>
        <dsp:cNvSpPr/>
      </dsp:nvSpPr>
      <dsp:spPr>
        <a:xfrm>
          <a:off x="3362807" y="1429356"/>
          <a:ext cx="1695140" cy="24364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Вміння аналізувати соціальні технології розробки подій</a:t>
          </a:r>
          <a:endParaRPr lang="en-US" sz="1800" b="0" i="0" kern="1200" dirty="0">
            <a:latin typeface="Euphemia"/>
          </a:endParaRPr>
        </a:p>
      </dsp:txBody>
      <dsp:txXfrm>
        <a:off x="3634030" y="1429356"/>
        <a:ext cx="1423918" cy="2436411"/>
      </dsp:txXfrm>
    </dsp:sp>
    <dsp:sp modelId="{FD776C1E-557E-4553-9447-49B69EEC7907}">
      <dsp:nvSpPr>
        <dsp:cNvPr id="0" name=""/>
        <dsp:cNvSpPr/>
      </dsp:nvSpPr>
      <dsp:spPr>
        <a:xfrm>
          <a:off x="2643638" y="627193"/>
          <a:ext cx="1130093" cy="11300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0" i="0" kern="1200" dirty="0" smtClean="0">
              <a:latin typeface="Euphemia"/>
            </a:rPr>
            <a:t>2.</a:t>
          </a:r>
          <a:endParaRPr lang="en-US" sz="4000" b="0" i="0" kern="1200" dirty="0">
            <a:latin typeface="Euphemia"/>
          </a:endParaRPr>
        </a:p>
      </dsp:txBody>
      <dsp:txXfrm>
        <a:off x="2809136" y="792691"/>
        <a:ext cx="799097" cy="799097"/>
      </dsp:txXfrm>
    </dsp:sp>
    <dsp:sp modelId="{AD2806AC-6A03-4F05-9F4D-F72EA0E56FBF}">
      <dsp:nvSpPr>
        <dsp:cNvPr id="0" name=""/>
        <dsp:cNvSpPr/>
      </dsp:nvSpPr>
      <dsp:spPr>
        <a:xfrm>
          <a:off x="6098539" y="1413357"/>
          <a:ext cx="1695140" cy="24124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Вміння формувати план і стратегію проведення подій</a:t>
          </a:r>
          <a:endParaRPr lang="en-US" sz="1800" b="0" i="0" kern="1200" dirty="0">
            <a:latin typeface="Euphemia"/>
          </a:endParaRPr>
        </a:p>
      </dsp:txBody>
      <dsp:txXfrm>
        <a:off x="6369761" y="1413357"/>
        <a:ext cx="1423918" cy="2412464"/>
      </dsp:txXfrm>
    </dsp:sp>
    <dsp:sp modelId="{89E6DA6E-7A23-44BD-8A99-378091FF741D}">
      <dsp:nvSpPr>
        <dsp:cNvPr id="0" name=""/>
        <dsp:cNvSpPr/>
      </dsp:nvSpPr>
      <dsp:spPr>
        <a:xfrm>
          <a:off x="5498894" y="666656"/>
          <a:ext cx="1130093" cy="11300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0" i="0" kern="1200" dirty="0" smtClean="0">
              <a:latin typeface="Euphemia"/>
            </a:rPr>
            <a:t>3.</a:t>
          </a:r>
          <a:endParaRPr lang="en-US" sz="4000" b="0" i="0" kern="1200" dirty="0">
            <a:latin typeface="Euphemia"/>
          </a:endParaRPr>
        </a:p>
      </dsp:txBody>
      <dsp:txXfrm>
        <a:off x="5664392" y="832154"/>
        <a:ext cx="799097" cy="799097"/>
      </dsp:txXfrm>
    </dsp:sp>
    <dsp:sp modelId="{402C2C77-A32C-4D99-9940-12535E1181F2}">
      <dsp:nvSpPr>
        <dsp:cNvPr id="0" name=""/>
        <dsp:cNvSpPr/>
      </dsp:nvSpPr>
      <dsp:spPr>
        <a:xfrm>
          <a:off x="8770227" y="1413074"/>
          <a:ext cx="1695140" cy="24364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Самостійно аналізувати ризики та проводити аналіз ефективності  організації подій</a:t>
          </a:r>
          <a:endParaRPr lang="en-US" sz="1700" b="0" i="0" kern="1200" dirty="0">
            <a:latin typeface="Euphemia"/>
          </a:endParaRPr>
        </a:p>
      </dsp:txBody>
      <dsp:txXfrm>
        <a:off x="9041450" y="1413074"/>
        <a:ext cx="1423918" cy="2436411"/>
      </dsp:txXfrm>
    </dsp:sp>
    <dsp:sp modelId="{7453D9C8-CD6E-4AA4-8A19-7F6F667528F0}">
      <dsp:nvSpPr>
        <dsp:cNvPr id="0" name=""/>
        <dsp:cNvSpPr/>
      </dsp:nvSpPr>
      <dsp:spPr>
        <a:xfrm>
          <a:off x="7972893" y="650959"/>
          <a:ext cx="1130093" cy="11300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100" b="0" i="0" kern="1200" dirty="0" smtClean="0">
              <a:latin typeface="Euphemia"/>
            </a:rPr>
            <a:t>4.</a:t>
          </a:r>
          <a:endParaRPr lang="en-US" sz="5100" b="0" i="0" kern="1200" dirty="0">
            <a:latin typeface="Euphemia"/>
          </a:endParaRPr>
        </a:p>
      </dsp:txBody>
      <dsp:txXfrm>
        <a:off x="8138391" y="816457"/>
        <a:ext cx="799097" cy="799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ru-RU" smtClean="0"/>
              <a:t>25.01.2016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ru-RU" smtClean="0"/>
              <a:t>25.01.2016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25.01.2016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25.01.2016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25.01.2016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25.01.2016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25.01.2016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9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  <a:endParaRPr lang="ru-RU" sz="1200" b="0" i="1" dirty="0">
              <a:solidFill>
                <a:schemeClr val="lt1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1" name="Группа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25.01.2016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25.01.2016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25.01.2016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25.01.2016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25.01.2016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25.01.2016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5"/>
            <a:r>
              <a:rPr lang="ru-RU" dirty="0" smtClean="0"/>
              <a:t>Шестой уровень</a:t>
            </a:r>
          </a:p>
          <a:p>
            <a:pPr lvl="6"/>
            <a:r>
              <a:rPr lang="ru-RU" dirty="0" smtClean="0"/>
              <a:t>Седьмой уровень</a:t>
            </a:r>
          </a:p>
          <a:p>
            <a:pPr lvl="7"/>
            <a:r>
              <a:rPr lang="ru-RU" dirty="0" smtClean="0"/>
              <a:t>Восьмой уровень</a:t>
            </a:r>
          </a:p>
          <a:p>
            <a:pPr lvl="8"/>
            <a:r>
              <a:rPr lang="ru-RU" dirty="0" smtClean="0"/>
              <a:t>Девятый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izbash.com/" TargetMode="External"/><Relationship Id="rId3" Type="http://schemas.openxmlformats.org/officeDocument/2006/relationships/hyperlink" Target="http://www.mimegasite.com/" TargetMode="External"/><Relationship Id="rId7" Type="http://schemas.openxmlformats.org/officeDocument/2006/relationships/hyperlink" Target="http://www.eventroi.com/" TargetMode="External"/><Relationship Id="rId2" Type="http://schemas.openxmlformats.org/officeDocument/2006/relationships/hyperlink" Target="http://www.event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eetpie.com/" TargetMode="External"/><Relationship Id="rId5" Type="http://schemas.openxmlformats.org/officeDocument/2006/relationships/hyperlink" Target="http://www.embok.org/" TargetMode="External"/><Relationship Id="rId4" Type="http://schemas.openxmlformats.org/officeDocument/2006/relationships/hyperlink" Target="http://www.specialevents.com/" TargetMode="External"/><Relationship Id="rId9" Type="http://schemas.openxmlformats.org/officeDocument/2006/relationships/hyperlink" Target="http://eventmarket.ru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2292094"/>
            <a:ext cx="5734050" cy="2219691"/>
          </a:xfrm>
        </p:spPr>
        <p:txBody>
          <a:bodyPr anchor="ctr"/>
          <a:lstStyle/>
          <a:p>
            <a:pPr algn="ctr" defTabSz="914400">
              <a:spcBef>
                <a:spcPts val="1"/>
              </a:spcBef>
              <a:buNone/>
            </a:pPr>
            <a:r>
              <a:rPr lang="uk-UA" dirty="0" smtClean="0">
                <a:solidFill>
                  <a:srgbClr val="514843"/>
                </a:solidFill>
                <a:latin typeface="Plantagenet Cherokee"/>
              </a:rPr>
              <a:t>«Соціальні технології подій»</a:t>
            </a:r>
            <a:endParaRPr lang="ru-RU" sz="4400" b="0" i="0" baseline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60511" y="4511785"/>
            <a:ext cx="5734050" cy="1022570"/>
          </a:xfrm>
        </p:spPr>
        <p:txBody>
          <a:bodyPr>
            <a:normAutofit/>
          </a:bodyPr>
          <a:lstStyle/>
          <a:p>
            <a:r>
              <a:rPr lang="ru-RU" sz="2400" b="0" i="0" dirty="0" smtClean="0"/>
              <a:t>Автор - Панасенко </a:t>
            </a:r>
            <a:r>
              <a:rPr lang="ru-RU" sz="2400" b="0" i="0" dirty="0" err="1" smtClean="0"/>
              <a:t>Світлана</a:t>
            </a:r>
            <a:r>
              <a:rPr lang="ru-RU" sz="2400" b="0" i="0" dirty="0" smtClean="0"/>
              <a:t> </a:t>
            </a:r>
            <a:r>
              <a:rPr lang="ru-RU" sz="2400" b="0" i="0" dirty="0" err="1" smtClean="0"/>
              <a:t>Вікторівна</a:t>
            </a:r>
            <a:r>
              <a:rPr lang="ru-RU" sz="2400" dirty="0" smtClean="0"/>
              <a:t>,</a:t>
            </a:r>
            <a:br>
              <a:rPr lang="ru-RU" sz="2400" dirty="0" smtClean="0"/>
            </a:br>
            <a:r>
              <a:rPr lang="ru-RU" sz="2400" dirty="0" smtClean="0"/>
              <a:t>к. </a:t>
            </a:r>
            <a:r>
              <a:rPr lang="ru-RU" sz="2400" dirty="0" err="1" smtClean="0"/>
              <a:t>філос</a:t>
            </a:r>
            <a:r>
              <a:rPr lang="ru-RU" sz="2400" dirty="0" smtClean="0"/>
              <a:t>. н., </a:t>
            </a:r>
            <a:r>
              <a:rPr lang="ru-RU" sz="2400" dirty="0" err="1" smtClean="0"/>
              <a:t>асистент</a:t>
            </a:r>
            <a:r>
              <a:rPr lang="ru-RU" sz="2400" dirty="0" smtClean="0"/>
              <a:t> </a:t>
            </a:r>
            <a:r>
              <a:rPr lang="ru-RU" sz="2400" dirty="0" err="1"/>
              <a:t>кафедри</a:t>
            </a:r>
            <a:r>
              <a:rPr lang="ru-RU" sz="2400" dirty="0"/>
              <a:t> </a:t>
            </a:r>
            <a:r>
              <a:rPr lang="ru-RU" sz="2400" dirty="0" err="1"/>
              <a:t>соціології</a:t>
            </a:r>
            <a:endParaRPr lang="ru-RU" sz="2400" b="0" i="0" dirty="0"/>
          </a:p>
        </p:txBody>
      </p:sp>
      <p:pic>
        <p:nvPicPr>
          <p:cNvPr id="4" name="Рисунок 3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067" y="1349538"/>
            <a:ext cx="5473070" cy="4104802"/>
          </a:xfrm>
        </p:spPr>
      </p:pic>
      <p:sp>
        <p:nvSpPr>
          <p:cNvPr id="8" name="Подзаголовок 6"/>
          <p:cNvSpPr txBox="1">
            <a:spLocks/>
          </p:cNvSpPr>
          <p:nvPr/>
        </p:nvSpPr>
        <p:spPr>
          <a:xfrm>
            <a:off x="1409258" y="2292094"/>
            <a:ext cx="5734050" cy="102257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err="1" smtClean="0"/>
              <a:t>Навчальна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дисципліна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931">
        <p:fade/>
      </p:transition>
    </mc:Choice>
    <mc:Fallback>
      <p:transition spd="med" advTm="393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1"/>
              </a:spcBef>
              <a:buNone/>
            </a:pPr>
            <a:r>
              <a:rPr lang="uk-UA" sz="2800" b="0" i="0" dirty="0" smtClean="0">
                <a:solidFill>
                  <a:srgbClr val="514843"/>
                </a:solidFill>
                <a:latin typeface="Plantagenet Cherokee"/>
                <a:ea typeface="+mj-ea"/>
                <a:cs typeface="+mj-cs"/>
              </a:rPr>
              <a:t>Багатоаспектність розуміння поняття «подія»</a:t>
            </a:r>
            <a:endParaRPr lang="uk-UA" sz="2800" b="0" i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618684" y="1423284"/>
            <a:ext cx="10466898" cy="5434716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514843"/>
              </a:buClr>
              <a:buFont typeface="Wingdings"/>
              <a:buChar char="§"/>
            </a:pPr>
            <a:r>
              <a:rPr lang="uk-UA" dirty="0" smtClean="0"/>
              <a:t>«Вузлові </a:t>
            </a:r>
            <a:r>
              <a:rPr lang="uk-UA" dirty="0"/>
              <a:t>моменти і поворотні етапи життєвого шляху індивіда, коли з прийняттям того чи іншого рішення на більш-менш тривалий період визначається життєвий шлях людини</a:t>
            </a:r>
            <a:r>
              <a:rPr lang="uk-UA" dirty="0" smtClean="0"/>
              <a:t>» С. </a:t>
            </a:r>
            <a:r>
              <a:rPr lang="uk-UA" dirty="0" err="1" smtClean="0"/>
              <a:t>Рубінштейн</a:t>
            </a:r>
            <a:endParaRPr lang="uk-UA" dirty="0" smtClean="0"/>
          </a:p>
          <a:p>
            <a:pPr algn="just">
              <a:buClr>
                <a:srgbClr val="514843"/>
              </a:buClr>
              <a:buFont typeface="Wingdings"/>
              <a:buChar char="§"/>
            </a:pPr>
            <a:r>
              <a:rPr lang="uk-UA" dirty="0" smtClean="0"/>
              <a:t>«Зовнішнє </a:t>
            </a:r>
            <a:r>
              <a:rPr lang="uk-UA" dirty="0"/>
              <a:t>і випадкове, що вривається до життя людини, так або інакше впливає на нього, може представляти загрозу</a:t>
            </a:r>
            <a:r>
              <a:rPr lang="uk-UA" dirty="0" smtClean="0"/>
              <a:t>» З. </a:t>
            </a:r>
            <a:r>
              <a:rPr lang="uk-UA" dirty="0" err="1" smtClean="0"/>
              <a:t>Фройд</a:t>
            </a:r>
            <a:r>
              <a:rPr lang="uk-UA" dirty="0" smtClean="0"/>
              <a:t>.</a:t>
            </a:r>
          </a:p>
          <a:p>
            <a:pPr algn="just">
              <a:buClr>
                <a:srgbClr val="514843"/>
              </a:buClr>
              <a:buFont typeface="Wingdings"/>
              <a:buChar char="§"/>
            </a:pPr>
            <a:r>
              <a:rPr lang="uk-UA" dirty="0" smtClean="0"/>
              <a:t>«</a:t>
            </a:r>
            <a:r>
              <a:rPr lang="uk-UA" dirty="0"/>
              <a:t>Я даю ім'я «подія» просторово-часовому випадку</a:t>
            </a:r>
            <a:r>
              <a:rPr lang="uk-UA" dirty="0" smtClean="0"/>
              <a:t>» А. </a:t>
            </a:r>
            <a:r>
              <a:rPr lang="uk-UA" dirty="0" err="1" smtClean="0"/>
              <a:t>Уайтхед</a:t>
            </a:r>
            <a:endParaRPr lang="uk-UA" dirty="0" smtClean="0"/>
          </a:p>
          <a:p>
            <a:pPr algn="just">
              <a:buClr>
                <a:srgbClr val="514843"/>
              </a:buClr>
              <a:buFont typeface="Wingdings"/>
              <a:buChar char="§"/>
            </a:pPr>
            <a:r>
              <a:rPr lang="uk-UA" dirty="0" smtClean="0"/>
              <a:t>«Будь-яке </a:t>
            </a:r>
            <a:r>
              <a:rPr lang="uk-UA" dirty="0"/>
              <a:t>явище, яке, відбуваючись, скасовує колишні принципи спостереження, тобто індивідуалізується у своїй унікальній і неповторній сутності. Подія є явищем, що знайшло індивідуальну </a:t>
            </a:r>
            <a:r>
              <a:rPr lang="uk-UA" dirty="0" err="1"/>
              <a:t>вираженість</a:t>
            </a:r>
            <a:r>
              <a:rPr lang="uk-UA" dirty="0"/>
              <a:t>, навіть власне ім'я» </a:t>
            </a:r>
            <a:r>
              <a:rPr lang="uk-UA" dirty="0" smtClean="0"/>
              <a:t>В. </a:t>
            </a:r>
            <a:r>
              <a:rPr lang="uk-UA" dirty="0" err="1" smtClean="0"/>
              <a:t>Подорога</a:t>
            </a:r>
            <a:endParaRPr lang="uk-UA" dirty="0" smtClean="0"/>
          </a:p>
          <a:p>
            <a:pPr algn="just">
              <a:buClr>
                <a:srgbClr val="514843"/>
              </a:buClr>
              <a:buFont typeface="Wingdings"/>
              <a:buChar char="§"/>
            </a:pPr>
            <a:r>
              <a:rPr lang="uk-UA" sz="2000" b="0" i="0" dirty="0" smtClean="0">
                <a:solidFill>
                  <a:srgbClr val="514843"/>
                </a:solidFill>
                <a:latin typeface="Euphemia"/>
                <a:ea typeface="+mn-ea"/>
                <a:cs typeface="+mn-cs"/>
              </a:rPr>
              <a:t>«Подію можна визначити як </a:t>
            </a:r>
            <a:r>
              <a:rPr lang="uk-UA" dirty="0">
                <a:solidFill>
                  <a:srgbClr val="514843"/>
                </a:solidFill>
              </a:rPr>
              <a:t>відмінний випадок, </a:t>
            </a:r>
            <a:r>
              <a:rPr lang="uk-UA" dirty="0" smtClean="0">
                <a:solidFill>
                  <a:srgbClr val="514843"/>
                </a:solidFill>
              </a:rPr>
              <a:t>який </a:t>
            </a:r>
            <a:r>
              <a:rPr lang="uk-UA" dirty="0">
                <a:solidFill>
                  <a:srgbClr val="514843"/>
                </a:solidFill>
              </a:rPr>
              <a:t>володіє властивостями або темою, що відрізняють його від всіх інших, і містить в собі зміни за обмежений проміжок часу</a:t>
            </a:r>
            <a:r>
              <a:rPr lang="uk-UA" dirty="0" smtClean="0">
                <a:solidFill>
                  <a:srgbClr val="514843"/>
                </a:solidFill>
              </a:rPr>
              <a:t>» Л. </a:t>
            </a:r>
            <a:r>
              <a:rPr lang="uk-UA" dirty="0" err="1" smtClean="0">
                <a:solidFill>
                  <a:srgbClr val="514843"/>
                </a:solidFill>
              </a:rPr>
              <a:t>Дж</a:t>
            </a:r>
            <a:r>
              <a:rPr lang="uk-UA" dirty="0" smtClean="0">
                <a:solidFill>
                  <a:srgbClr val="514843"/>
                </a:solidFill>
              </a:rPr>
              <a:t>. </a:t>
            </a:r>
            <a:r>
              <a:rPr lang="uk-UA" dirty="0" err="1" smtClean="0">
                <a:solidFill>
                  <a:srgbClr val="514843"/>
                </a:solidFill>
              </a:rPr>
              <a:t>Гріффіт</a:t>
            </a:r>
            <a:endParaRPr lang="uk-UA" dirty="0" smtClean="0">
              <a:solidFill>
                <a:srgbClr val="514843"/>
              </a:solidFill>
            </a:endParaRPr>
          </a:p>
          <a:p>
            <a:pPr algn="just">
              <a:buClr>
                <a:srgbClr val="514843"/>
              </a:buClr>
              <a:buFont typeface="Wingdings"/>
              <a:buChar char="§"/>
            </a:pPr>
            <a:r>
              <a:rPr lang="ru-RU" dirty="0" smtClean="0">
                <a:solidFill>
                  <a:srgbClr val="514843"/>
                </a:solidFill>
              </a:rPr>
              <a:t>«</a:t>
            </a:r>
            <a:r>
              <a:rPr lang="ru-RU" dirty="0" err="1" smtClean="0">
                <a:solidFill>
                  <a:srgbClr val="514843"/>
                </a:solidFill>
              </a:rPr>
              <a:t>Включаючись</a:t>
            </a:r>
            <a:r>
              <a:rPr lang="ru-RU" dirty="0" smtClean="0">
                <a:solidFill>
                  <a:srgbClr val="514843"/>
                </a:solidFill>
              </a:rPr>
              <a:t> </a:t>
            </a:r>
            <a:r>
              <a:rPr lang="ru-RU" dirty="0">
                <a:solidFill>
                  <a:srgbClr val="514843"/>
                </a:solidFill>
              </a:rPr>
              <a:t>до </a:t>
            </a:r>
            <a:r>
              <a:rPr lang="ru-RU" dirty="0" err="1">
                <a:solidFill>
                  <a:srgbClr val="514843"/>
                </a:solidFill>
              </a:rPr>
              <a:t>руху</a:t>
            </a:r>
            <a:r>
              <a:rPr lang="ru-RU" dirty="0">
                <a:solidFill>
                  <a:srgbClr val="514843"/>
                </a:solidFill>
              </a:rPr>
              <a:t> </a:t>
            </a:r>
            <a:r>
              <a:rPr lang="ru-RU" dirty="0" err="1">
                <a:solidFill>
                  <a:srgbClr val="514843"/>
                </a:solidFill>
              </a:rPr>
              <a:t>наративу</a:t>
            </a:r>
            <a:r>
              <a:rPr lang="ru-RU" dirty="0">
                <a:solidFill>
                  <a:srgbClr val="514843"/>
                </a:solidFill>
              </a:rPr>
              <a:t>, </a:t>
            </a:r>
            <a:r>
              <a:rPr lang="ru-RU" dirty="0" err="1" smtClean="0">
                <a:solidFill>
                  <a:srgbClr val="514843"/>
                </a:solidFill>
              </a:rPr>
              <a:t>подія</a:t>
            </a:r>
            <a:r>
              <a:rPr lang="ru-RU" dirty="0" smtClean="0">
                <a:solidFill>
                  <a:srgbClr val="514843"/>
                </a:solidFill>
              </a:rPr>
              <a:t> </a:t>
            </a:r>
            <a:r>
              <a:rPr lang="ru-RU" dirty="0" err="1">
                <a:solidFill>
                  <a:srgbClr val="514843"/>
                </a:solidFill>
              </a:rPr>
              <a:t>втрачає</a:t>
            </a:r>
            <a:r>
              <a:rPr lang="ru-RU" dirty="0">
                <a:solidFill>
                  <a:srgbClr val="514843"/>
                </a:solidFill>
              </a:rPr>
              <a:t> свою </a:t>
            </a:r>
            <a:r>
              <a:rPr lang="ru-RU" dirty="0" err="1" smtClean="0">
                <a:solidFill>
                  <a:srgbClr val="514843"/>
                </a:solidFill>
              </a:rPr>
              <a:t>безособовість</a:t>
            </a:r>
            <a:r>
              <a:rPr lang="ru-RU" dirty="0" smtClean="0">
                <a:solidFill>
                  <a:srgbClr val="514843"/>
                </a:solidFill>
              </a:rPr>
              <a:t>» П. </a:t>
            </a:r>
            <a:r>
              <a:rPr lang="ru-RU" dirty="0" err="1" smtClean="0">
                <a:solidFill>
                  <a:srgbClr val="514843"/>
                </a:solidFill>
              </a:rPr>
              <a:t>Рікер</a:t>
            </a:r>
            <a:endParaRPr lang="ru-RU" dirty="0" smtClean="0">
              <a:solidFill>
                <a:srgbClr val="514843"/>
              </a:solidFill>
            </a:endParaRPr>
          </a:p>
          <a:p>
            <a:pPr algn="just">
              <a:buClr>
                <a:srgbClr val="514843"/>
              </a:buClr>
              <a:buFont typeface="Wingdings"/>
              <a:buChar char="§"/>
            </a:pPr>
            <a:r>
              <a:rPr lang="uk-UA" dirty="0" smtClean="0"/>
              <a:t>«Факт</a:t>
            </a:r>
            <a:r>
              <a:rPr lang="uk-UA" dirty="0"/>
              <a:t>, що вони трапилися робить їх лише </a:t>
            </a:r>
            <a:r>
              <a:rPr lang="uk-UA" dirty="0" smtClean="0"/>
              <a:t>історичними</a:t>
            </a:r>
            <a:r>
              <a:rPr lang="uk-UA" dirty="0"/>
              <a:t>. Проте, щоб мова йшла про подію, треба, щоб вона стала відомою</a:t>
            </a:r>
            <a:r>
              <a:rPr lang="uk-UA" dirty="0" smtClean="0"/>
              <a:t>» П. Нора</a:t>
            </a:r>
            <a:endParaRPr lang="ru-RU" sz="2000" b="0" i="0" dirty="0">
              <a:solidFill>
                <a:srgbClr val="514843"/>
              </a:solidFill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9362">
        <p:fade/>
      </p:transition>
    </mc:Choice>
    <mc:Fallback>
      <p:transition spd="med" advTm="936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1"/>
              </a:spcBef>
              <a:buNone/>
            </a:pPr>
            <a:r>
              <a:rPr lang="uk-UA" sz="2800" b="0" i="0" dirty="0" smtClean="0">
                <a:solidFill>
                  <a:srgbClr val="514843"/>
                </a:solidFill>
                <a:latin typeface="Plantagenet Cherokee"/>
                <a:ea typeface="+mj-ea"/>
                <a:cs typeface="+mj-cs"/>
              </a:rPr>
              <a:t>Практичні навички у результаті вивчення дисципліни</a:t>
            </a:r>
            <a:endParaRPr lang="uk-UA" sz="2800" b="0" i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graphicFrame>
        <p:nvGraphicFramePr>
          <p:cNvPr id="4" name="Объект 3" descr="Список в столбик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341120"/>
              </p:ext>
            </p:extLst>
          </p:nvPr>
        </p:nvGraphicFramePr>
        <p:xfrm>
          <a:off x="556591" y="1173162"/>
          <a:ext cx="110871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одзаголовок 6"/>
          <p:cNvSpPr txBox="1">
            <a:spLocks/>
          </p:cNvSpPr>
          <p:nvPr/>
        </p:nvSpPr>
        <p:spPr>
          <a:xfrm>
            <a:off x="333955" y="5338720"/>
            <a:ext cx="11139778" cy="140796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400" dirty="0"/>
              <a:t>Формування </a:t>
            </a:r>
            <a:r>
              <a:rPr lang="uk-UA" sz="2400" dirty="0" smtClean="0"/>
              <a:t>теоретичних знань </a:t>
            </a:r>
            <a:r>
              <a:rPr lang="uk-UA" sz="2400" dirty="0"/>
              <a:t>та практичних навичок розробки соціальних технологій підготовки, проведення і аналізу </a:t>
            </a:r>
            <a:r>
              <a:rPr lang="uk-UA" sz="2400" dirty="0" smtClean="0"/>
              <a:t>подій сприя</a:t>
            </a:r>
            <a:r>
              <a:rPr lang="uk-UA" sz="2400" dirty="0"/>
              <a:t>є</a:t>
            </a:r>
            <a:r>
              <a:rPr lang="uk-UA" sz="2400" dirty="0" smtClean="0"/>
              <a:t> </a:t>
            </a:r>
            <a:r>
              <a:rPr lang="uk-UA" sz="2400" dirty="0"/>
              <a:t>розвитку професійної компетентності майбутніх спеціалістів у сфері соціології реклами і масових комунікацій.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6998">
        <p:fade/>
      </p:transition>
    </mc:Choice>
    <mc:Fallback>
      <p:transition spd="med" advTm="699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uk-UA" sz="3200" b="0" i="0" dirty="0" smtClean="0">
                <a:solidFill>
                  <a:srgbClr val="514843"/>
                </a:solidFill>
                <a:latin typeface="Plantagenet Cherokee"/>
                <a:ea typeface="+mj-ea"/>
                <a:cs typeface="+mj-cs"/>
              </a:rPr>
              <a:t>Суб'єкти соціальних технологій подій</a:t>
            </a:r>
            <a:endParaRPr lang="uk-UA" sz="3200" b="0" i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482" y="1682956"/>
            <a:ext cx="5319421" cy="440648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899" y="1600200"/>
            <a:ext cx="4985799" cy="4572000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buAutoNum type="arabicParenR"/>
            </a:pPr>
            <a:r>
              <a:rPr lang="uk-UA" dirty="0" smtClean="0"/>
              <a:t>організатори </a:t>
            </a:r>
            <a:r>
              <a:rPr lang="uk-UA" dirty="0"/>
              <a:t>– </a:t>
            </a:r>
            <a:r>
              <a:rPr lang="uk-UA" dirty="0" err="1"/>
              <a:t>івентменеджери</a:t>
            </a:r>
            <a:r>
              <a:rPr lang="uk-UA" dirty="0"/>
              <a:t> (займаються </a:t>
            </a:r>
            <a:r>
              <a:rPr lang="uk-UA" dirty="0" err="1"/>
              <a:t>технологізованою</a:t>
            </a:r>
            <a:r>
              <a:rPr lang="uk-UA" dirty="0"/>
              <a:t> організацією подій, здебільшого представлені суб’єктами управлінського рівня в соціальній системі) та </a:t>
            </a:r>
            <a:r>
              <a:rPr lang="uk-UA" dirty="0" err="1"/>
              <a:t>івентмейкери</a:t>
            </a:r>
            <a:r>
              <a:rPr lang="uk-UA" dirty="0"/>
              <a:t> (одиничні або колективні соціальні суб’єкти, що ініціюють настання подій і здатні протистояти навіть управлінській системі); </a:t>
            </a:r>
            <a:endParaRPr lang="uk-UA" dirty="0" smtClean="0"/>
          </a:p>
          <a:p>
            <a:pPr marL="342900" indent="-342900">
              <a:spcBef>
                <a:spcPts val="1800"/>
              </a:spcBef>
              <a:buAutoNum type="arabicParenR"/>
            </a:pPr>
            <a:r>
              <a:rPr lang="uk-UA" dirty="0" smtClean="0"/>
              <a:t>учасники </a:t>
            </a:r>
            <a:r>
              <a:rPr lang="uk-UA" dirty="0"/>
              <a:t>– </a:t>
            </a:r>
            <a:r>
              <a:rPr lang="uk-UA" dirty="0" err="1"/>
              <a:t>івентори</a:t>
            </a:r>
            <a:r>
              <a:rPr lang="uk-UA" dirty="0"/>
              <a:t> (можуть знаходитися «в тілі» управлінської системи, залучаючись до соціальної події, проте не маючи впливу на її настання); </a:t>
            </a:r>
            <a:endParaRPr lang="uk-UA" dirty="0" smtClean="0"/>
          </a:p>
          <a:p>
            <a:pPr marL="342900" indent="-342900">
              <a:spcBef>
                <a:spcPts val="1800"/>
              </a:spcBef>
              <a:buAutoNum type="arabicParenR"/>
            </a:pPr>
            <a:r>
              <a:rPr lang="uk-UA" dirty="0" smtClean="0"/>
              <a:t>спостерігачі </a:t>
            </a:r>
            <a:r>
              <a:rPr lang="uk-UA" dirty="0"/>
              <a:t>і дослідники (</a:t>
            </a:r>
            <a:r>
              <a:rPr lang="uk-UA" dirty="0" err="1"/>
              <a:t>івентологи</a:t>
            </a:r>
            <a:r>
              <a:rPr lang="uk-UA" dirty="0"/>
              <a:t>); </a:t>
            </a:r>
            <a:endParaRPr lang="uk-UA" dirty="0" smtClean="0"/>
          </a:p>
          <a:p>
            <a:pPr marL="342900" indent="-342900">
              <a:spcBef>
                <a:spcPts val="1800"/>
              </a:spcBef>
              <a:buAutoNum type="arabicParenR"/>
            </a:pPr>
            <a:r>
              <a:rPr lang="uk-UA" dirty="0" smtClean="0"/>
              <a:t>оповідачі</a:t>
            </a:r>
            <a:r>
              <a:rPr lang="uk-UA" dirty="0"/>
              <a:t>. </a:t>
            </a:r>
            <a:endParaRPr lang="ru-RU" sz="1800" b="0" i="0" dirty="0">
              <a:solidFill>
                <a:srgbClr val="514843"/>
              </a:solidFill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9366">
        <p:fade/>
      </p:transition>
    </mc:Choice>
    <mc:Fallback>
      <p:transition spd="med" advTm="93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5500" y="1439186"/>
            <a:ext cx="10096500" cy="112908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Інформаційні ресурси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4887" y="2313830"/>
            <a:ext cx="10455965" cy="3153519"/>
          </a:xfrm>
        </p:spPr>
        <p:txBody>
          <a:bodyPr>
            <a:normAutofit lnSpcReduction="10000"/>
          </a:bodyPr>
          <a:lstStyle/>
          <a:p>
            <a:pPr>
              <a:lnSpc>
                <a:spcPts val="1130"/>
              </a:lnSpc>
              <a:spcBef>
                <a:spcPts val="70"/>
              </a:spcBef>
              <a:spcAft>
                <a:spcPts val="0"/>
              </a:spcAft>
              <a:tabLst>
                <a:tab pos="231775" algn="l"/>
              </a:tabLst>
            </a:pPr>
            <a:r>
              <a:rPr lang="uk-UA" spc="-1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540385" algn="l"/>
              </a:tabLst>
            </a:pP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Веб-сайт журнал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Event.ru [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Електронний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ресурс].  – Режим доступу: 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http://www.event.ru/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540385" algn="l"/>
              </a:tabLst>
            </a:pP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Медіа-ресурс і друковане видання для професіоналів у сфері </a:t>
            </a:r>
            <a:r>
              <a:rPr lang="uk-UA" spc="-65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event</a:t>
            </a: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-індустрії та </a:t>
            </a:r>
            <a:r>
              <a:rPr lang="uk-UA" spc="-65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конгес</a:t>
            </a: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-менеджменту [Електронний ресурс]. – Режим доступу: </a:t>
            </a:r>
            <a:r>
              <a:rPr lang="uk-UA" u="sng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www.mimegasite.com</a:t>
            </a: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540385" algn="l"/>
              </a:tabLst>
            </a:pP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Міжнародний ресурс професіоналів спеціальних подій (США) [Електронний ресурс]. – Режим доступу: </a:t>
            </a:r>
            <a:r>
              <a:rPr lang="uk-UA" u="sng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www.specialevents.com</a:t>
            </a: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540385" algn="l"/>
              </a:tabLst>
            </a:pP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Освітній портал у сфері </a:t>
            </a:r>
            <a:r>
              <a:rPr lang="uk-UA" spc="-65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event</a:t>
            </a: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-індустрії (США) [Електронний ресурс]. – Режим доступу: </a:t>
            </a:r>
            <a:r>
              <a:rPr lang="uk-UA" u="sng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5"/>
              </a:rPr>
              <a:t>www.embok.org</a:t>
            </a: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- </a:t>
            </a:r>
            <a:r>
              <a:rPr lang="uk-UA" spc="-65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Образовательный</a:t>
            </a: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портал в </a:t>
            </a:r>
            <a:r>
              <a:rPr lang="uk-UA" spc="-65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области</a:t>
            </a: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540385" algn="l"/>
              </a:tabLst>
            </a:pP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Портал та інтернет-каталог для професіоналів у сфері </a:t>
            </a:r>
            <a:r>
              <a:rPr lang="uk-UA" spc="-65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event</a:t>
            </a: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-маркетингу (Великобританія) [Електронний ресурс]. – Режим доступу: </a:t>
            </a:r>
            <a:r>
              <a:rPr lang="uk-UA" u="sng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6"/>
              </a:rPr>
              <a:t>www.meetpie.com</a:t>
            </a: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540385" algn="l"/>
              </a:tabLst>
            </a:pP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Портал Європейського Інституту </a:t>
            </a:r>
            <a:r>
              <a:rPr lang="uk-UA" spc="-65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event</a:t>
            </a: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-індустрії [Електронний ресурс]. – Режим доступу: </a:t>
            </a:r>
            <a:r>
              <a:rPr lang="uk-UA" u="sng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7"/>
              </a:rPr>
              <a:t>www.eventroi.com</a:t>
            </a: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540385" algn="l"/>
              </a:tabLst>
            </a:pP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Професійний медіа-ресурс для </a:t>
            </a:r>
            <a:r>
              <a:rPr lang="uk-UA" spc="-65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event</a:t>
            </a: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-індустрії (США) [Електронний ресурс]. – Режим доступу: </a:t>
            </a:r>
            <a:r>
              <a:rPr lang="uk-UA" u="sng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8"/>
              </a:rPr>
              <a:t>www.bizbash.com</a:t>
            </a: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540385" algn="l"/>
              </a:tabLst>
            </a:pP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Сайт з </a:t>
            </a:r>
            <a:r>
              <a:rPr lang="uk-UA" spc="-65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івент</a:t>
            </a:r>
            <a:r>
              <a:rPr lang="uk-UA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-маркетингу : теорія і практика [Електронний ресурс]. – Режим доступу: </a:t>
            </a:r>
            <a:r>
              <a:rPr lang="uk-UA" u="sng" spc="-6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9"/>
              </a:rPr>
              <a:t>http://eventmarket.ru/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64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414">
        <p:fade/>
      </p:transition>
    </mc:Choice>
    <mc:Fallback>
      <p:transition spd="med" advTm="74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 зустрічі на курсі!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04899" y="3982947"/>
            <a:ext cx="10071099" cy="168415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/>
              <a:t>Дякую за увагу!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836" y="127023"/>
            <a:ext cx="5661908" cy="224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84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217">
        <p:fade/>
      </p:transition>
    </mc:Choice>
    <mc:Fallback>
      <p:transition spd="med" advTm="321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ademicLiterature_16x9_TP103431361.potx" id="{2F0AAF73-AE41-486D-B6DC-0985ADE3F2EC}" vid="{EF7BD8ED-D7CC-46AA-8B96-4CA16C4A9ED2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Академическая презентация, макет с лентами и полосками (широкоэкранный формат)</Template>
  <TotalTime>0</TotalTime>
  <Words>366</Words>
  <Application>Microsoft Office PowerPoint</Application>
  <PresentationFormat>Широкоэкранный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Euphemia</vt:lpstr>
      <vt:lpstr>Plantagenet Cherokee</vt:lpstr>
      <vt:lpstr>Times New Roman</vt:lpstr>
      <vt:lpstr>Wingdings</vt:lpstr>
      <vt:lpstr>Academic Literature 16x9</vt:lpstr>
      <vt:lpstr>«Соціальні технології подій»</vt:lpstr>
      <vt:lpstr>Багатоаспектність розуміння поняття «подія»</vt:lpstr>
      <vt:lpstr>Практичні навички у результаті вивчення дисципліни</vt:lpstr>
      <vt:lpstr>Суб'єкти соціальних технологій подій</vt:lpstr>
      <vt:lpstr>Інформаційні ресурси </vt:lpstr>
      <vt:lpstr>До зустрічі на курсі!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2016-01-24T22:28:54Z</dcterms:created>
  <dcterms:modified xsi:type="dcterms:W3CDTF">2016-01-25T06:52:15Z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