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0213" y="875450"/>
            <a:ext cx="8637073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МУЗЕЄЗНАВСТВО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29" y="2005991"/>
            <a:ext cx="6199632" cy="350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8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/>
              <a:t>Викладач</a:t>
            </a:r>
            <a:r>
              <a:rPr lang="ru-RU" sz="3600" dirty="0"/>
              <a:t>: </a:t>
            </a:r>
            <a:r>
              <a:rPr lang="ru-RU" sz="3600" dirty="0" err="1"/>
              <a:t>к.п.н</a:t>
            </a:r>
            <a:r>
              <a:rPr lang="ru-RU" sz="3600" dirty="0"/>
              <a:t>., доц. </a:t>
            </a:r>
            <a:r>
              <a:rPr lang="ru-RU" sz="3600" dirty="0" err="1"/>
              <a:t>Сидорук</a:t>
            </a:r>
            <a:r>
              <a:rPr lang="ru-RU" sz="3600" dirty="0"/>
              <a:t> Анна </a:t>
            </a:r>
            <a:r>
              <a:rPr lang="ru-RU" sz="3600" dirty="0" err="1"/>
              <a:t>Вікторівна</a:t>
            </a:r>
            <a:endParaRPr lang="ru-RU" sz="3600" dirty="0"/>
          </a:p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Кафедра</a:t>
            </a:r>
            <a:r>
              <a:rPr lang="ru-RU" sz="3600" dirty="0"/>
              <a:t>: туризму та </a:t>
            </a:r>
            <a:r>
              <a:rPr lang="ru-RU" sz="3600" dirty="0" err="1"/>
              <a:t>готельно-ресторанної</a:t>
            </a:r>
            <a:r>
              <a:rPr lang="ru-RU" sz="3600" dirty="0"/>
              <a:t> </a:t>
            </a:r>
            <a:r>
              <a:rPr lang="ru-RU" sz="3600" dirty="0" err="1"/>
              <a:t>справи</a:t>
            </a:r>
            <a:r>
              <a:rPr lang="ru-RU" sz="3600" dirty="0"/>
              <a:t>, 4й корп. ЗНУ, ауд. 306 (3й поверх)</a:t>
            </a:r>
          </a:p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Email</a:t>
            </a:r>
            <a:r>
              <a:rPr lang="ru-RU" sz="3600" dirty="0"/>
              <a:t>: anna0956564651@gmail.com</a:t>
            </a:r>
          </a:p>
          <a:p>
            <a:r>
              <a:rPr lang="ru-RU" sz="3600" dirty="0"/>
              <a:t>Телефон: (095) 656-46-51, (061) 228-75-74 (кафедра)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451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4691" y="881876"/>
            <a:ext cx="10408189" cy="4302772"/>
          </a:xfrm>
        </p:spPr>
        <p:txBody>
          <a:bodyPr>
            <a:normAutofit lnSpcReduction="10000"/>
          </a:bodyPr>
          <a:lstStyle/>
          <a:p>
            <a:pPr marL="147320">
              <a:lnSpc>
                <a:spcPts val="1595"/>
              </a:lnSpc>
              <a:spcAft>
                <a:spcPts val="0"/>
              </a:spcAft>
            </a:pPr>
            <a:r>
              <a:rPr lang="uk-UA" sz="2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ОПИС КУРСУ</a:t>
            </a:r>
            <a:endParaRPr lang="ru-RU" sz="24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320" marR="6540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Курс «Музеєзнавство» є дисципліною вільного вибору здобувачів ступеня вищої освіти магістра, які навчаються за освітньо-професійною програмою «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Туризмознавство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320" marR="65405" algn="just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Метою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курсу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є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надання здобувачам вищої освіти теоретичних і практичних знань про музеєзнавство як сферу знань, необхідну в професійній діяльності, а саме - ознайомлення з найбільшими музеями світу та України, ведення  фондової документації музею, побудові експозиції тощо.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320" marR="6540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Основними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завданнями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курсу є: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5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оволодіння знаннями щодо музейної справи в України та світі;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5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засвоєння знань з організації роботи музейних фондів і структури музею;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5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розуміння організації експозиційної та культурно-освітньої роботи музею.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50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137" y="804520"/>
            <a:ext cx="10195559" cy="366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2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301599"/>
            <a:ext cx="9603275" cy="603657"/>
          </a:xfrm>
        </p:spPr>
        <p:txBody>
          <a:bodyPr/>
          <a:lstStyle/>
          <a:p>
            <a:r>
              <a:rPr lang="ru-RU" dirty="0" smtClean="0"/>
              <a:t>Теми </a:t>
            </a:r>
            <a:r>
              <a:rPr lang="ru-RU" dirty="0" err="1" smtClean="0"/>
              <a:t>змістових</a:t>
            </a:r>
            <a:r>
              <a:rPr lang="ru-RU" dirty="0" smtClean="0"/>
              <a:t> </a:t>
            </a:r>
            <a:r>
              <a:rPr lang="ru-RU" dirty="0" err="1" smtClean="0"/>
              <a:t>модулів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472184"/>
            <a:ext cx="9603275" cy="3994161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Музеєзнавство як наукова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дисципліна</a:t>
            </a:r>
          </a:p>
          <a:p>
            <a:r>
              <a:rPr lang="uk-UA" kern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Фондова, експозиційна та науково-дослідна діяльність </a:t>
            </a:r>
            <a:r>
              <a:rPr lang="uk-UA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музеїв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Культурно-масова робота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музеїв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Маркетинг і рекламно-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діяльність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музеїв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Провідні музеї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світу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Історія розвитку музейної справи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629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7320" lvl="0" indent="-228600">
              <a:lnSpc>
                <a:spcPct val="107000"/>
              </a:lnSpc>
              <a:spcBef>
                <a:spcPts val="445"/>
              </a:spcBef>
              <a:spcAft>
                <a:spcPts val="800"/>
              </a:spcAft>
            </a:pPr>
            <a:r>
              <a:rPr lang="uk-UA" sz="22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ДЖЕРЕЛА</a:t>
            </a:r>
            <a:r>
              <a:rPr lang="ru-RU" sz="1700" cap="none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cap="none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47320">
              <a:lnSpc>
                <a:spcPts val="1370"/>
              </a:lnSpc>
              <a:spcAft>
                <a:spcPts val="0"/>
              </a:spcAft>
            </a:pPr>
            <a:r>
              <a:rPr lang="uk-UA" b="1" i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Книги</a:t>
            </a:r>
            <a:r>
              <a:rPr lang="uk-UA" b="1" i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b="1" i="1" u="sng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Вайдахер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Ф. Загальна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музеологія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Львів: Літопис, 2005.  203 с.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Котлер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Н. Музейний маркетинг і стратегія: формування місії, залучення публіки, збільшення доходів і ресурсів. К. : ВД «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Стилос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2010. 528 с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Маньковська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Р. В. Музейництво в Україні. К.: НАН України, Інститут історії України, 2000.  140 с.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Рутинський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М.Й. Музеєзнавство. К.: Знання, 2008. 371 с.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Шевченко В.В. Музеєзнавство.  К.: Університет Україна, 2007.  287 с.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Юренева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Т. Ю.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Музееведение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М.,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Академический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проект, 2003.  559 с.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5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Якубовський В.І. Музеєзнавство. 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Кам’янецьПодільський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ПП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Мошак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М.І., 2010.  352 с.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67486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6</TotalTime>
  <Words>273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Times New Roman</vt:lpstr>
      <vt:lpstr>Gallery</vt:lpstr>
      <vt:lpstr>МУЗЕЄЗНАВСТВО  </vt:lpstr>
      <vt:lpstr>Викладач: к.п.н., доц. Сидорук Анна Вікторівна  Кафедра: туризму та готельно-ресторанної справи, 4й корп. ЗНУ, ауд. 306 (3й поверх)  Email: anna0956564651@gmail.com Телефон: (095) 656-46-51, (061) 228-75-74 (кафедра) </vt:lpstr>
      <vt:lpstr>Презентация PowerPoint</vt:lpstr>
      <vt:lpstr>Презентация PowerPoint</vt:lpstr>
      <vt:lpstr>Теми змістових модулів</vt:lpstr>
      <vt:lpstr>ОСНОВНІ ДЖЕРЕЛА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МУЗЕЄЗНАВСТВО  </dc:title>
  <dc:creator>user</dc:creator>
  <cp:lastModifiedBy>user</cp:lastModifiedBy>
  <cp:revision>1</cp:revision>
  <dcterms:created xsi:type="dcterms:W3CDTF">2020-09-07T08:02:46Z</dcterms:created>
  <dcterms:modified xsi:type="dcterms:W3CDTF">2020-09-07T08:09:29Z</dcterms:modified>
</cp:coreProperties>
</file>