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26.jpg" ContentType="image/png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0"/>
  </p:notesMasterIdLst>
  <p:sldIdLst>
    <p:sldId id="256" r:id="rId2"/>
    <p:sldId id="279" r:id="rId3"/>
    <p:sldId id="275" r:id="rId4"/>
    <p:sldId id="285" r:id="rId5"/>
    <p:sldId id="295" r:id="rId6"/>
    <p:sldId id="302" r:id="rId7"/>
    <p:sldId id="303" r:id="rId8"/>
    <p:sldId id="287" r:id="rId9"/>
    <p:sldId id="297" r:id="rId10"/>
    <p:sldId id="273" r:id="rId11"/>
    <p:sldId id="298" r:id="rId12"/>
    <p:sldId id="289" r:id="rId13"/>
    <p:sldId id="284" r:id="rId14"/>
    <p:sldId id="299" r:id="rId15"/>
    <p:sldId id="300" r:id="rId16"/>
    <p:sldId id="301" r:id="rId17"/>
    <p:sldId id="286" r:id="rId18"/>
    <p:sldId id="276" r:id="rId19"/>
    <p:sldId id="296" r:id="rId20"/>
    <p:sldId id="274" r:id="rId21"/>
    <p:sldId id="272" r:id="rId22"/>
    <p:sldId id="288" r:id="rId23"/>
    <p:sldId id="270" r:id="rId24"/>
    <p:sldId id="290" r:id="rId25"/>
    <p:sldId id="293" r:id="rId26"/>
    <p:sldId id="292" r:id="rId27"/>
    <p:sldId id="291" r:id="rId28"/>
    <p:sldId id="304" r:id="rId29"/>
    <p:sldId id="306" r:id="rId30"/>
    <p:sldId id="305" r:id="rId31"/>
    <p:sldId id="294" r:id="rId32"/>
    <p:sldId id="281" r:id="rId33"/>
    <p:sldId id="282" r:id="rId34"/>
    <p:sldId id="277" r:id="rId35"/>
    <p:sldId id="257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10AB6-0DA9-4F1E-BC0A-718CB953588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C23EB5-F715-49FC-9CC6-6A262B2F778E}">
      <dgm:prSet phldrT="[Текст]"/>
      <dgm:spPr/>
      <dgm:t>
        <a:bodyPr/>
        <a:lstStyle/>
        <a:p>
          <a:r>
            <a:rPr lang="ru-RU" dirty="0" err="1" smtClean="0"/>
            <a:t>Принципи</a:t>
          </a:r>
          <a:r>
            <a:rPr lang="ru-RU" dirty="0" smtClean="0"/>
            <a:t> </a:t>
          </a:r>
          <a:r>
            <a:rPr lang="ru-RU" dirty="0" err="1" smtClean="0"/>
            <a:t>побудови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</a:t>
          </a:r>
          <a:r>
            <a:rPr lang="ru-RU" dirty="0" err="1" smtClean="0"/>
            <a:t>органічного</a:t>
          </a:r>
          <a:r>
            <a:rPr lang="ru-RU" dirty="0" smtClean="0"/>
            <a:t> </a:t>
          </a:r>
          <a:r>
            <a:rPr lang="ru-RU" dirty="0" err="1" smtClean="0"/>
            <a:t>світу</a:t>
          </a:r>
          <a:endParaRPr lang="ru-RU" dirty="0"/>
        </a:p>
      </dgm:t>
    </dgm:pt>
    <dgm:pt modelId="{17AAD2CC-C186-4DE2-ADBD-D17068ABEA28}" type="parTrans" cxnId="{8BD55AA6-6FE5-40D4-B50F-C2BD036BA63E}">
      <dgm:prSet/>
      <dgm:spPr/>
      <dgm:t>
        <a:bodyPr/>
        <a:lstStyle/>
        <a:p>
          <a:endParaRPr lang="ru-RU"/>
        </a:p>
      </dgm:t>
    </dgm:pt>
    <dgm:pt modelId="{E8FF0EA7-1F7E-47E8-8169-5A3CF98BCCC9}" type="sibTrans" cxnId="{8BD55AA6-6FE5-40D4-B50F-C2BD036BA63E}">
      <dgm:prSet/>
      <dgm:spPr/>
      <dgm:t>
        <a:bodyPr/>
        <a:lstStyle/>
        <a:p>
          <a:endParaRPr lang="ru-RU"/>
        </a:p>
      </dgm:t>
    </dgm:pt>
    <dgm:pt modelId="{53AF41EF-FDAA-4544-9578-8DD7D827CB06}">
      <dgm:prSet phldrT="[Текст]"/>
      <dgm:spPr/>
      <dgm:t>
        <a:bodyPr/>
        <a:lstStyle/>
        <a:p>
          <a:r>
            <a:rPr lang="uk-UA" dirty="0" smtClean="0"/>
            <a:t>Принцип </a:t>
          </a:r>
          <a:r>
            <a:rPr lang="uk-UA" dirty="0" err="1" smtClean="0"/>
            <a:t>філогенетичності</a:t>
          </a:r>
          <a:endParaRPr lang="ru-RU" dirty="0"/>
        </a:p>
      </dgm:t>
    </dgm:pt>
    <dgm:pt modelId="{EBC346DF-52F8-4D21-8A51-C128B42D6E0D}" type="parTrans" cxnId="{6D4C1A98-FE5B-4DE6-AC52-8B52657116CB}">
      <dgm:prSet/>
      <dgm:spPr/>
      <dgm:t>
        <a:bodyPr/>
        <a:lstStyle/>
        <a:p>
          <a:endParaRPr lang="ru-RU"/>
        </a:p>
      </dgm:t>
    </dgm:pt>
    <dgm:pt modelId="{84497ABD-2712-4A8A-88B7-BEE33664DEDE}" type="sibTrans" cxnId="{6D4C1A98-FE5B-4DE6-AC52-8B52657116CB}">
      <dgm:prSet/>
      <dgm:spPr/>
      <dgm:t>
        <a:bodyPr/>
        <a:lstStyle/>
        <a:p>
          <a:endParaRPr lang="ru-RU"/>
        </a:p>
      </dgm:t>
    </dgm:pt>
    <dgm:pt modelId="{DD5F2B9C-AD5B-4642-8649-BF4B6BD5E2D9}">
      <dgm:prSet phldrT="[Текст]"/>
      <dgm:spPr/>
      <dgm:t>
        <a:bodyPr/>
        <a:lstStyle/>
        <a:p>
          <a:r>
            <a:rPr lang="uk-UA" dirty="0" smtClean="0"/>
            <a:t>Принцип ієрархічності</a:t>
          </a:r>
          <a:endParaRPr lang="ru-RU" dirty="0"/>
        </a:p>
      </dgm:t>
    </dgm:pt>
    <dgm:pt modelId="{E9B24F77-98C4-4E41-8F9C-CD2F5C4C1031}" type="parTrans" cxnId="{0B98E1C7-76A2-4709-9444-F5A5B8785A33}">
      <dgm:prSet/>
      <dgm:spPr/>
      <dgm:t>
        <a:bodyPr/>
        <a:lstStyle/>
        <a:p>
          <a:endParaRPr lang="ru-RU"/>
        </a:p>
      </dgm:t>
    </dgm:pt>
    <dgm:pt modelId="{AE1AD530-E11F-42E6-8FA4-A241B17BCFF1}" type="sibTrans" cxnId="{0B98E1C7-76A2-4709-9444-F5A5B8785A33}">
      <dgm:prSet/>
      <dgm:spPr/>
      <dgm:t>
        <a:bodyPr/>
        <a:lstStyle/>
        <a:p>
          <a:endParaRPr lang="ru-RU"/>
        </a:p>
      </dgm:t>
    </dgm:pt>
    <dgm:pt modelId="{E863CDF5-79D0-485D-A4E8-7EB07BE051CC}">
      <dgm:prSet phldrT="[Текст]"/>
      <dgm:spPr/>
      <dgm:t>
        <a:bodyPr/>
        <a:lstStyle/>
        <a:p>
          <a:r>
            <a:rPr lang="uk-UA" dirty="0" smtClean="0"/>
            <a:t>Принцип номенклатурної упорядкованості</a:t>
          </a:r>
          <a:endParaRPr lang="ru-RU" dirty="0"/>
        </a:p>
      </dgm:t>
    </dgm:pt>
    <dgm:pt modelId="{EF91A96F-21D0-4ECF-9629-8E28DD8E25F0}" type="parTrans" cxnId="{9E30F4D9-7AF3-4419-8A2B-0E88AD377798}">
      <dgm:prSet/>
      <dgm:spPr/>
      <dgm:t>
        <a:bodyPr/>
        <a:lstStyle/>
        <a:p>
          <a:endParaRPr lang="ru-RU"/>
        </a:p>
      </dgm:t>
    </dgm:pt>
    <dgm:pt modelId="{79A37342-A33C-4C5F-BEB7-5EFE335AADE4}" type="sibTrans" cxnId="{9E30F4D9-7AF3-4419-8A2B-0E88AD377798}">
      <dgm:prSet/>
      <dgm:spPr/>
      <dgm:t>
        <a:bodyPr/>
        <a:lstStyle/>
        <a:p>
          <a:endParaRPr lang="ru-RU"/>
        </a:p>
      </dgm:t>
    </dgm:pt>
    <dgm:pt modelId="{F1E8419B-9AAE-43C3-9F4B-8DF45D1FAEEA}" type="pres">
      <dgm:prSet presAssocID="{3F210AB6-0DA9-4F1E-BC0A-718CB95358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16D30A-D508-4785-8E6E-91C23719DC12}" type="pres">
      <dgm:prSet presAssocID="{C8C23EB5-F715-49FC-9CC6-6A262B2F778E}" presName="roof" presStyleLbl="dkBgShp" presStyleIdx="0" presStyleCnt="2"/>
      <dgm:spPr/>
      <dgm:t>
        <a:bodyPr/>
        <a:lstStyle/>
        <a:p>
          <a:endParaRPr lang="ru-RU"/>
        </a:p>
      </dgm:t>
    </dgm:pt>
    <dgm:pt modelId="{E09112DC-FBBC-4E93-80B9-D2EE7835CC7E}" type="pres">
      <dgm:prSet presAssocID="{C8C23EB5-F715-49FC-9CC6-6A262B2F778E}" presName="pillars" presStyleCnt="0"/>
      <dgm:spPr/>
    </dgm:pt>
    <dgm:pt modelId="{8176630E-D87C-472A-BE89-63CEA58D621C}" type="pres">
      <dgm:prSet presAssocID="{C8C23EB5-F715-49FC-9CC6-6A262B2F778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0DDE7-8A09-4226-A70E-FD64DA2F8AD2}" type="pres">
      <dgm:prSet presAssocID="{DD5F2B9C-AD5B-4642-8649-BF4B6BD5E2D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C4BE6-955E-460B-9075-1127BFA71D9A}" type="pres">
      <dgm:prSet presAssocID="{E863CDF5-79D0-485D-A4E8-7EB07BE051C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65B26-CC24-4A22-9587-4ABD50BE768D}" type="pres">
      <dgm:prSet presAssocID="{C8C23EB5-F715-49FC-9CC6-6A262B2F778E}" presName="base" presStyleLbl="dkBgShp" presStyleIdx="1" presStyleCnt="2"/>
      <dgm:spPr/>
    </dgm:pt>
  </dgm:ptLst>
  <dgm:cxnLst>
    <dgm:cxn modelId="{5264CB64-648A-4AC6-8636-817C5595FF4B}" type="presOf" srcId="{3F210AB6-0DA9-4F1E-BC0A-718CB9535886}" destId="{F1E8419B-9AAE-43C3-9F4B-8DF45D1FAEEA}" srcOrd="0" destOrd="0" presId="urn:microsoft.com/office/officeart/2005/8/layout/hList3"/>
    <dgm:cxn modelId="{E25CB3E9-02E3-43B6-BEF1-2F6C73CCE922}" type="presOf" srcId="{E863CDF5-79D0-485D-A4E8-7EB07BE051CC}" destId="{03CC4BE6-955E-460B-9075-1127BFA71D9A}" srcOrd="0" destOrd="0" presId="urn:microsoft.com/office/officeart/2005/8/layout/hList3"/>
    <dgm:cxn modelId="{6D4C1A98-FE5B-4DE6-AC52-8B52657116CB}" srcId="{C8C23EB5-F715-49FC-9CC6-6A262B2F778E}" destId="{53AF41EF-FDAA-4544-9578-8DD7D827CB06}" srcOrd="0" destOrd="0" parTransId="{EBC346DF-52F8-4D21-8A51-C128B42D6E0D}" sibTransId="{84497ABD-2712-4A8A-88B7-BEE33664DEDE}"/>
    <dgm:cxn modelId="{EECF535E-7EDB-4FC0-932A-A649DD3C6B8E}" type="presOf" srcId="{53AF41EF-FDAA-4544-9578-8DD7D827CB06}" destId="{8176630E-D87C-472A-BE89-63CEA58D621C}" srcOrd="0" destOrd="0" presId="urn:microsoft.com/office/officeart/2005/8/layout/hList3"/>
    <dgm:cxn modelId="{0B98E1C7-76A2-4709-9444-F5A5B8785A33}" srcId="{C8C23EB5-F715-49FC-9CC6-6A262B2F778E}" destId="{DD5F2B9C-AD5B-4642-8649-BF4B6BD5E2D9}" srcOrd="1" destOrd="0" parTransId="{E9B24F77-98C4-4E41-8F9C-CD2F5C4C1031}" sibTransId="{AE1AD530-E11F-42E6-8FA4-A241B17BCFF1}"/>
    <dgm:cxn modelId="{8BD55AA6-6FE5-40D4-B50F-C2BD036BA63E}" srcId="{3F210AB6-0DA9-4F1E-BC0A-718CB9535886}" destId="{C8C23EB5-F715-49FC-9CC6-6A262B2F778E}" srcOrd="0" destOrd="0" parTransId="{17AAD2CC-C186-4DE2-ADBD-D17068ABEA28}" sibTransId="{E8FF0EA7-1F7E-47E8-8169-5A3CF98BCCC9}"/>
    <dgm:cxn modelId="{9E30F4D9-7AF3-4419-8A2B-0E88AD377798}" srcId="{C8C23EB5-F715-49FC-9CC6-6A262B2F778E}" destId="{E863CDF5-79D0-485D-A4E8-7EB07BE051CC}" srcOrd="2" destOrd="0" parTransId="{EF91A96F-21D0-4ECF-9629-8E28DD8E25F0}" sibTransId="{79A37342-A33C-4C5F-BEB7-5EFE335AADE4}"/>
    <dgm:cxn modelId="{6E9E5238-8273-409E-B493-DE6CD162CCCC}" type="presOf" srcId="{C8C23EB5-F715-49FC-9CC6-6A262B2F778E}" destId="{B716D30A-D508-4785-8E6E-91C23719DC12}" srcOrd="0" destOrd="0" presId="urn:microsoft.com/office/officeart/2005/8/layout/hList3"/>
    <dgm:cxn modelId="{89B95F09-6438-46F5-9A28-052B3A11094E}" type="presOf" srcId="{DD5F2B9C-AD5B-4642-8649-BF4B6BD5E2D9}" destId="{65C0DDE7-8A09-4226-A70E-FD64DA2F8AD2}" srcOrd="0" destOrd="0" presId="urn:microsoft.com/office/officeart/2005/8/layout/hList3"/>
    <dgm:cxn modelId="{D9F24935-90C9-49AE-9198-02C76A86EF59}" type="presParOf" srcId="{F1E8419B-9AAE-43C3-9F4B-8DF45D1FAEEA}" destId="{B716D30A-D508-4785-8E6E-91C23719DC12}" srcOrd="0" destOrd="0" presId="urn:microsoft.com/office/officeart/2005/8/layout/hList3"/>
    <dgm:cxn modelId="{9D8A9F93-DDBB-4FB0-BC4A-D2F83B3612A5}" type="presParOf" srcId="{F1E8419B-9AAE-43C3-9F4B-8DF45D1FAEEA}" destId="{E09112DC-FBBC-4E93-80B9-D2EE7835CC7E}" srcOrd="1" destOrd="0" presId="urn:microsoft.com/office/officeart/2005/8/layout/hList3"/>
    <dgm:cxn modelId="{C83E9843-3E2B-4B67-8F6F-E291F4DA319F}" type="presParOf" srcId="{E09112DC-FBBC-4E93-80B9-D2EE7835CC7E}" destId="{8176630E-D87C-472A-BE89-63CEA58D621C}" srcOrd="0" destOrd="0" presId="urn:microsoft.com/office/officeart/2005/8/layout/hList3"/>
    <dgm:cxn modelId="{3F7C563A-8EF6-40CD-B2D5-2DFA10838725}" type="presParOf" srcId="{E09112DC-FBBC-4E93-80B9-D2EE7835CC7E}" destId="{65C0DDE7-8A09-4226-A70E-FD64DA2F8AD2}" srcOrd="1" destOrd="0" presId="urn:microsoft.com/office/officeart/2005/8/layout/hList3"/>
    <dgm:cxn modelId="{311111E7-F52B-4A75-8802-E8079ECF7E69}" type="presParOf" srcId="{E09112DC-FBBC-4E93-80B9-D2EE7835CC7E}" destId="{03CC4BE6-955E-460B-9075-1127BFA71D9A}" srcOrd="2" destOrd="0" presId="urn:microsoft.com/office/officeart/2005/8/layout/hList3"/>
    <dgm:cxn modelId="{41297121-F554-40BB-94D3-D72E56142D4B}" type="presParOf" srcId="{F1E8419B-9AAE-43C3-9F4B-8DF45D1FAEEA}" destId="{58365B26-CC24-4A22-9587-4ABD50BE768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6894CF-FB64-4CEC-95C5-415A4447009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F21956-ACEB-4141-ADBF-CAD7D4327C54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Прокаріоти</a:t>
          </a:r>
          <a:endParaRPr lang="ru-RU" dirty="0">
            <a:solidFill>
              <a:srgbClr val="002060"/>
            </a:solidFill>
          </a:endParaRPr>
        </a:p>
      </dgm:t>
    </dgm:pt>
    <dgm:pt modelId="{4D2961AA-0217-437F-89A6-F37A8FC24D2F}" type="parTrans" cxnId="{82CDDC12-3B83-474A-8A47-6BA69516E46C}">
      <dgm:prSet/>
      <dgm:spPr/>
      <dgm:t>
        <a:bodyPr/>
        <a:lstStyle/>
        <a:p>
          <a:endParaRPr lang="ru-RU"/>
        </a:p>
      </dgm:t>
    </dgm:pt>
    <dgm:pt modelId="{38ADED34-E314-45D4-B990-A4B60D6D57F6}" type="sibTrans" cxnId="{82CDDC12-3B83-474A-8A47-6BA69516E46C}">
      <dgm:prSet/>
      <dgm:spPr/>
      <dgm:t>
        <a:bodyPr/>
        <a:lstStyle/>
        <a:p>
          <a:endParaRPr lang="ru-RU"/>
        </a:p>
      </dgm:t>
    </dgm:pt>
    <dgm:pt modelId="{C4D66BA0-F742-4755-BBE5-EEBC591A2445}">
      <dgm:prSet phldrT="[Текст]"/>
      <dgm:spPr/>
      <dgm:t>
        <a:bodyPr/>
        <a:lstStyle/>
        <a:p>
          <a:r>
            <a:rPr lang="uk-UA" dirty="0" err="1" smtClean="0"/>
            <a:t>Архебактерії</a:t>
          </a:r>
          <a:endParaRPr lang="ru-RU" dirty="0"/>
        </a:p>
      </dgm:t>
    </dgm:pt>
    <dgm:pt modelId="{45DBE399-E4BF-4C69-8E12-1FC734D90D2C}" type="parTrans" cxnId="{F6E6D947-C287-4710-AC05-CBC9D5BB085D}">
      <dgm:prSet/>
      <dgm:spPr/>
      <dgm:t>
        <a:bodyPr/>
        <a:lstStyle/>
        <a:p>
          <a:endParaRPr lang="ru-RU"/>
        </a:p>
      </dgm:t>
    </dgm:pt>
    <dgm:pt modelId="{B831F647-0B83-4A41-89EF-313EC032D8CA}" type="sibTrans" cxnId="{F6E6D947-C287-4710-AC05-CBC9D5BB085D}">
      <dgm:prSet/>
      <dgm:spPr/>
      <dgm:t>
        <a:bodyPr/>
        <a:lstStyle/>
        <a:p>
          <a:endParaRPr lang="ru-RU"/>
        </a:p>
      </dgm:t>
    </dgm:pt>
    <dgm:pt modelId="{C5D7B052-B1FB-4113-88C6-916103CF20CB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Евкаріоти</a:t>
          </a:r>
          <a:endParaRPr lang="ru-RU" dirty="0">
            <a:solidFill>
              <a:srgbClr val="002060"/>
            </a:solidFill>
          </a:endParaRPr>
        </a:p>
      </dgm:t>
    </dgm:pt>
    <dgm:pt modelId="{35CA3090-25F5-4C64-AA8F-6FB7A3AFFB5A}" type="parTrans" cxnId="{FA1CD0C1-3905-484C-887E-76728EEA28E4}">
      <dgm:prSet/>
      <dgm:spPr/>
      <dgm:t>
        <a:bodyPr/>
        <a:lstStyle/>
        <a:p>
          <a:endParaRPr lang="ru-RU"/>
        </a:p>
      </dgm:t>
    </dgm:pt>
    <dgm:pt modelId="{D6221FEB-68D2-403F-8DCA-DA0C2FDA22BA}" type="sibTrans" cxnId="{FA1CD0C1-3905-484C-887E-76728EEA28E4}">
      <dgm:prSet/>
      <dgm:spPr/>
      <dgm:t>
        <a:bodyPr/>
        <a:lstStyle/>
        <a:p>
          <a:endParaRPr lang="ru-RU"/>
        </a:p>
      </dgm:t>
    </dgm:pt>
    <dgm:pt modelId="{852E8EB8-1156-4D4B-AA17-1A28F0D86A04}">
      <dgm:prSet phldrT="[Текст]"/>
      <dgm:spPr/>
      <dgm:t>
        <a:bodyPr/>
        <a:lstStyle/>
        <a:p>
          <a:r>
            <a:rPr lang="uk-UA" dirty="0" err="1" smtClean="0"/>
            <a:t>Дискокристати</a:t>
          </a:r>
          <a:endParaRPr lang="ru-RU" dirty="0"/>
        </a:p>
      </dgm:t>
    </dgm:pt>
    <dgm:pt modelId="{715BDE40-F145-42DB-97D6-44B447B7E7B1}" type="parTrans" cxnId="{81B9B920-B72C-47BA-A39A-2A4CFABDB12D}">
      <dgm:prSet/>
      <dgm:spPr/>
      <dgm:t>
        <a:bodyPr/>
        <a:lstStyle/>
        <a:p>
          <a:endParaRPr lang="ru-RU"/>
        </a:p>
      </dgm:t>
    </dgm:pt>
    <dgm:pt modelId="{5297AE9D-9A51-49F0-93C0-4BB3EC1856D3}" type="sibTrans" cxnId="{81B9B920-B72C-47BA-A39A-2A4CFABDB12D}">
      <dgm:prSet/>
      <dgm:spPr/>
      <dgm:t>
        <a:bodyPr/>
        <a:lstStyle/>
        <a:p>
          <a:endParaRPr lang="ru-RU"/>
        </a:p>
      </dgm:t>
    </dgm:pt>
    <dgm:pt modelId="{7FA30F76-FCA7-45D7-B499-BC46D29173EC}">
      <dgm:prSet phldrT="[Текст]"/>
      <dgm:spPr/>
      <dgm:t>
        <a:bodyPr/>
        <a:lstStyle/>
        <a:p>
          <a:r>
            <a:rPr lang="uk-UA" dirty="0" err="1" smtClean="0"/>
            <a:t>Гіпохондріати</a:t>
          </a:r>
          <a:endParaRPr lang="ru-RU" dirty="0"/>
        </a:p>
      </dgm:t>
    </dgm:pt>
    <dgm:pt modelId="{6BDCF103-4B19-41F6-9ED5-5F0C9E30DC6B}" type="parTrans" cxnId="{1B8C1D56-7F56-48EF-B6C5-306BC72C0CBC}">
      <dgm:prSet/>
      <dgm:spPr/>
      <dgm:t>
        <a:bodyPr/>
        <a:lstStyle/>
        <a:p>
          <a:endParaRPr lang="ru-RU"/>
        </a:p>
      </dgm:t>
    </dgm:pt>
    <dgm:pt modelId="{001E7BAD-6C80-4438-9BEF-F218ED2C77AA}" type="sibTrans" cxnId="{1B8C1D56-7F56-48EF-B6C5-306BC72C0CBC}">
      <dgm:prSet/>
      <dgm:spPr/>
      <dgm:t>
        <a:bodyPr/>
        <a:lstStyle/>
        <a:p>
          <a:endParaRPr lang="ru-RU"/>
        </a:p>
      </dgm:t>
    </dgm:pt>
    <dgm:pt modelId="{8B9E757E-614F-41FD-8CD7-6B6D2F1C9A93}">
      <dgm:prSet phldrT="[Текст]"/>
      <dgm:spPr/>
      <dgm:t>
        <a:bodyPr/>
        <a:lstStyle/>
        <a:p>
          <a:r>
            <a:rPr lang="uk-UA" dirty="0" err="1" smtClean="0"/>
            <a:t>Еубактерії</a:t>
          </a:r>
          <a:endParaRPr lang="ru-RU" dirty="0"/>
        </a:p>
      </dgm:t>
    </dgm:pt>
    <dgm:pt modelId="{B52990FB-0EF8-43CE-9AE4-362FD81A2B8A}" type="parTrans" cxnId="{13149C6A-4BD4-4619-93D7-E9CE6D3BD416}">
      <dgm:prSet/>
      <dgm:spPr/>
      <dgm:t>
        <a:bodyPr/>
        <a:lstStyle/>
        <a:p>
          <a:endParaRPr lang="ru-RU"/>
        </a:p>
      </dgm:t>
    </dgm:pt>
    <dgm:pt modelId="{A6B1F796-3929-4D38-9AAC-E111322D0234}" type="sibTrans" cxnId="{13149C6A-4BD4-4619-93D7-E9CE6D3BD416}">
      <dgm:prSet/>
      <dgm:spPr/>
      <dgm:t>
        <a:bodyPr/>
        <a:lstStyle/>
        <a:p>
          <a:endParaRPr lang="ru-RU"/>
        </a:p>
      </dgm:t>
    </dgm:pt>
    <dgm:pt modelId="{F1348C05-9095-40FF-AE78-3671A713ABB1}">
      <dgm:prSet phldrT="[Текст]"/>
      <dgm:spPr/>
      <dgm:t>
        <a:bodyPr/>
        <a:lstStyle/>
        <a:p>
          <a:r>
            <a:rPr lang="uk-UA" dirty="0" err="1" smtClean="0"/>
            <a:t>Тубулокристати</a:t>
          </a:r>
          <a:endParaRPr lang="ru-RU" dirty="0"/>
        </a:p>
      </dgm:t>
    </dgm:pt>
    <dgm:pt modelId="{6A5FC548-1424-4743-B232-7ED5EA12C5D2}" type="parTrans" cxnId="{74FA7240-108E-488B-822E-D64CCEA09568}">
      <dgm:prSet/>
      <dgm:spPr/>
      <dgm:t>
        <a:bodyPr/>
        <a:lstStyle/>
        <a:p>
          <a:endParaRPr lang="ru-RU"/>
        </a:p>
      </dgm:t>
    </dgm:pt>
    <dgm:pt modelId="{26B5E62B-72CB-4520-B1F9-2236E544C891}" type="sibTrans" cxnId="{74FA7240-108E-488B-822E-D64CCEA09568}">
      <dgm:prSet/>
      <dgm:spPr/>
      <dgm:t>
        <a:bodyPr/>
        <a:lstStyle/>
        <a:p>
          <a:endParaRPr lang="ru-RU"/>
        </a:p>
      </dgm:t>
    </dgm:pt>
    <dgm:pt modelId="{9E1E710E-B60E-4C25-89C1-FA4EFB7B2BF9}">
      <dgm:prSet phldrT="[Текст]"/>
      <dgm:spPr/>
      <dgm:t>
        <a:bodyPr/>
        <a:lstStyle/>
        <a:p>
          <a:r>
            <a:rPr lang="uk-UA" dirty="0" err="1" smtClean="0"/>
            <a:t>Платикристати</a:t>
          </a:r>
          <a:endParaRPr lang="ru-RU" dirty="0"/>
        </a:p>
      </dgm:t>
    </dgm:pt>
    <dgm:pt modelId="{69DA8796-244A-477D-90FA-3E198AF14F35}" type="parTrans" cxnId="{C6FAC0E6-237E-4D8B-8986-0E0D6F308692}">
      <dgm:prSet/>
      <dgm:spPr/>
      <dgm:t>
        <a:bodyPr/>
        <a:lstStyle/>
        <a:p>
          <a:endParaRPr lang="ru-RU"/>
        </a:p>
      </dgm:t>
    </dgm:pt>
    <dgm:pt modelId="{FA2CE25C-2FD3-47DE-8C79-98823923620D}" type="sibTrans" cxnId="{C6FAC0E6-237E-4D8B-8986-0E0D6F308692}">
      <dgm:prSet/>
      <dgm:spPr/>
      <dgm:t>
        <a:bodyPr/>
        <a:lstStyle/>
        <a:p>
          <a:endParaRPr lang="ru-RU"/>
        </a:p>
      </dgm:t>
    </dgm:pt>
    <dgm:pt modelId="{2900A159-9179-4626-8A1B-008450233E95}" type="pres">
      <dgm:prSet presAssocID="{F36894CF-FB64-4CEC-95C5-415A444700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F86F64A-68C9-4C86-867C-E024006C3D24}" type="pres">
      <dgm:prSet presAssocID="{C3F21956-ACEB-4141-ADBF-CAD7D4327C54}" presName="linNode" presStyleCnt="0"/>
      <dgm:spPr/>
    </dgm:pt>
    <dgm:pt modelId="{1BB80694-A4EB-464C-82D4-12FD4CA0CA84}" type="pres">
      <dgm:prSet presAssocID="{C3F21956-ACEB-4141-ADBF-CAD7D4327C5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B8F129-D707-4BD2-9F59-A5A156944D35}" type="pres">
      <dgm:prSet presAssocID="{C3F21956-ACEB-4141-ADBF-CAD7D4327C5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E3129-9940-4DB1-8C69-F54B49264B94}" type="pres">
      <dgm:prSet presAssocID="{38ADED34-E314-45D4-B990-A4B60D6D57F6}" presName="spacing" presStyleCnt="0"/>
      <dgm:spPr/>
    </dgm:pt>
    <dgm:pt modelId="{CDBDB35B-88D7-4D13-9CC1-236C38D346E2}" type="pres">
      <dgm:prSet presAssocID="{C5D7B052-B1FB-4113-88C6-916103CF20CB}" presName="linNode" presStyleCnt="0"/>
      <dgm:spPr/>
    </dgm:pt>
    <dgm:pt modelId="{6ED60883-84BE-4BCF-8915-0A905F43B881}" type="pres">
      <dgm:prSet presAssocID="{C5D7B052-B1FB-4113-88C6-916103CF20C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4E5479-2DC8-4A8C-B7ED-77AEB0BDE0EF}" type="pres">
      <dgm:prSet presAssocID="{C5D7B052-B1FB-4113-88C6-916103CF20C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6C433-F902-4ABC-A527-1DE1F4F9AB50}" type="presOf" srcId="{8B9E757E-614F-41FD-8CD7-6B6D2F1C9A93}" destId="{48B8F129-D707-4BD2-9F59-A5A156944D35}" srcOrd="0" destOrd="2" presId="urn:microsoft.com/office/officeart/2005/8/layout/vList6"/>
    <dgm:cxn modelId="{82CDDC12-3B83-474A-8A47-6BA69516E46C}" srcId="{F36894CF-FB64-4CEC-95C5-415A44470095}" destId="{C3F21956-ACEB-4141-ADBF-CAD7D4327C54}" srcOrd="0" destOrd="0" parTransId="{4D2961AA-0217-437F-89A6-F37A8FC24D2F}" sibTransId="{38ADED34-E314-45D4-B990-A4B60D6D57F6}"/>
    <dgm:cxn modelId="{7198CA90-98AA-46EC-BB6E-0EFCE7557962}" type="presOf" srcId="{7FA30F76-FCA7-45D7-B499-BC46D29173EC}" destId="{48B8F129-D707-4BD2-9F59-A5A156944D35}" srcOrd="0" destOrd="1" presId="urn:microsoft.com/office/officeart/2005/8/layout/vList6"/>
    <dgm:cxn modelId="{C13E57E6-D5F3-43ED-B8BB-1923ACA732B8}" type="presOf" srcId="{C4D66BA0-F742-4755-BBE5-EEBC591A2445}" destId="{48B8F129-D707-4BD2-9F59-A5A156944D35}" srcOrd="0" destOrd="0" presId="urn:microsoft.com/office/officeart/2005/8/layout/vList6"/>
    <dgm:cxn modelId="{8E002691-0491-4D07-B4FC-2DD4B68396D6}" type="presOf" srcId="{852E8EB8-1156-4D4B-AA17-1A28F0D86A04}" destId="{F54E5479-2DC8-4A8C-B7ED-77AEB0BDE0EF}" srcOrd="0" destOrd="0" presId="urn:microsoft.com/office/officeart/2005/8/layout/vList6"/>
    <dgm:cxn modelId="{F6E6D947-C287-4710-AC05-CBC9D5BB085D}" srcId="{C3F21956-ACEB-4141-ADBF-CAD7D4327C54}" destId="{C4D66BA0-F742-4755-BBE5-EEBC591A2445}" srcOrd="0" destOrd="0" parTransId="{45DBE399-E4BF-4C69-8E12-1FC734D90D2C}" sibTransId="{B831F647-0B83-4A41-89EF-313EC032D8CA}"/>
    <dgm:cxn modelId="{81B9B920-B72C-47BA-A39A-2A4CFABDB12D}" srcId="{C5D7B052-B1FB-4113-88C6-916103CF20CB}" destId="{852E8EB8-1156-4D4B-AA17-1A28F0D86A04}" srcOrd="0" destOrd="0" parTransId="{715BDE40-F145-42DB-97D6-44B447B7E7B1}" sibTransId="{5297AE9D-9A51-49F0-93C0-4BB3EC1856D3}"/>
    <dgm:cxn modelId="{0BEF1CEC-EBFF-471C-9C55-2B2BB8922FB9}" type="presOf" srcId="{F1348C05-9095-40FF-AE78-3671A713ABB1}" destId="{F54E5479-2DC8-4A8C-B7ED-77AEB0BDE0EF}" srcOrd="0" destOrd="1" presId="urn:microsoft.com/office/officeart/2005/8/layout/vList6"/>
    <dgm:cxn modelId="{13149C6A-4BD4-4619-93D7-E9CE6D3BD416}" srcId="{C3F21956-ACEB-4141-ADBF-CAD7D4327C54}" destId="{8B9E757E-614F-41FD-8CD7-6B6D2F1C9A93}" srcOrd="2" destOrd="0" parTransId="{B52990FB-0EF8-43CE-9AE4-362FD81A2B8A}" sibTransId="{A6B1F796-3929-4D38-9AAC-E111322D0234}"/>
    <dgm:cxn modelId="{1B8C1D56-7F56-48EF-B6C5-306BC72C0CBC}" srcId="{C3F21956-ACEB-4141-ADBF-CAD7D4327C54}" destId="{7FA30F76-FCA7-45D7-B499-BC46D29173EC}" srcOrd="1" destOrd="0" parTransId="{6BDCF103-4B19-41F6-9ED5-5F0C9E30DC6B}" sibTransId="{001E7BAD-6C80-4438-9BEF-F218ED2C77AA}"/>
    <dgm:cxn modelId="{1CFC701F-731D-4E1D-9AE2-8498DF62B32C}" type="presOf" srcId="{C3F21956-ACEB-4141-ADBF-CAD7D4327C54}" destId="{1BB80694-A4EB-464C-82D4-12FD4CA0CA84}" srcOrd="0" destOrd="0" presId="urn:microsoft.com/office/officeart/2005/8/layout/vList6"/>
    <dgm:cxn modelId="{C6FAC0E6-237E-4D8B-8986-0E0D6F308692}" srcId="{C5D7B052-B1FB-4113-88C6-916103CF20CB}" destId="{9E1E710E-B60E-4C25-89C1-FA4EFB7B2BF9}" srcOrd="2" destOrd="0" parTransId="{69DA8796-244A-477D-90FA-3E198AF14F35}" sibTransId="{FA2CE25C-2FD3-47DE-8C79-98823923620D}"/>
    <dgm:cxn modelId="{74FA7240-108E-488B-822E-D64CCEA09568}" srcId="{C5D7B052-B1FB-4113-88C6-916103CF20CB}" destId="{F1348C05-9095-40FF-AE78-3671A713ABB1}" srcOrd="1" destOrd="0" parTransId="{6A5FC548-1424-4743-B232-7ED5EA12C5D2}" sibTransId="{26B5E62B-72CB-4520-B1F9-2236E544C891}"/>
    <dgm:cxn modelId="{FA1CD0C1-3905-484C-887E-76728EEA28E4}" srcId="{F36894CF-FB64-4CEC-95C5-415A44470095}" destId="{C5D7B052-B1FB-4113-88C6-916103CF20CB}" srcOrd="1" destOrd="0" parTransId="{35CA3090-25F5-4C64-AA8F-6FB7A3AFFB5A}" sibTransId="{D6221FEB-68D2-403F-8DCA-DA0C2FDA22BA}"/>
    <dgm:cxn modelId="{2ED4D36F-CD95-4BD2-9398-E5D797C3880F}" type="presOf" srcId="{C5D7B052-B1FB-4113-88C6-916103CF20CB}" destId="{6ED60883-84BE-4BCF-8915-0A905F43B881}" srcOrd="0" destOrd="0" presId="urn:microsoft.com/office/officeart/2005/8/layout/vList6"/>
    <dgm:cxn modelId="{9A01BE0F-3C16-4353-8CB6-37B7F026E5D3}" type="presOf" srcId="{9E1E710E-B60E-4C25-89C1-FA4EFB7B2BF9}" destId="{F54E5479-2DC8-4A8C-B7ED-77AEB0BDE0EF}" srcOrd="0" destOrd="2" presId="urn:microsoft.com/office/officeart/2005/8/layout/vList6"/>
    <dgm:cxn modelId="{EB1C840A-1EB0-473B-B4CF-A94E65AC24EE}" type="presOf" srcId="{F36894CF-FB64-4CEC-95C5-415A44470095}" destId="{2900A159-9179-4626-8A1B-008450233E95}" srcOrd="0" destOrd="0" presId="urn:microsoft.com/office/officeart/2005/8/layout/vList6"/>
    <dgm:cxn modelId="{E1F7373F-FBA5-495F-93E0-100466C454CD}" type="presParOf" srcId="{2900A159-9179-4626-8A1B-008450233E95}" destId="{5F86F64A-68C9-4C86-867C-E024006C3D24}" srcOrd="0" destOrd="0" presId="urn:microsoft.com/office/officeart/2005/8/layout/vList6"/>
    <dgm:cxn modelId="{95CE6ABA-747B-4086-92E9-B9BE14638DA0}" type="presParOf" srcId="{5F86F64A-68C9-4C86-867C-E024006C3D24}" destId="{1BB80694-A4EB-464C-82D4-12FD4CA0CA84}" srcOrd="0" destOrd="0" presId="urn:microsoft.com/office/officeart/2005/8/layout/vList6"/>
    <dgm:cxn modelId="{791BD5E5-0BF2-4975-BC21-EA034B955480}" type="presParOf" srcId="{5F86F64A-68C9-4C86-867C-E024006C3D24}" destId="{48B8F129-D707-4BD2-9F59-A5A156944D35}" srcOrd="1" destOrd="0" presId="urn:microsoft.com/office/officeart/2005/8/layout/vList6"/>
    <dgm:cxn modelId="{89935EE1-57E4-4606-ACCC-3B30C8260174}" type="presParOf" srcId="{2900A159-9179-4626-8A1B-008450233E95}" destId="{1CAE3129-9940-4DB1-8C69-F54B49264B94}" srcOrd="1" destOrd="0" presId="urn:microsoft.com/office/officeart/2005/8/layout/vList6"/>
    <dgm:cxn modelId="{C675FE06-C05F-45B0-B4CD-57C8AEC002AB}" type="presParOf" srcId="{2900A159-9179-4626-8A1B-008450233E95}" destId="{CDBDB35B-88D7-4D13-9CC1-236C38D346E2}" srcOrd="2" destOrd="0" presId="urn:microsoft.com/office/officeart/2005/8/layout/vList6"/>
    <dgm:cxn modelId="{00D8EEDE-5F6C-43F3-BD46-6C52339162F5}" type="presParOf" srcId="{CDBDB35B-88D7-4D13-9CC1-236C38D346E2}" destId="{6ED60883-84BE-4BCF-8915-0A905F43B881}" srcOrd="0" destOrd="0" presId="urn:microsoft.com/office/officeart/2005/8/layout/vList6"/>
    <dgm:cxn modelId="{AA4D2D5D-391E-4FD3-8E29-55E4288E5F1B}" type="presParOf" srcId="{CDBDB35B-88D7-4D13-9CC1-236C38D346E2}" destId="{F54E5479-2DC8-4A8C-B7ED-77AEB0BDE0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CA8B2-20E2-48F5-9893-C9F445FCDE5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863D079-FC6C-4CEB-AFB4-303A594948F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Царство</a:t>
          </a:r>
          <a:endParaRPr lang="uk-UA" b="1" dirty="0">
            <a:solidFill>
              <a:schemeClr val="bg1"/>
            </a:solidFill>
          </a:endParaRPr>
        </a:p>
      </dgm:t>
    </dgm:pt>
    <dgm:pt modelId="{42020F7D-95DF-4437-816B-0FD5965B69AA}" type="parTrans" cxnId="{E2208CFB-9D2F-467E-8B99-905F944E8016}">
      <dgm:prSet/>
      <dgm:spPr/>
      <dgm:t>
        <a:bodyPr/>
        <a:lstStyle/>
        <a:p>
          <a:endParaRPr lang="uk-UA"/>
        </a:p>
      </dgm:t>
    </dgm:pt>
    <dgm:pt modelId="{47FA9C7D-804B-4429-B54F-18BDE42385B2}" type="sibTrans" cxnId="{E2208CFB-9D2F-467E-8B99-905F944E8016}">
      <dgm:prSet/>
      <dgm:spPr/>
      <dgm:t>
        <a:bodyPr/>
        <a:lstStyle/>
        <a:p>
          <a:endParaRPr lang="uk-UA"/>
        </a:p>
      </dgm:t>
    </dgm:pt>
    <dgm:pt modelId="{00EEA014-7F81-450B-9403-F011F056E5F5}">
      <dgm:prSet phldrT="[Текст]" custT="1"/>
      <dgm:spPr/>
      <dgm:t>
        <a:bodyPr/>
        <a:lstStyle/>
        <a:p>
          <a:r>
            <a:rPr lang="uk-UA" sz="2400" b="1" dirty="0" err="1" smtClean="0">
              <a:solidFill>
                <a:schemeClr val="bg1"/>
              </a:solidFill>
            </a:rPr>
            <a:t>Підцарство</a:t>
          </a:r>
          <a:endParaRPr lang="uk-UA" sz="2400" b="1" dirty="0">
            <a:solidFill>
              <a:schemeClr val="bg1"/>
            </a:solidFill>
          </a:endParaRPr>
        </a:p>
      </dgm:t>
    </dgm:pt>
    <dgm:pt modelId="{A5CA2FC5-C33D-4E31-89B8-E76BE72B28C2}" type="parTrans" cxnId="{F43AAC9E-A226-41A1-A6BE-5037ABD9089E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56D40510-87F2-43EF-BAA3-4C1AB8E5CE24}" type="sibTrans" cxnId="{F43AAC9E-A226-41A1-A6BE-5037ABD9089E}">
      <dgm:prSet/>
      <dgm:spPr/>
      <dgm:t>
        <a:bodyPr/>
        <a:lstStyle/>
        <a:p>
          <a:endParaRPr lang="uk-UA"/>
        </a:p>
      </dgm:t>
    </dgm:pt>
    <dgm:pt modelId="{E2745D6D-8307-41BE-AC22-63F8DA76E68C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відділ</a:t>
          </a:r>
          <a:endParaRPr lang="uk-UA" sz="2800" b="1" dirty="0">
            <a:solidFill>
              <a:schemeClr val="bg1"/>
            </a:solidFill>
          </a:endParaRPr>
        </a:p>
      </dgm:t>
    </dgm:pt>
    <dgm:pt modelId="{0C32F0A7-F664-4010-B956-68124437631E}" type="parTrans" cxnId="{623246DE-8946-4C5E-916E-757ABA724106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D4A24121-59B7-4F6A-9A9B-9A4E8B529C55}" type="sibTrans" cxnId="{623246DE-8946-4C5E-916E-757ABA724106}">
      <dgm:prSet/>
      <dgm:spPr/>
      <dgm:t>
        <a:bodyPr/>
        <a:lstStyle/>
        <a:p>
          <a:endParaRPr lang="uk-UA"/>
        </a:p>
      </dgm:t>
    </dgm:pt>
    <dgm:pt modelId="{4EB92CA1-BC84-4BD1-8EB5-84CDE71ADF4C}">
      <dgm:prSet custT="1"/>
      <dgm:spPr/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клас</a:t>
          </a:r>
          <a:endParaRPr lang="uk-UA" sz="2800" b="1" dirty="0">
            <a:solidFill>
              <a:schemeClr val="bg1"/>
            </a:solidFill>
          </a:endParaRPr>
        </a:p>
      </dgm:t>
    </dgm:pt>
    <dgm:pt modelId="{5DB8C67D-5315-46FC-A64D-1DA80617C109}" type="parTrans" cxnId="{F46CA74A-7E97-4DBE-BCA0-9D8E35C99EFD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38C4FD3D-02E9-44A4-8FC5-40AA3B049C98}" type="sibTrans" cxnId="{F46CA74A-7E97-4DBE-BCA0-9D8E35C99EFD}">
      <dgm:prSet/>
      <dgm:spPr/>
      <dgm:t>
        <a:bodyPr/>
        <a:lstStyle/>
        <a:p>
          <a:endParaRPr lang="ru-RU"/>
        </a:p>
      </dgm:t>
    </dgm:pt>
    <dgm:pt modelId="{DDEBDFE6-EF90-467E-8BF0-6A2CC059BFC1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порядок</a:t>
          </a:r>
          <a:endParaRPr lang="uk-UA" b="1" dirty="0">
            <a:solidFill>
              <a:schemeClr val="bg1"/>
            </a:solidFill>
          </a:endParaRPr>
        </a:p>
      </dgm:t>
    </dgm:pt>
    <dgm:pt modelId="{A2E1A5F9-1D92-4B14-93D8-EFC9118498EC}" type="parTrans" cxnId="{FE1740A1-5EC8-41E4-A858-65EB6E87246B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518040BE-6498-4CEB-884A-4B9BE6D53850}" type="sibTrans" cxnId="{FE1740A1-5EC8-41E4-A858-65EB6E87246B}">
      <dgm:prSet/>
      <dgm:spPr/>
      <dgm:t>
        <a:bodyPr/>
        <a:lstStyle/>
        <a:p>
          <a:endParaRPr lang="ru-RU"/>
        </a:p>
      </dgm:t>
    </dgm:pt>
    <dgm:pt modelId="{1DD4934A-C085-4A40-8777-CA6049BF6983}" type="pres">
      <dgm:prSet presAssocID="{EB1CA8B2-20E2-48F5-9893-C9F445FCDE5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0DEFBB-EA95-41EE-8E36-93E475334E87}" type="pres">
      <dgm:prSet presAssocID="{D863D079-FC6C-4CEB-AFB4-303A594948FC}" presName="root1" presStyleCnt="0"/>
      <dgm:spPr/>
    </dgm:pt>
    <dgm:pt modelId="{9CFBECEE-9FA7-4C95-8286-CD6AB85993E8}" type="pres">
      <dgm:prSet presAssocID="{D863D079-FC6C-4CEB-AFB4-303A594948FC}" presName="LevelOneTextNode" presStyleLbl="node0" presStyleIdx="0" presStyleCnt="1" custScaleY="260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A4D031-A59C-4888-90ED-CD0E71DAACCB}" type="pres">
      <dgm:prSet presAssocID="{D863D079-FC6C-4CEB-AFB4-303A594948FC}" presName="level2hierChild" presStyleCnt="0"/>
      <dgm:spPr/>
    </dgm:pt>
    <dgm:pt modelId="{942C3486-D8DE-409A-8DE9-F47B3C135CF8}" type="pres">
      <dgm:prSet presAssocID="{A5CA2FC5-C33D-4E31-89B8-E76BE72B28C2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4B11A05E-F216-42DA-9C58-C2B7293C89C7}" type="pres">
      <dgm:prSet presAssocID="{A5CA2FC5-C33D-4E31-89B8-E76BE72B28C2}" presName="connTx" presStyleLbl="parChTrans1D2" presStyleIdx="0" presStyleCnt="1"/>
      <dgm:spPr/>
      <dgm:t>
        <a:bodyPr/>
        <a:lstStyle/>
        <a:p>
          <a:endParaRPr lang="ru-RU"/>
        </a:p>
      </dgm:t>
    </dgm:pt>
    <dgm:pt modelId="{C10DBAEF-4AEF-4008-AFF2-D481635B816B}" type="pres">
      <dgm:prSet presAssocID="{00EEA014-7F81-450B-9403-F011F056E5F5}" presName="root2" presStyleCnt="0"/>
      <dgm:spPr/>
    </dgm:pt>
    <dgm:pt modelId="{75BC6456-FA97-4349-BEDA-399AF652803D}" type="pres">
      <dgm:prSet presAssocID="{00EEA014-7F81-450B-9403-F011F056E5F5}" presName="LevelTwoTextNode" presStyleLbl="node2" presStyleIdx="0" presStyleCnt="1" custScaleX="154065" custScaleY="2741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29E4D-BBB5-4BA0-A602-87123AA8B884}" type="pres">
      <dgm:prSet presAssocID="{00EEA014-7F81-450B-9403-F011F056E5F5}" presName="level3hierChild" presStyleCnt="0"/>
      <dgm:spPr/>
    </dgm:pt>
    <dgm:pt modelId="{BF42905D-B5A4-4430-97A3-83C27B38F523}" type="pres">
      <dgm:prSet presAssocID="{0C32F0A7-F664-4010-B956-68124437631E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C5EFBA60-5A6D-4275-8352-7E34687DD84B}" type="pres">
      <dgm:prSet presAssocID="{0C32F0A7-F664-4010-B956-68124437631E}" presName="connTx" presStyleLbl="parChTrans1D3" presStyleIdx="0" presStyleCnt="1"/>
      <dgm:spPr/>
      <dgm:t>
        <a:bodyPr/>
        <a:lstStyle/>
        <a:p>
          <a:endParaRPr lang="ru-RU"/>
        </a:p>
      </dgm:t>
    </dgm:pt>
    <dgm:pt modelId="{C133A485-9F43-429E-8AB6-1AEB99575D90}" type="pres">
      <dgm:prSet presAssocID="{E2745D6D-8307-41BE-AC22-63F8DA76E68C}" presName="root2" presStyleCnt="0"/>
      <dgm:spPr/>
    </dgm:pt>
    <dgm:pt modelId="{BBC8094D-1848-4191-AA89-487E2EA714ED}" type="pres">
      <dgm:prSet presAssocID="{E2745D6D-8307-41BE-AC22-63F8DA76E68C}" presName="LevelTwoTextNode" presStyleLbl="node3" presStyleIdx="0" presStyleCnt="1" custScaleY="206539" custLinFactNeighborX="2458" custLinFactNeighborY="-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D879E7-5E64-4B56-915B-9E83B3ADC1A3}" type="pres">
      <dgm:prSet presAssocID="{E2745D6D-8307-41BE-AC22-63F8DA76E68C}" presName="level3hierChild" presStyleCnt="0"/>
      <dgm:spPr/>
    </dgm:pt>
    <dgm:pt modelId="{8EDB0D55-CE0C-47DC-A8D5-CE85510BF64D}" type="pres">
      <dgm:prSet presAssocID="{5DB8C67D-5315-46FC-A64D-1DA80617C109}" presName="conn2-1" presStyleLbl="parChTrans1D4" presStyleIdx="0" presStyleCnt="2"/>
      <dgm:spPr/>
      <dgm:t>
        <a:bodyPr/>
        <a:lstStyle/>
        <a:p>
          <a:endParaRPr lang="ru-RU"/>
        </a:p>
      </dgm:t>
    </dgm:pt>
    <dgm:pt modelId="{12B4C8A8-8F2F-49CB-85E5-09CD335598B9}" type="pres">
      <dgm:prSet presAssocID="{5DB8C67D-5315-46FC-A64D-1DA80617C109}" presName="connTx" presStyleLbl="parChTrans1D4" presStyleIdx="0" presStyleCnt="2"/>
      <dgm:spPr/>
      <dgm:t>
        <a:bodyPr/>
        <a:lstStyle/>
        <a:p>
          <a:endParaRPr lang="ru-RU"/>
        </a:p>
      </dgm:t>
    </dgm:pt>
    <dgm:pt modelId="{57E20764-DE73-493B-ACEA-DBD9AF21C302}" type="pres">
      <dgm:prSet presAssocID="{4EB92CA1-BC84-4BD1-8EB5-84CDE71ADF4C}" presName="root2" presStyleCnt="0"/>
      <dgm:spPr/>
    </dgm:pt>
    <dgm:pt modelId="{AEC2E9F2-7A79-46B3-BD36-F9AB45C84655}" type="pres">
      <dgm:prSet presAssocID="{4EB92CA1-BC84-4BD1-8EB5-84CDE71ADF4C}" presName="LevelTwoTextNode" presStyleLbl="node4" presStyleIdx="0" presStyleCnt="2" custScaleY="134733" custLinFactNeighborX="-1928" custLinFactNeighborY="9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C8CEF9-E7F2-4680-907B-B57FEE7A9FE2}" type="pres">
      <dgm:prSet presAssocID="{4EB92CA1-BC84-4BD1-8EB5-84CDE71ADF4C}" presName="level3hierChild" presStyleCnt="0"/>
      <dgm:spPr/>
    </dgm:pt>
    <dgm:pt modelId="{D141CE47-791A-48FC-8A5F-2FA2BE606104}" type="pres">
      <dgm:prSet presAssocID="{A2E1A5F9-1D92-4B14-93D8-EFC9118498EC}" presName="conn2-1" presStyleLbl="parChTrans1D4" presStyleIdx="1" presStyleCnt="2"/>
      <dgm:spPr/>
      <dgm:t>
        <a:bodyPr/>
        <a:lstStyle/>
        <a:p>
          <a:endParaRPr lang="ru-RU"/>
        </a:p>
      </dgm:t>
    </dgm:pt>
    <dgm:pt modelId="{A3FFD8C3-D0B8-41C4-8E1C-45890E44F00C}" type="pres">
      <dgm:prSet presAssocID="{A2E1A5F9-1D92-4B14-93D8-EFC9118498EC}" presName="connTx" presStyleLbl="parChTrans1D4" presStyleIdx="1" presStyleCnt="2"/>
      <dgm:spPr/>
      <dgm:t>
        <a:bodyPr/>
        <a:lstStyle/>
        <a:p>
          <a:endParaRPr lang="ru-RU"/>
        </a:p>
      </dgm:t>
    </dgm:pt>
    <dgm:pt modelId="{92F72E24-79C0-40E9-8825-011E17F2D3A4}" type="pres">
      <dgm:prSet presAssocID="{DDEBDFE6-EF90-467E-8BF0-6A2CC059BFC1}" presName="root2" presStyleCnt="0"/>
      <dgm:spPr/>
    </dgm:pt>
    <dgm:pt modelId="{45FC1D0B-DD1B-4CE7-B52C-E174A579B998}" type="pres">
      <dgm:prSet presAssocID="{DDEBDFE6-EF90-467E-8BF0-6A2CC059BFC1}" presName="LevelTwoTextNode" presStyleLbl="node4" presStyleIdx="1" presStyleCnt="2" custScaleY="78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0C85F4-E744-49E1-BFB7-0FCDD8E65EC6}" type="pres">
      <dgm:prSet presAssocID="{DDEBDFE6-EF90-467E-8BF0-6A2CC059BFC1}" presName="level3hierChild" presStyleCnt="0"/>
      <dgm:spPr/>
    </dgm:pt>
  </dgm:ptLst>
  <dgm:cxnLst>
    <dgm:cxn modelId="{FAF01FF3-E2F7-4F40-95EE-5319042B6245}" type="presOf" srcId="{00EEA014-7F81-450B-9403-F011F056E5F5}" destId="{75BC6456-FA97-4349-BEDA-399AF652803D}" srcOrd="0" destOrd="0" presId="urn:microsoft.com/office/officeart/2005/8/layout/hierarchy2"/>
    <dgm:cxn modelId="{3B4D3493-7F75-47FB-BBB9-1856A977101C}" type="presOf" srcId="{5DB8C67D-5315-46FC-A64D-1DA80617C109}" destId="{12B4C8A8-8F2F-49CB-85E5-09CD335598B9}" srcOrd="1" destOrd="0" presId="urn:microsoft.com/office/officeart/2005/8/layout/hierarchy2"/>
    <dgm:cxn modelId="{2C7D15A1-F5DB-449D-BAA4-3384905FBC10}" type="presOf" srcId="{5DB8C67D-5315-46FC-A64D-1DA80617C109}" destId="{8EDB0D55-CE0C-47DC-A8D5-CE85510BF64D}" srcOrd="0" destOrd="0" presId="urn:microsoft.com/office/officeart/2005/8/layout/hierarchy2"/>
    <dgm:cxn modelId="{B5D21794-6F44-4678-9D50-1358BD5EFFC0}" type="presOf" srcId="{EB1CA8B2-20E2-48F5-9893-C9F445FCDE53}" destId="{1DD4934A-C085-4A40-8777-CA6049BF6983}" srcOrd="0" destOrd="0" presId="urn:microsoft.com/office/officeart/2005/8/layout/hierarchy2"/>
    <dgm:cxn modelId="{0A11118E-F613-4D54-B95C-0C121325860F}" type="presOf" srcId="{0C32F0A7-F664-4010-B956-68124437631E}" destId="{C5EFBA60-5A6D-4275-8352-7E34687DD84B}" srcOrd="1" destOrd="0" presId="urn:microsoft.com/office/officeart/2005/8/layout/hierarchy2"/>
    <dgm:cxn modelId="{66F4816C-1A11-40EF-82F2-B3ADADC18351}" type="presOf" srcId="{D863D079-FC6C-4CEB-AFB4-303A594948FC}" destId="{9CFBECEE-9FA7-4C95-8286-CD6AB85993E8}" srcOrd="0" destOrd="0" presId="urn:microsoft.com/office/officeart/2005/8/layout/hierarchy2"/>
    <dgm:cxn modelId="{E2208CFB-9D2F-467E-8B99-905F944E8016}" srcId="{EB1CA8B2-20E2-48F5-9893-C9F445FCDE53}" destId="{D863D079-FC6C-4CEB-AFB4-303A594948FC}" srcOrd="0" destOrd="0" parTransId="{42020F7D-95DF-4437-816B-0FD5965B69AA}" sibTransId="{47FA9C7D-804B-4429-B54F-18BDE42385B2}"/>
    <dgm:cxn modelId="{623246DE-8946-4C5E-916E-757ABA724106}" srcId="{00EEA014-7F81-450B-9403-F011F056E5F5}" destId="{E2745D6D-8307-41BE-AC22-63F8DA76E68C}" srcOrd="0" destOrd="0" parTransId="{0C32F0A7-F664-4010-B956-68124437631E}" sibTransId="{D4A24121-59B7-4F6A-9A9B-9A4E8B529C55}"/>
    <dgm:cxn modelId="{E2C739EF-99AB-422E-8CEB-0BEDB51C39B0}" type="presOf" srcId="{0C32F0A7-F664-4010-B956-68124437631E}" destId="{BF42905D-B5A4-4430-97A3-83C27B38F523}" srcOrd="0" destOrd="0" presId="urn:microsoft.com/office/officeart/2005/8/layout/hierarchy2"/>
    <dgm:cxn modelId="{1C9B818B-9D2A-4676-B3C3-A7A894284AFE}" type="presOf" srcId="{E2745D6D-8307-41BE-AC22-63F8DA76E68C}" destId="{BBC8094D-1848-4191-AA89-487E2EA714ED}" srcOrd="0" destOrd="0" presId="urn:microsoft.com/office/officeart/2005/8/layout/hierarchy2"/>
    <dgm:cxn modelId="{3204A9E3-A3DD-4111-8D5D-CEEFAD99A58E}" type="presOf" srcId="{A5CA2FC5-C33D-4E31-89B8-E76BE72B28C2}" destId="{4B11A05E-F216-42DA-9C58-C2B7293C89C7}" srcOrd="1" destOrd="0" presId="urn:microsoft.com/office/officeart/2005/8/layout/hierarchy2"/>
    <dgm:cxn modelId="{88B21A6A-E4DB-4A0C-8C0B-0C3D598F1346}" type="presOf" srcId="{A5CA2FC5-C33D-4E31-89B8-E76BE72B28C2}" destId="{942C3486-D8DE-409A-8DE9-F47B3C135CF8}" srcOrd="0" destOrd="0" presId="urn:microsoft.com/office/officeart/2005/8/layout/hierarchy2"/>
    <dgm:cxn modelId="{F46CA74A-7E97-4DBE-BCA0-9D8E35C99EFD}" srcId="{E2745D6D-8307-41BE-AC22-63F8DA76E68C}" destId="{4EB92CA1-BC84-4BD1-8EB5-84CDE71ADF4C}" srcOrd="0" destOrd="0" parTransId="{5DB8C67D-5315-46FC-A64D-1DA80617C109}" sibTransId="{38C4FD3D-02E9-44A4-8FC5-40AA3B049C98}"/>
    <dgm:cxn modelId="{FE1740A1-5EC8-41E4-A858-65EB6E87246B}" srcId="{4EB92CA1-BC84-4BD1-8EB5-84CDE71ADF4C}" destId="{DDEBDFE6-EF90-467E-8BF0-6A2CC059BFC1}" srcOrd="0" destOrd="0" parTransId="{A2E1A5F9-1D92-4B14-93D8-EFC9118498EC}" sibTransId="{518040BE-6498-4CEB-884A-4B9BE6D53850}"/>
    <dgm:cxn modelId="{F43AAC9E-A226-41A1-A6BE-5037ABD9089E}" srcId="{D863D079-FC6C-4CEB-AFB4-303A594948FC}" destId="{00EEA014-7F81-450B-9403-F011F056E5F5}" srcOrd="0" destOrd="0" parTransId="{A5CA2FC5-C33D-4E31-89B8-E76BE72B28C2}" sibTransId="{56D40510-87F2-43EF-BAA3-4C1AB8E5CE24}"/>
    <dgm:cxn modelId="{1B2821EE-EDAA-41F1-9967-7A16B11FB8DC}" type="presOf" srcId="{A2E1A5F9-1D92-4B14-93D8-EFC9118498EC}" destId="{D141CE47-791A-48FC-8A5F-2FA2BE606104}" srcOrd="0" destOrd="0" presId="urn:microsoft.com/office/officeart/2005/8/layout/hierarchy2"/>
    <dgm:cxn modelId="{35D9505D-60B2-4E17-B2D9-A133759AF194}" type="presOf" srcId="{DDEBDFE6-EF90-467E-8BF0-6A2CC059BFC1}" destId="{45FC1D0B-DD1B-4CE7-B52C-E174A579B998}" srcOrd="0" destOrd="0" presId="urn:microsoft.com/office/officeart/2005/8/layout/hierarchy2"/>
    <dgm:cxn modelId="{683EC776-5E22-4122-B906-A25877E6D05B}" type="presOf" srcId="{4EB92CA1-BC84-4BD1-8EB5-84CDE71ADF4C}" destId="{AEC2E9F2-7A79-46B3-BD36-F9AB45C84655}" srcOrd="0" destOrd="0" presId="urn:microsoft.com/office/officeart/2005/8/layout/hierarchy2"/>
    <dgm:cxn modelId="{E9170189-6CE1-435B-86B9-C1ACE358678D}" type="presOf" srcId="{A2E1A5F9-1D92-4B14-93D8-EFC9118498EC}" destId="{A3FFD8C3-D0B8-41C4-8E1C-45890E44F00C}" srcOrd="1" destOrd="0" presId="urn:microsoft.com/office/officeart/2005/8/layout/hierarchy2"/>
    <dgm:cxn modelId="{255795C2-C8BF-4995-8546-9049DD5DF17E}" type="presParOf" srcId="{1DD4934A-C085-4A40-8777-CA6049BF6983}" destId="{EE0DEFBB-EA95-41EE-8E36-93E475334E87}" srcOrd="0" destOrd="0" presId="urn:microsoft.com/office/officeart/2005/8/layout/hierarchy2"/>
    <dgm:cxn modelId="{AAE5D659-2219-4D7F-83F7-D78544B9F405}" type="presParOf" srcId="{EE0DEFBB-EA95-41EE-8E36-93E475334E87}" destId="{9CFBECEE-9FA7-4C95-8286-CD6AB85993E8}" srcOrd="0" destOrd="0" presId="urn:microsoft.com/office/officeart/2005/8/layout/hierarchy2"/>
    <dgm:cxn modelId="{60D59266-7170-437B-BE4B-4DDA6E4E6297}" type="presParOf" srcId="{EE0DEFBB-EA95-41EE-8E36-93E475334E87}" destId="{3DA4D031-A59C-4888-90ED-CD0E71DAACCB}" srcOrd="1" destOrd="0" presId="urn:microsoft.com/office/officeart/2005/8/layout/hierarchy2"/>
    <dgm:cxn modelId="{CE6991B8-CE0E-4BED-88A9-818AC759E157}" type="presParOf" srcId="{3DA4D031-A59C-4888-90ED-CD0E71DAACCB}" destId="{942C3486-D8DE-409A-8DE9-F47B3C135CF8}" srcOrd="0" destOrd="0" presId="urn:microsoft.com/office/officeart/2005/8/layout/hierarchy2"/>
    <dgm:cxn modelId="{8A186FDE-2A21-4465-B9A5-694341B1D591}" type="presParOf" srcId="{942C3486-D8DE-409A-8DE9-F47B3C135CF8}" destId="{4B11A05E-F216-42DA-9C58-C2B7293C89C7}" srcOrd="0" destOrd="0" presId="urn:microsoft.com/office/officeart/2005/8/layout/hierarchy2"/>
    <dgm:cxn modelId="{3005713C-6FC4-48FF-B37B-136ADAF2D06B}" type="presParOf" srcId="{3DA4D031-A59C-4888-90ED-CD0E71DAACCB}" destId="{C10DBAEF-4AEF-4008-AFF2-D481635B816B}" srcOrd="1" destOrd="0" presId="urn:microsoft.com/office/officeart/2005/8/layout/hierarchy2"/>
    <dgm:cxn modelId="{607F49FA-F2DB-4117-ACDF-851A397CB962}" type="presParOf" srcId="{C10DBAEF-4AEF-4008-AFF2-D481635B816B}" destId="{75BC6456-FA97-4349-BEDA-399AF652803D}" srcOrd="0" destOrd="0" presId="urn:microsoft.com/office/officeart/2005/8/layout/hierarchy2"/>
    <dgm:cxn modelId="{67A31BCF-806A-4891-8C4D-73910AECEADA}" type="presParOf" srcId="{C10DBAEF-4AEF-4008-AFF2-D481635B816B}" destId="{38B29E4D-BBB5-4BA0-A602-87123AA8B884}" srcOrd="1" destOrd="0" presId="urn:microsoft.com/office/officeart/2005/8/layout/hierarchy2"/>
    <dgm:cxn modelId="{E1ACA5BD-5453-4471-8986-92E356EC9CC0}" type="presParOf" srcId="{38B29E4D-BBB5-4BA0-A602-87123AA8B884}" destId="{BF42905D-B5A4-4430-97A3-83C27B38F523}" srcOrd="0" destOrd="0" presId="urn:microsoft.com/office/officeart/2005/8/layout/hierarchy2"/>
    <dgm:cxn modelId="{BC793E60-5873-44D0-87AF-538E6130D551}" type="presParOf" srcId="{BF42905D-B5A4-4430-97A3-83C27B38F523}" destId="{C5EFBA60-5A6D-4275-8352-7E34687DD84B}" srcOrd="0" destOrd="0" presId="urn:microsoft.com/office/officeart/2005/8/layout/hierarchy2"/>
    <dgm:cxn modelId="{7723213B-0661-4634-85B6-32DC078A208B}" type="presParOf" srcId="{38B29E4D-BBB5-4BA0-A602-87123AA8B884}" destId="{C133A485-9F43-429E-8AB6-1AEB99575D90}" srcOrd="1" destOrd="0" presId="urn:microsoft.com/office/officeart/2005/8/layout/hierarchy2"/>
    <dgm:cxn modelId="{F9483BD9-BCD8-4F87-B95F-6C8C8D343170}" type="presParOf" srcId="{C133A485-9F43-429E-8AB6-1AEB99575D90}" destId="{BBC8094D-1848-4191-AA89-487E2EA714ED}" srcOrd="0" destOrd="0" presId="urn:microsoft.com/office/officeart/2005/8/layout/hierarchy2"/>
    <dgm:cxn modelId="{BF40CF24-BBAB-4E2E-8E08-36769AB94B4C}" type="presParOf" srcId="{C133A485-9F43-429E-8AB6-1AEB99575D90}" destId="{1FD879E7-5E64-4B56-915B-9E83B3ADC1A3}" srcOrd="1" destOrd="0" presId="urn:microsoft.com/office/officeart/2005/8/layout/hierarchy2"/>
    <dgm:cxn modelId="{B21C5AAE-F5D3-4502-9F92-8AC7E66F7E95}" type="presParOf" srcId="{1FD879E7-5E64-4B56-915B-9E83B3ADC1A3}" destId="{8EDB0D55-CE0C-47DC-A8D5-CE85510BF64D}" srcOrd="0" destOrd="0" presId="urn:microsoft.com/office/officeart/2005/8/layout/hierarchy2"/>
    <dgm:cxn modelId="{95E60896-728C-4094-AAF8-CF391FAB4F8D}" type="presParOf" srcId="{8EDB0D55-CE0C-47DC-A8D5-CE85510BF64D}" destId="{12B4C8A8-8F2F-49CB-85E5-09CD335598B9}" srcOrd="0" destOrd="0" presId="urn:microsoft.com/office/officeart/2005/8/layout/hierarchy2"/>
    <dgm:cxn modelId="{E1770D6F-D851-4BAC-A088-E36456675395}" type="presParOf" srcId="{1FD879E7-5E64-4B56-915B-9E83B3ADC1A3}" destId="{57E20764-DE73-493B-ACEA-DBD9AF21C302}" srcOrd="1" destOrd="0" presId="urn:microsoft.com/office/officeart/2005/8/layout/hierarchy2"/>
    <dgm:cxn modelId="{9584DC92-AAE0-41D7-8872-52FDBDD6945E}" type="presParOf" srcId="{57E20764-DE73-493B-ACEA-DBD9AF21C302}" destId="{AEC2E9F2-7A79-46B3-BD36-F9AB45C84655}" srcOrd="0" destOrd="0" presId="urn:microsoft.com/office/officeart/2005/8/layout/hierarchy2"/>
    <dgm:cxn modelId="{67A44C68-C7F6-453A-A4D8-C917CC1935F8}" type="presParOf" srcId="{57E20764-DE73-493B-ACEA-DBD9AF21C302}" destId="{6DC8CEF9-E7F2-4680-907B-B57FEE7A9FE2}" srcOrd="1" destOrd="0" presId="urn:microsoft.com/office/officeart/2005/8/layout/hierarchy2"/>
    <dgm:cxn modelId="{A6485AE1-D91D-44B0-9607-839B6E48C7EB}" type="presParOf" srcId="{6DC8CEF9-E7F2-4680-907B-B57FEE7A9FE2}" destId="{D141CE47-791A-48FC-8A5F-2FA2BE606104}" srcOrd="0" destOrd="0" presId="urn:microsoft.com/office/officeart/2005/8/layout/hierarchy2"/>
    <dgm:cxn modelId="{AFE95C63-6156-4C57-A5CB-160FB0811F18}" type="presParOf" srcId="{D141CE47-791A-48FC-8A5F-2FA2BE606104}" destId="{A3FFD8C3-D0B8-41C4-8E1C-45890E44F00C}" srcOrd="0" destOrd="0" presId="urn:microsoft.com/office/officeart/2005/8/layout/hierarchy2"/>
    <dgm:cxn modelId="{740C14C0-5261-4DC8-875A-59A646163064}" type="presParOf" srcId="{6DC8CEF9-E7F2-4680-907B-B57FEE7A9FE2}" destId="{92F72E24-79C0-40E9-8825-011E17F2D3A4}" srcOrd="1" destOrd="0" presId="urn:microsoft.com/office/officeart/2005/8/layout/hierarchy2"/>
    <dgm:cxn modelId="{0AA89907-CF93-4EA5-A0EB-374F2C76B091}" type="presParOf" srcId="{92F72E24-79C0-40E9-8825-011E17F2D3A4}" destId="{45FC1D0B-DD1B-4CE7-B52C-E174A579B998}" srcOrd="0" destOrd="0" presId="urn:microsoft.com/office/officeart/2005/8/layout/hierarchy2"/>
    <dgm:cxn modelId="{A5EE9516-5AF8-49C8-B5A3-9FF1BD7E377E}" type="presParOf" srcId="{92F72E24-79C0-40E9-8825-011E17F2D3A4}" destId="{110C85F4-E744-49E1-BFB7-0FCDD8E65EC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D53D38-E1A1-4CE0-91A7-C12F0A933CC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44BB16-09AF-4CA9-9E92-769171FCDCDB}">
      <dgm:prSet phldrT="[Текст]"/>
      <dgm:spPr/>
      <dgm:t>
        <a:bodyPr/>
        <a:lstStyle/>
        <a:p>
          <a:r>
            <a:rPr lang="uk-UA" dirty="0" smtClean="0"/>
            <a:t>Рослини</a:t>
          </a:r>
          <a:endParaRPr lang="ru-RU" dirty="0"/>
        </a:p>
      </dgm:t>
    </dgm:pt>
    <dgm:pt modelId="{40F3612A-DB6E-4815-BD3B-F752D80CA110}" type="parTrans" cxnId="{C2E8056C-0AEA-4F35-B2C9-93F062E51FFD}">
      <dgm:prSet/>
      <dgm:spPr/>
      <dgm:t>
        <a:bodyPr/>
        <a:lstStyle/>
        <a:p>
          <a:endParaRPr lang="ru-RU"/>
        </a:p>
      </dgm:t>
    </dgm:pt>
    <dgm:pt modelId="{85558CC8-C1CF-48CE-B498-33EED071FAE7}" type="sibTrans" cxnId="{C2E8056C-0AEA-4F35-B2C9-93F062E51FFD}">
      <dgm:prSet/>
      <dgm:spPr/>
      <dgm:t>
        <a:bodyPr/>
        <a:lstStyle/>
        <a:p>
          <a:endParaRPr lang="ru-RU"/>
        </a:p>
      </dgm:t>
    </dgm:pt>
    <dgm:pt modelId="{3DDD1BB4-5D3C-4A0B-96F2-B7A39E8C939C}">
      <dgm:prSet phldrT="[Текст]"/>
      <dgm:spPr/>
      <dgm:t>
        <a:bodyPr/>
        <a:lstStyle/>
        <a:p>
          <a:r>
            <a:rPr lang="uk-UA" dirty="0" smtClean="0"/>
            <a:t>Вищі рослини (мають органи і тканини)</a:t>
          </a:r>
          <a:endParaRPr lang="ru-RU" dirty="0"/>
        </a:p>
      </dgm:t>
    </dgm:pt>
    <dgm:pt modelId="{B49ED8B1-9692-4EF8-B5B1-E296017C7B18}" type="parTrans" cxnId="{E30DD5AA-6FE8-4925-B837-3D667A226C70}">
      <dgm:prSet/>
      <dgm:spPr/>
      <dgm:t>
        <a:bodyPr/>
        <a:lstStyle/>
        <a:p>
          <a:endParaRPr lang="ru-RU"/>
        </a:p>
      </dgm:t>
    </dgm:pt>
    <dgm:pt modelId="{D53F762B-4C77-4210-AB76-8F7834863557}" type="sibTrans" cxnId="{E30DD5AA-6FE8-4925-B837-3D667A226C70}">
      <dgm:prSet/>
      <dgm:spPr/>
      <dgm:t>
        <a:bodyPr/>
        <a:lstStyle/>
        <a:p>
          <a:endParaRPr lang="ru-RU"/>
        </a:p>
      </dgm:t>
    </dgm:pt>
    <dgm:pt modelId="{9CB7AA0F-1B64-40D9-80D6-CFD9E96C1371}">
      <dgm:prSet phldrT="[Текст]"/>
      <dgm:spPr/>
      <dgm:t>
        <a:bodyPr/>
        <a:lstStyle/>
        <a:p>
          <a:r>
            <a:rPr lang="uk-UA" dirty="0" smtClean="0"/>
            <a:t>Спорові:</a:t>
          </a:r>
        </a:p>
        <a:p>
          <a:r>
            <a:rPr lang="uk-UA" dirty="0" smtClean="0"/>
            <a:t>Мохоподібні, Хвощеподібні,</a:t>
          </a:r>
        </a:p>
        <a:p>
          <a:r>
            <a:rPr lang="uk-UA" dirty="0" err="1" smtClean="0"/>
            <a:t>Плауноподібні</a:t>
          </a:r>
          <a:r>
            <a:rPr lang="uk-UA" dirty="0" smtClean="0"/>
            <a:t>, Папоротеподібні</a:t>
          </a:r>
          <a:endParaRPr lang="ru-RU" dirty="0"/>
        </a:p>
      </dgm:t>
    </dgm:pt>
    <dgm:pt modelId="{4867A56C-93D4-4C6B-BAAE-4B18CA7E90F3}" type="parTrans" cxnId="{3CA3045B-47AA-43C0-B5BF-13F35D376C4D}">
      <dgm:prSet/>
      <dgm:spPr/>
      <dgm:t>
        <a:bodyPr/>
        <a:lstStyle/>
        <a:p>
          <a:endParaRPr lang="ru-RU"/>
        </a:p>
      </dgm:t>
    </dgm:pt>
    <dgm:pt modelId="{4938C062-C15A-40FB-9656-B45B1817681E}" type="sibTrans" cxnId="{3CA3045B-47AA-43C0-B5BF-13F35D376C4D}">
      <dgm:prSet/>
      <dgm:spPr/>
      <dgm:t>
        <a:bodyPr/>
        <a:lstStyle/>
        <a:p>
          <a:endParaRPr lang="ru-RU"/>
        </a:p>
      </dgm:t>
    </dgm:pt>
    <dgm:pt modelId="{A4DB085A-2C10-41EC-8AD7-0E166CDE366E}">
      <dgm:prSet phldrT="[Текст]"/>
      <dgm:spPr/>
      <dgm:t>
        <a:bodyPr/>
        <a:lstStyle/>
        <a:p>
          <a:r>
            <a:rPr lang="uk-UA" dirty="0" smtClean="0"/>
            <a:t>Насінні:</a:t>
          </a:r>
        </a:p>
        <a:p>
          <a:r>
            <a:rPr lang="uk-UA" dirty="0" smtClean="0"/>
            <a:t>Голонасінні, Покритонасінні</a:t>
          </a:r>
          <a:endParaRPr lang="ru-RU" dirty="0"/>
        </a:p>
      </dgm:t>
    </dgm:pt>
    <dgm:pt modelId="{BBECB29E-26A2-489D-89F3-F7B6A2B697DA}" type="parTrans" cxnId="{6B2738EE-ABBF-4D27-BB66-395B7DAA499C}">
      <dgm:prSet/>
      <dgm:spPr/>
      <dgm:t>
        <a:bodyPr/>
        <a:lstStyle/>
        <a:p>
          <a:endParaRPr lang="ru-RU"/>
        </a:p>
      </dgm:t>
    </dgm:pt>
    <dgm:pt modelId="{68D7E152-B645-4995-85B2-59BFED9C66AA}" type="sibTrans" cxnId="{6B2738EE-ABBF-4D27-BB66-395B7DAA499C}">
      <dgm:prSet/>
      <dgm:spPr/>
      <dgm:t>
        <a:bodyPr/>
        <a:lstStyle/>
        <a:p>
          <a:endParaRPr lang="ru-RU"/>
        </a:p>
      </dgm:t>
    </dgm:pt>
    <dgm:pt modelId="{83F284A7-AB6C-4539-9FE9-AE4519D688ED}">
      <dgm:prSet phldrT="[Текст]"/>
      <dgm:spPr/>
      <dgm:t>
        <a:bodyPr/>
        <a:lstStyle/>
        <a:p>
          <a:r>
            <a:rPr lang="uk-UA" dirty="0" smtClean="0"/>
            <a:t>Нижчі рослини ( не мають органів і тканин)</a:t>
          </a:r>
          <a:endParaRPr lang="ru-RU" dirty="0"/>
        </a:p>
      </dgm:t>
    </dgm:pt>
    <dgm:pt modelId="{CAD58533-E46A-4F99-A812-0FB5C9F36B7D}" type="parTrans" cxnId="{632108C5-3A19-41BE-96DE-CFE88EF3927B}">
      <dgm:prSet/>
      <dgm:spPr/>
      <dgm:t>
        <a:bodyPr/>
        <a:lstStyle/>
        <a:p>
          <a:endParaRPr lang="ru-RU"/>
        </a:p>
      </dgm:t>
    </dgm:pt>
    <dgm:pt modelId="{BC0D7AB1-CEFF-45F4-9692-3335100AD207}" type="sibTrans" cxnId="{632108C5-3A19-41BE-96DE-CFE88EF3927B}">
      <dgm:prSet/>
      <dgm:spPr/>
      <dgm:t>
        <a:bodyPr/>
        <a:lstStyle/>
        <a:p>
          <a:endParaRPr lang="ru-RU"/>
        </a:p>
      </dgm:t>
    </dgm:pt>
    <dgm:pt modelId="{D0BE34FA-6ED8-4B65-9E32-B28F340A8B5C}">
      <dgm:prSet phldrT="[Текст]"/>
      <dgm:spPr/>
      <dgm:t>
        <a:bodyPr/>
        <a:lstStyle/>
        <a:p>
          <a:r>
            <a:rPr lang="uk-UA" dirty="0" smtClean="0"/>
            <a:t>Водорості:</a:t>
          </a:r>
        </a:p>
        <a:p>
          <a:r>
            <a:rPr lang="uk-UA" dirty="0" smtClean="0"/>
            <a:t>Синьо-зелені, Зелені, Червоні, Бурі тощо.</a:t>
          </a:r>
          <a:endParaRPr lang="ru-RU" dirty="0"/>
        </a:p>
      </dgm:t>
    </dgm:pt>
    <dgm:pt modelId="{B8B8D4F5-A4D8-4460-95FF-8ADCB6C0E671}" type="parTrans" cxnId="{3AB9F836-0C2D-4BF8-87E5-3A50C6D6DBD7}">
      <dgm:prSet/>
      <dgm:spPr/>
      <dgm:t>
        <a:bodyPr/>
        <a:lstStyle/>
        <a:p>
          <a:endParaRPr lang="ru-RU"/>
        </a:p>
      </dgm:t>
    </dgm:pt>
    <dgm:pt modelId="{3163D49F-BB74-49CD-9BCE-E5908B144261}" type="sibTrans" cxnId="{3AB9F836-0C2D-4BF8-87E5-3A50C6D6DBD7}">
      <dgm:prSet/>
      <dgm:spPr/>
      <dgm:t>
        <a:bodyPr/>
        <a:lstStyle/>
        <a:p>
          <a:endParaRPr lang="ru-RU"/>
        </a:p>
      </dgm:t>
    </dgm:pt>
    <dgm:pt modelId="{E508297C-5835-4BE4-B482-B30B1E481A3D}" type="pres">
      <dgm:prSet presAssocID="{4DD53D38-E1A1-4CE0-91A7-C12F0A933C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2E5430-6244-46E8-85D2-625BF5D9394F}" type="pres">
      <dgm:prSet presAssocID="{B244BB16-09AF-4CA9-9E92-769171FCDCDB}" presName="hierRoot1" presStyleCnt="0"/>
      <dgm:spPr/>
    </dgm:pt>
    <dgm:pt modelId="{DCD215F8-F4CF-4663-9001-16952A1AEE9E}" type="pres">
      <dgm:prSet presAssocID="{B244BB16-09AF-4CA9-9E92-769171FCDCDB}" presName="composite" presStyleCnt="0"/>
      <dgm:spPr/>
    </dgm:pt>
    <dgm:pt modelId="{54C09820-A41E-424E-BE27-68E30F727424}" type="pres">
      <dgm:prSet presAssocID="{B244BB16-09AF-4CA9-9E92-769171FCDCDB}" presName="background" presStyleLbl="node0" presStyleIdx="0" presStyleCnt="1"/>
      <dgm:spPr/>
    </dgm:pt>
    <dgm:pt modelId="{66736DAF-EA86-4D0C-B01F-A5BF508BE867}" type="pres">
      <dgm:prSet presAssocID="{B244BB16-09AF-4CA9-9E92-769171FCDCD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A7E21-7B71-4395-AA8F-7CEC8B23EB1A}" type="pres">
      <dgm:prSet presAssocID="{B244BB16-09AF-4CA9-9E92-769171FCDCDB}" presName="hierChild2" presStyleCnt="0"/>
      <dgm:spPr/>
    </dgm:pt>
    <dgm:pt modelId="{06140BC4-9098-46E9-9547-9C015A299430}" type="pres">
      <dgm:prSet presAssocID="{B49ED8B1-9692-4EF8-B5B1-E296017C7B1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569CD51-0542-43DB-9E44-9CD89E493714}" type="pres">
      <dgm:prSet presAssocID="{3DDD1BB4-5D3C-4A0B-96F2-B7A39E8C939C}" presName="hierRoot2" presStyleCnt="0"/>
      <dgm:spPr/>
    </dgm:pt>
    <dgm:pt modelId="{3EF9E81D-118C-4FFA-86DB-A16A19048370}" type="pres">
      <dgm:prSet presAssocID="{3DDD1BB4-5D3C-4A0B-96F2-B7A39E8C939C}" presName="composite2" presStyleCnt="0"/>
      <dgm:spPr/>
    </dgm:pt>
    <dgm:pt modelId="{6E993B4B-A208-41F2-9A0D-F589557E7E7F}" type="pres">
      <dgm:prSet presAssocID="{3DDD1BB4-5D3C-4A0B-96F2-B7A39E8C939C}" presName="background2" presStyleLbl="node2" presStyleIdx="0" presStyleCnt="2"/>
      <dgm:spPr/>
    </dgm:pt>
    <dgm:pt modelId="{938833ED-EABB-468C-832A-3B299F87B78B}" type="pres">
      <dgm:prSet presAssocID="{3DDD1BB4-5D3C-4A0B-96F2-B7A39E8C939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0A340-C8AC-4CDD-AA07-39A8174992F2}" type="pres">
      <dgm:prSet presAssocID="{3DDD1BB4-5D3C-4A0B-96F2-B7A39E8C939C}" presName="hierChild3" presStyleCnt="0"/>
      <dgm:spPr/>
    </dgm:pt>
    <dgm:pt modelId="{94A34EFB-836F-428F-97FF-95B3EB0C5776}" type="pres">
      <dgm:prSet presAssocID="{4867A56C-93D4-4C6B-BAAE-4B18CA7E90F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2B7F50D-B412-46DA-835F-7AED159B34B3}" type="pres">
      <dgm:prSet presAssocID="{9CB7AA0F-1B64-40D9-80D6-CFD9E96C1371}" presName="hierRoot3" presStyleCnt="0"/>
      <dgm:spPr/>
    </dgm:pt>
    <dgm:pt modelId="{3B9F0D9F-5158-44F9-99EC-48B3DD355092}" type="pres">
      <dgm:prSet presAssocID="{9CB7AA0F-1B64-40D9-80D6-CFD9E96C1371}" presName="composite3" presStyleCnt="0"/>
      <dgm:spPr/>
    </dgm:pt>
    <dgm:pt modelId="{19AC74DE-65F8-4321-B5CC-AE0C6B27A0B7}" type="pres">
      <dgm:prSet presAssocID="{9CB7AA0F-1B64-40D9-80D6-CFD9E96C1371}" presName="background3" presStyleLbl="node3" presStyleIdx="0" presStyleCnt="3"/>
      <dgm:spPr/>
    </dgm:pt>
    <dgm:pt modelId="{EAB394C0-A09C-406B-AE4D-983AC062658B}" type="pres">
      <dgm:prSet presAssocID="{9CB7AA0F-1B64-40D9-80D6-CFD9E96C137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B57A6D-AF80-4925-9E3B-1A8A0EDFFA3D}" type="pres">
      <dgm:prSet presAssocID="{9CB7AA0F-1B64-40D9-80D6-CFD9E96C1371}" presName="hierChild4" presStyleCnt="0"/>
      <dgm:spPr/>
    </dgm:pt>
    <dgm:pt modelId="{1CE5B652-8CFE-4055-9BBD-8CD99D912FC8}" type="pres">
      <dgm:prSet presAssocID="{BBECB29E-26A2-489D-89F3-F7B6A2B697DA}" presName="Name17" presStyleLbl="parChTrans1D3" presStyleIdx="1" presStyleCnt="3"/>
      <dgm:spPr/>
      <dgm:t>
        <a:bodyPr/>
        <a:lstStyle/>
        <a:p>
          <a:endParaRPr lang="ru-RU"/>
        </a:p>
      </dgm:t>
    </dgm:pt>
    <dgm:pt modelId="{41D1B51D-95A8-47FA-A55C-4FB27518E158}" type="pres">
      <dgm:prSet presAssocID="{A4DB085A-2C10-41EC-8AD7-0E166CDE366E}" presName="hierRoot3" presStyleCnt="0"/>
      <dgm:spPr/>
    </dgm:pt>
    <dgm:pt modelId="{BA2DA199-7325-46E9-ADFA-DF24CDD38E8D}" type="pres">
      <dgm:prSet presAssocID="{A4DB085A-2C10-41EC-8AD7-0E166CDE366E}" presName="composite3" presStyleCnt="0"/>
      <dgm:spPr/>
    </dgm:pt>
    <dgm:pt modelId="{46AD09DC-4926-403F-A26A-BCF6B690071B}" type="pres">
      <dgm:prSet presAssocID="{A4DB085A-2C10-41EC-8AD7-0E166CDE366E}" presName="background3" presStyleLbl="node3" presStyleIdx="1" presStyleCnt="3"/>
      <dgm:spPr/>
    </dgm:pt>
    <dgm:pt modelId="{BEA7E075-35C0-472E-9525-8CE1C8EB9F7C}" type="pres">
      <dgm:prSet presAssocID="{A4DB085A-2C10-41EC-8AD7-0E166CDE366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305E0E-6E81-4E8C-ADDB-9C6F49484E5C}" type="pres">
      <dgm:prSet presAssocID="{A4DB085A-2C10-41EC-8AD7-0E166CDE366E}" presName="hierChild4" presStyleCnt="0"/>
      <dgm:spPr/>
    </dgm:pt>
    <dgm:pt modelId="{FF08F8B9-676F-4E78-84DB-98F75FC07E33}" type="pres">
      <dgm:prSet presAssocID="{CAD58533-E46A-4F99-A812-0FB5C9F36B7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CB3E2DF-CEC6-45B9-B6E8-B0413DBFA380}" type="pres">
      <dgm:prSet presAssocID="{83F284A7-AB6C-4539-9FE9-AE4519D688ED}" presName="hierRoot2" presStyleCnt="0"/>
      <dgm:spPr/>
    </dgm:pt>
    <dgm:pt modelId="{3A861129-F43D-492C-9BA7-860BD7D9F8EB}" type="pres">
      <dgm:prSet presAssocID="{83F284A7-AB6C-4539-9FE9-AE4519D688ED}" presName="composite2" presStyleCnt="0"/>
      <dgm:spPr/>
    </dgm:pt>
    <dgm:pt modelId="{EFD3FC4E-627C-4FE2-B8A0-B37391CD2F4D}" type="pres">
      <dgm:prSet presAssocID="{83F284A7-AB6C-4539-9FE9-AE4519D688ED}" presName="background2" presStyleLbl="node2" presStyleIdx="1" presStyleCnt="2"/>
      <dgm:spPr/>
    </dgm:pt>
    <dgm:pt modelId="{5EFC3BA2-3FBA-4BCA-9961-A6049B530F83}" type="pres">
      <dgm:prSet presAssocID="{83F284A7-AB6C-4539-9FE9-AE4519D688E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DF263A-3499-4D27-B2D0-0D376AE2A838}" type="pres">
      <dgm:prSet presAssocID="{83F284A7-AB6C-4539-9FE9-AE4519D688ED}" presName="hierChild3" presStyleCnt="0"/>
      <dgm:spPr/>
    </dgm:pt>
    <dgm:pt modelId="{74A28FC7-0427-469F-BCFC-05DBAA5A3013}" type="pres">
      <dgm:prSet presAssocID="{B8B8D4F5-A4D8-4460-95FF-8ADCB6C0E67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E20D62D-D400-4D77-A179-B3A28DBFB7D3}" type="pres">
      <dgm:prSet presAssocID="{D0BE34FA-6ED8-4B65-9E32-B28F340A8B5C}" presName="hierRoot3" presStyleCnt="0"/>
      <dgm:spPr/>
    </dgm:pt>
    <dgm:pt modelId="{5A9914E1-0EF1-4420-A78B-EB132C634DA2}" type="pres">
      <dgm:prSet presAssocID="{D0BE34FA-6ED8-4B65-9E32-B28F340A8B5C}" presName="composite3" presStyleCnt="0"/>
      <dgm:spPr/>
    </dgm:pt>
    <dgm:pt modelId="{BF1F798B-D709-4D37-A31E-8C3B5E95998F}" type="pres">
      <dgm:prSet presAssocID="{D0BE34FA-6ED8-4B65-9E32-B28F340A8B5C}" presName="background3" presStyleLbl="node3" presStyleIdx="2" presStyleCnt="3"/>
      <dgm:spPr/>
    </dgm:pt>
    <dgm:pt modelId="{F1ABED19-63D1-49A0-8C87-B8A78FA4CC37}" type="pres">
      <dgm:prSet presAssocID="{D0BE34FA-6ED8-4B65-9E32-B28F340A8B5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A7133A-EB85-47E1-AFA7-F8937CCD0E64}" type="pres">
      <dgm:prSet presAssocID="{D0BE34FA-6ED8-4B65-9E32-B28F340A8B5C}" presName="hierChild4" presStyleCnt="0"/>
      <dgm:spPr/>
    </dgm:pt>
  </dgm:ptLst>
  <dgm:cxnLst>
    <dgm:cxn modelId="{4076AB9F-1682-4066-9B84-B88DCE4F37B0}" type="presOf" srcId="{D0BE34FA-6ED8-4B65-9E32-B28F340A8B5C}" destId="{F1ABED19-63D1-49A0-8C87-B8A78FA4CC37}" srcOrd="0" destOrd="0" presId="urn:microsoft.com/office/officeart/2005/8/layout/hierarchy1"/>
    <dgm:cxn modelId="{5346CFD4-BBBA-46EA-9ED2-ABB2A9DEA5FD}" type="presOf" srcId="{B49ED8B1-9692-4EF8-B5B1-E296017C7B18}" destId="{06140BC4-9098-46E9-9547-9C015A299430}" srcOrd="0" destOrd="0" presId="urn:microsoft.com/office/officeart/2005/8/layout/hierarchy1"/>
    <dgm:cxn modelId="{B6EEE9EA-06FC-416C-90F3-A73E39C666AD}" type="presOf" srcId="{B8B8D4F5-A4D8-4460-95FF-8ADCB6C0E671}" destId="{74A28FC7-0427-469F-BCFC-05DBAA5A3013}" srcOrd="0" destOrd="0" presId="urn:microsoft.com/office/officeart/2005/8/layout/hierarchy1"/>
    <dgm:cxn modelId="{3AB9F836-0C2D-4BF8-87E5-3A50C6D6DBD7}" srcId="{83F284A7-AB6C-4539-9FE9-AE4519D688ED}" destId="{D0BE34FA-6ED8-4B65-9E32-B28F340A8B5C}" srcOrd="0" destOrd="0" parTransId="{B8B8D4F5-A4D8-4460-95FF-8ADCB6C0E671}" sibTransId="{3163D49F-BB74-49CD-9BCE-E5908B144261}"/>
    <dgm:cxn modelId="{18084027-0E99-4F2D-8460-4894EEAA354C}" type="presOf" srcId="{A4DB085A-2C10-41EC-8AD7-0E166CDE366E}" destId="{BEA7E075-35C0-472E-9525-8CE1C8EB9F7C}" srcOrd="0" destOrd="0" presId="urn:microsoft.com/office/officeart/2005/8/layout/hierarchy1"/>
    <dgm:cxn modelId="{62BC95DA-A1C5-4CBC-BB16-8B39B08D0CD4}" type="presOf" srcId="{4DD53D38-E1A1-4CE0-91A7-C12F0A933CC7}" destId="{E508297C-5835-4BE4-B482-B30B1E481A3D}" srcOrd="0" destOrd="0" presId="urn:microsoft.com/office/officeart/2005/8/layout/hierarchy1"/>
    <dgm:cxn modelId="{6B2738EE-ABBF-4D27-BB66-395B7DAA499C}" srcId="{3DDD1BB4-5D3C-4A0B-96F2-B7A39E8C939C}" destId="{A4DB085A-2C10-41EC-8AD7-0E166CDE366E}" srcOrd="1" destOrd="0" parTransId="{BBECB29E-26A2-489D-89F3-F7B6A2B697DA}" sibTransId="{68D7E152-B645-4995-85B2-59BFED9C66AA}"/>
    <dgm:cxn modelId="{E30DD5AA-6FE8-4925-B837-3D667A226C70}" srcId="{B244BB16-09AF-4CA9-9E92-769171FCDCDB}" destId="{3DDD1BB4-5D3C-4A0B-96F2-B7A39E8C939C}" srcOrd="0" destOrd="0" parTransId="{B49ED8B1-9692-4EF8-B5B1-E296017C7B18}" sibTransId="{D53F762B-4C77-4210-AB76-8F7834863557}"/>
    <dgm:cxn modelId="{FBE6E856-6D5D-4E04-9263-52B6D938A01B}" type="presOf" srcId="{4867A56C-93D4-4C6B-BAAE-4B18CA7E90F3}" destId="{94A34EFB-836F-428F-97FF-95B3EB0C5776}" srcOrd="0" destOrd="0" presId="urn:microsoft.com/office/officeart/2005/8/layout/hierarchy1"/>
    <dgm:cxn modelId="{02A1BD75-9A1B-477C-938B-86D7A47A8565}" type="presOf" srcId="{9CB7AA0F-1B64-40D9-80D6-CFD9E96C1371}" destId="{EAB394C0-A09C-406B-AE4D-983AC062658B}" srcOrd="0" destOrd="0" presId="urn:microsoft.com/office/officeart/2005/8/layout/hierarchy1"/>
    <dgm:cxn modelId="{BCE5043E-8E70-40C2-87EF-4E3E20A8E63C}" type="presOf" srcId="{CAD58533-E46A-4F99-A812-0FB5C9F36B7D}" destId="{FF08F8B9-676F-4E78-84DB-98F75FC07E33}" srcOrd="0" destOrd="0" presId="urn:microsoft.com/office/officeart/2005/8/layout/hierarchy1"/>
    <dgm:cxn modelId="{3CA3045B-47AA-43C0-B5BF-13F35D376C4D}" srcId="{3DDD1BB4-5D3C-4A0B-96F2-B7A39E8C939C}" destId="{9CB7AA0F-1B64-40D9-80D6-CFD9E96C1371}" srcOrd="0" destOrd="0" parTransId="{4867A56C-93D4-4C6B-BAAE-4B18CA7E90F3}" sibTransId="{4938C062-C15A-40FB-9656-B45B1817681E}"/>
    <dgm:cxn modelId="{E39B6C9E-87EC-48FC-A431-FF85339E9328}" type="presOf" srcId="{BBECB29E-26A2-489D-89F3-F7B6A2B697DA}" destId="{1CE5B652-8CFE-4055-9BBD-8CD99D912FC8}" srcOrd="0" destOrd="0" presId="urn:microsoft.com/office/officeart/2005/8/layout/hierarchy1"/>
    <dgm:cxn modelId="{CDB3BE70-ED15-47FE-BC5C-840EBF142329}" type="presOf" srcId="{3DDD1BB4-5D3C-4A0B-96F2-B7A39E8C939C}" destId="{938833ED-EABB-468C-832A-3B299F87B78B}" srcOrd="0" destOrd="0" presId="urn:microsoft.com/office/officeart/2005/8/layout/hierarchy1"/>
    <dgm:cxn modelId="{1E5E1103-A98B-4309-B383-CD530C7A79DD}" type="presOf" srcId="{B244BB16-09AF-4CA9-9E92-769171FCDCDB}" destId="{66736DAF-EA86-4D0C-B01F-A5BF508BE867}" srcOrd="0" destOrd="0" presId="urn:microsoft.com/office/officeart/2005/8/layout/hierarchy1"/>
    <dgm:cxn modelId="{C2E8056C-0AEA-4F35-B2C9-93F062E51FFD}" srcId="{4DD53D38-E1A1-4CE0-91A7-C12F0A933CC7}" destId="{B244BB16-09AF-4CA9-9E92-769171FCDCDB}" srcOrd="0" destOrd="0" parTransId="{40F3612A-DB6E-4815-BD3B-F752D80CA110}" sibTransId="{85558CC8-C1CF-48CE-B498-33EED071FAE7}"/>
    <dgm:cxn modelId="{632108C5-3A19-41BE-96DE-CFE88EF3927B}" srcId="{B244BB16-09AF-4CA9-9E92-769171FCDCDB}" destId="{83F284A7-AB6C-4539-9FE9-AE4519D688ED}" srcOrd="1" destOrd="0" parTransId="{CAD58533-E46A-4F99-A812-0FB5C9F36B7D}" sibTransId="{BC0D7AB1-CEFF-45F4-9692-3335100AD207}"/>
    <dgm:cxn modelId="{557977A4-7BA9-4785-B7AB-0AA60E301326}" type="presOf" srcId="{83F284A7-AB6C-4539-9FE9-AE4519D688ED}" destId="{5EFC3BA2-3FBA-4BCA-9961-A6049B530F83}" srcOrd="0" destOrd="0" presId="urn:microsoft.com/office/officeart/2005/8/layout/hierarchy1"/>
    <dgm:cxn modelId="{0066DEA8-0BE9-496C-B3A0-574B786619DD}" type="presParOf" srcId="{E508297C-5835-4BE4-B482-B30B1E481A3D}" destId="{272E5430-6244-46E8-85D2-625BF5D9394F}" srcOrd="0" destOrd="0" presId="urn:microsoft.com/office/officeart/2005/8/layout/hierarchy1"/>
    <dgm:cxn modelId="{F573980F-AF84-4387-8F15-6CB9751A6C80}" type="presParOf" srcId="{272E5430-6244-46E8-85D2-625BF5D9394F}" destId="{DCD215F8-F4CF-4663-9001-16952A1AEE9E}" srcOrd="0" destOrd="0" presId="urn:microsoft.com/office/officeart/2005/8/layout/hierarchy1"/>
    <dgm:cxn modelId="{3641B691-E6F6-4D3C-BF30-963C902D250B}" type="presParOf" srcId="{DCD215F8-F4CF-4663-9001-16952A1AEE9E}" destId="{54C09820-A41E-424E-BE27-68E30F727424}" srcOrd="0" destOrd="0" presId="urn:microsoft.com/office/officeart/2005/8/layout/hierarchy1"/>
    <dgm:cxn modelId="{FAFC9C8F-0C93-45DF-9656-7C3608749D96}" type="presParOf" srcId="{DCD215F8-F4CF-4663-9001-16952A1AEE9E}" destId="{66736DAF-EA86-4D0C-B01F-A5BF508BE867}" srcOrd="1" destOrd="0" presId="urn:microsoft.com/office/officeart/2005/8/layout/hierarchy1"/>
    <dgm:cxn modelId="{DA0F6905-EAEC-4FD8-A828-138D8D979693}" type="presParOf" srcId="{272E5430-6244-46E8-85D2-625BF5D9394F}" destId="{22AA7E21-7B71-4395-AA8F-7CEC8B23EB1A}" srcOrd="1" destOrd="0" presId="urn:microsoft.com/office/officeart/2005/8/layout/hierarchy1"/>
    <dgm:cxn modelId="{DA414D83-E13A-444D-8420-DEEE85CDD50C}" type="presParOf" srcId="{22AA7E21-7B71-4395-AA8F-7CEC8B23EB1A}" destId="{06140BC4-9098-46E9-9547-9C015A299430}" srcOrd="0" destOrd="0" presId="urn:microsoft.com/office/officeart/2005/8/layout/hierarchy1"/>
    <dgm:cxn modelId="{E2768B77-3BDE-4D22-9173-445692C946A4}" type="presParOf" srcId="{22AA7E21-7B71-4395-AA8F-7CEC8B23EB1A}" destId="{C569CD51-0542-43DB-9E44-9CD89E493714}" srcOrd="1" destOrd="0" presId="urn:microsoft.com/office/officeart/2005/8/layout/hierarchy1"/>
    <dgm:cxn modelId="{8C53D8F7-7BBA-4729-8B74-6E5E1E212137}" type="presParOf" srcId="{C569CD51-0542-43DB-9E44-9CD89E493714}" destId="{3EF9E81D-118C-4FFA-86DB-A16A19048370}" srcOrd="0" destOrd="0" presId="urn:microsoft.com/office/officeart/2005/8/layout/hierarchy1"/>
    <dgm:cxn modelId="{2E501C08-26F7-4DA4-9E6C-E71D88C10893}" type="presParOf" srcId="{3EF9E81D-118C-4FFA-86DB-A16A19048370}" destId="{6E993B4B-A208-41F2-9A0D-F589557E7E7F}" srcOrd="0" destOrd="0" presId="urn:microsoft.com/office/officeart/2005/8/layout/hierarchy1"/>
    <dgm:cxn modelId="{4675D2CB-3F7C-41A2-9A77-56FABA30D5FA}" type="presParOf" srcId="{3EF9E81D-118C-4FFA-86DB-A16A19048370}" destId="{938833ED-EABB-468C-832A-3B299F87B78B}" srcOrd="1" destOrd="0" presId="urn:microsoft.com/office/officeart/2005/8/layout/hierarchy1"/>
    <dgm:cxn modelId="{C7751170-D16C-499A-9958-1F46F6881A4E}" type="presParOf" srcId="{C569CD51-0542-43DB-9E44-9CD89E493714}" destId="{6700A340-C8AC-4CDD-AA07-39A8174992F2}" srcOrd="1" destOrd="0" presId="urn:microsoft.com/office/officeart/2005/8/layout/hierarchy1"/>
    <dgm:cxn modelId="{50697E55-5849-4FF9-8EAC-A62EE8D4A94B}" type="presParOf" srcId="{6700A340-C8AC-4CDD-AA07-39A8174992F2}" destId="{94A34EFB-836F-428F-97FF-95B3EB0C5776}" srcOrd="0" destOrd="0" presId="urn:microsoft.com/office/officeart/2005/8/layout/hierarchy1"/>
    <dgm:cxn modelId="{DB98339F-A676-4F5D-9524-B42A4287732B}" type="presParOf" srcId="{6700A340-C8AC-4CDD-AA07-39A8174992F2}" destId="{32B7F50D-B412-46DA-835F-7AED159B34B3}" srcOrd="1" destOrd="0" presId="urn:microsoft.com/office/officeart/2005/8/layout/hierarchy1"/>
    <dgm:cxn modelId="{1688C888-4F42-4723-860C-43EC536C8D97}" type="presParOf" srcId="{32B7F50D-B412-46DA-835F-7AED159B34B3}" destId="{3B9F0D9F-5158-44F9-99EC-48B3DD355092}" srcOrd="0" destOrd="0" presId="urn:microsoft.com/office/officeart/2005/8/layout/hierarchy1"/>
    <dgm:cxn modelId="{21EAF8F6-3600-41D4-9339-59EAEBA6B7C1}" type="presParOf" srcId="{3B9F0D9F-5158-44F9-99EC-48B3DD355092}" destId="{19AC74DE-65F8-4321-B5CC-AE0C6B27A0B7}" srcOrd="0" destOrd="0" presId="urn:microsoft.com/office/officeart/2005/8/layout/hierarchy1"/>
    <dgm:cxn modelId="{1646D107-F2A0-4A62-868A-A20BE277EF83}" type="presParOf" srcId="{3B9F0D9F-5158-44F9-99EC-48B3DD355092}" destId="{EAB394C0-A09C-406B-AE4D-983AC062658B}" srcOrd="1" destOrd="0" presId="urn:microsoft.com/office/officeart/2005/8/layout/hierarchy1"/>
    <dgm:cxn modelId="{91AF7A47-FE9C-49CA-AF5C-B76B403B1BC8}" type="presParOf" srcId="{32B7F50D-B412-46DA-835F-7AED159B34B3}" destId="{D6B57A6D-AF80-4925-9E3B-1A8A0EDFFA3D}" srcOrd="1" destOrd="0" presId="urn:microsoft.com/office/officeart/2005/8/layout/hierarchy1"/>
    <dgm:cxn modelId="{79BD1747-DC64-4BF9-8584-0841B1FEBF0D}" type="presParOf" srcId="{6700A340-C8AC-4CDD-AA07-39A8174992F2}" destId="{1CE5B652-8CFE-4055-9BBD-8CD99D912FC8}" srcOrd="2" destOrd="0" presId="urn:microsoft.com/office/officeart/2005/8/layout/hierarchy1"/>
    <dgm:cxn modelId="{744ADA15-0DA9-47F8-B6A7-6A090B794BB9}" type="presParOf" srcId="{6700A340-C8AC-4CDD-AA07-39A8174992F2}" destId="{41D1B51D-95A8-47FA-A55C-4FB27518E158}" srcOrd="3" destOrd="0" presId="urn:microsoft.com/office/officeart/2005/8/layout/hierarchy1"/>
    <dgm:cxn modelId="{624F7A4A-FFE8-49AF-BA62-8A9AFEBEE671}" type="presParOf" srcId="{41D1B51D-95A8-47FA-A55C-4FB27518E158}" destId="{BA2DA199-7325-46E9-ADFA-DF24CDD38E8D}" srcOrd="0" destOrd="0" presId="urn:microsoft.com/office/officeart/2005/8/layout/hierarchy1"/>
    <dgm:cxn modelId="{198CDC84-B75A-45AD-BDA0-6DD8E3E581C9}" type="presParOf" srcId="{BA2DA199-7325-46E9-ADFA-DF24CDD38E8D}" destId="{46AD09DC-4926-403F-A26A-BCF6B690071B}" srcOrd="0" destOrd="0" presId="urn:microsoft.com/office/officeart/2005/8/layout/hierarchy1"/>
    <dgm:cxn modelId="{2427EC92-27FD-43C4-862C-C5F347F07390}" type="presParOf" srcId="{BA2DA199-7325-46E9-ADFA-DF24CDD38E8D}" destId="{BEA7E075-35C0-472E-9525-8CE1C8EB9F7C}" srcOrd="1" destOrd="0" presId="urn:microsoft.com/office/officeart/2005/8/layout/hierarchy1"/>
    <dgm:cxn modelId="{F9DB1252-898E-4AB6-8D10-E45325AAD2E8}" type="presParOf" srcId="{41D1B51D-95A8-47FA-A55C-4FB27518E158}" destId="{F6305E0E-6E81-4E8C-ADDB-9C6F49484E5C}" srcOrd="1" destOrd="0" presId="urn:microsoft.com/office/officeart/2005/8/layout/hierarchy1"/>
    <dgm:cxn modelId="{940C38E4-D9E9-4792-8CD2-96A2B50CE5FD}" type="presParOf" srcId="{22AA7E21-7B71-4395-AA8F-7CEC8B23EB1A}" destId="{FF08F8B9-676F-4E78-84DB-98F75FC07E33}" srcOrd="2" destOrd="0" presId="urn:microsoft.com/office/officeart/2005/8/layout/hierarchy1"/>
    <dgm:cxn modelId="{EBC814BA-B51D-452A-A21B-5C0B9D74F81D}" type="presParOf" srcId="{22AA7E21-7B71-4395-AA8F-7CEC8B23EB1A}" destId="{ACB3E2DF-CEC6-45B9-B6E8-B0413DBFA380}" srcOrd="3" destOrd="0" presId="urn:microsoft.com/office/officeart/2005/8/layout/hierarchy1"/>
    <dgm:cxn modelId="{A359E8B1-7279-4030-8F9D-A75DC4393EE9}" type="presParOf" srcId="{ACB3E2DF-CEC6-45B9-B6E8-B0413DBFA380}" destId="{3A861129-F43D-492C-9BA7-860BD7D9F8EB}" srcOrd="0" destOrd="0" presId="urn:microsoft.com/office/officeart/2005/8/layout/hierarchy1"/>
    <dgm:cxn modelId="{A7725174-811B-4ADF-98CA-8321A3636FE5}" type="presParOf" srcId="{3A861129-F43D-492C-9BA7-860BD7D9F8EB}" destId="{EFD3FC4E-627C-4FE2-B8A0-B37391CD2F4D}" srcOrd="0" destOrd="0" presId="urn:microsoft.com/office/officeart/2005/8/layout/hierarchy1"/>
    <dgm:cxn modelId="{8FC4EC56-2183-4326-9C83-6431C9B8518D}" type="presParOf" srcId="{3A861129-F43D-492C-9BA7-860BD7D9F8EB}" destId="{5EFC3BA2-3FBA-4BCA-9961-A6049B530F83}" srcOrd="1" destOrd="0" presId="urn:microsoft.com/office/officeart/2005/8/layout/hierarchy1"/>
    <dgm:cxn modelId="{273A38B7-EBF4-4DDE-A764-1591CDC437F0}" type="presParOf" srcId="{ACB3E2DF-CEC6-45B9-B6E8-B0413DBFA380}" destId="{A6DF263A-3499-4D27-B2D0-0D376AE2A838}" srcOrd="1" destOrd="0" presId="urn:microsoft.com/office/officeart/2005/8/layout/hierarchy1"/>
    <dgm:cxn modelId="{187266E7-37F6-4EF1-8608-A3DC7C71CB6F}" type="presParOf" srcId="{A6DF263A-3499-4D27-B2D0-0D376AE2A838}" destId="{74A28FC7-0427-469F-BCFC-05DBAA5A3013}" srcOrd="0" destOrd="0" presId="urn:microsoft.com/office/officeart/2005/8/layout/hierarchy1"/>
    <dgm:cxn modelId="{99D7FD6A-760D-4B1A-883B-C593827C05D8}" type="presParOf" srcId="{A6DF263A-3499-4D27-B2D0-0D376AE2A838}" destId="{BE20D62D-D400-4D77-A179-B3A28DBFB7D3}" srcOrd="1" destOrd="0" presId="urn:microsoft.com/office/officeart/2005/8/layout/hierarchy1"/>
    <dgm:cxn modelId="{162F2A84-AD50-4942-8047-39A20E18D70E}" type="presParOf" srcId="{BE20D62D-D400-4D77-A179-B3A28DBFB7D3}" destId="{5A9914E1-0EF1-4420-A78B-EB132C634DA2}" srcOrd="0" destOrd="0" presId="urn:microsoft.com/office/officeart/2005/8/layout/hierarchy1"/>
    <dgm:cxn modelId="{761329DB-471E-4182-BE4B-D0F51BB18D63}" type="presParOf" srcId="{5A9914E1-0EF1-4420-A78B-EB132C634DA2}" destId="{BF1F798B-D709-4D37-A31E-8C3B5E95998F}" srcOrd="0" destOrd="0" presId="urn:microsoft.com/office/officeart/2005/8/layout/hierarchy1"/>
    <dgm:cxn modelId="{DF75030B-0AA9-4153-B3DE-06B4C51DBF82}" type="presParOf" srcId="{5A9914E1-0EF1-4420-A78B-EB132C634DA2}" destId="{F1ABED19-63D1-49A0-8C87-B8A78FA4CC37}" srcOrd="1" destOrd="0" presId="urn:microsoft.com/office/officeart/2005/8/layout/hierarchy1"/>
    <dgm:cxn modelId="{775A67A9-FFDB-415C-8877-4C04DBB54AF0}" type="presParOf" srcId="{BE20D62D-D400-4D77-A179-B3A28DBFB7D3}" destId="{62A7133A-EB85-47E1-AFA7-F8937CCD0E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0E4C4C-5428-45E2-ABB9-F0F15BAB88B8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8FB44-83DA-4194-A2D3-120733F53816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Вегетативне</a:t>
          </a:r>
          <a:endParaRPr lang="ru-RU" dirty="0">
            <a:solidFill>
              <a:schemeClr val="bg1"/>
            </a:solidFill>
          </a:endParaRPr>
        </a:p>
      </dgm:t>
    </dgm:pt>
    <dgm:pt modelId="{DEF30C56-9D34-487E-A2A6-8EA0568E2B67}" type="parTrans" cxnId="{EDDE3040-9718-4268-B436-B1F13C1DC91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7D0D232-7243-4567-B693-AEE7C30A6084}" type="sibTrans" cxnId="{EDDE3040-9718-4268-B436-B1F13C1DC91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3110747-380F-4AF5-B3F0-C112134C78FA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bg1"/>
              </a:solidFill>
            </a:rPr>
            <a:t>поділ клітини,</a:t>
          </a:r>
          <a:endParaRPr lang="ru-RU" sz="2400" dirty="0">
            <a:solidFill>
              <a:schemeClr val="bg1"/>
            </a:solidFill>
          </a:endParaRPr>
        </a:p>
      </dgm:t>
    </dgm:pt>
    <dgm:pt modelId="{FCFEBD66-9087-4EEE-81AD-E516E0664219}" type="parTrans" cxnId="{4508A6D1-536D-4B7E-AC6C-82596AEC276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346C882-07DF-4C92-A00F-6179D68CDC03}" type="sibTrans" cxnId="{4508A6D1-536D-4B7E-AC6C-82596AEC276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2F8FE6C-7C7C-43ED-8988-B044B80ED1C0}">
      <dgm:prSet phldrT="[Текст]" custT="1"/>
      <dgm:spPr/>
      <dgm:t>
        <a:bodyPr/>
        <a:lstStyle/>
        <a:p>
          <a:r>
            <a:rPr lang="uk-UA" sz="2400" dirty="0" err="1" smtClean="0">
              <a:solidFill>
                <a:schemeClr val="bg1"/>
              </a:solidFill>
            </a:rPr>
            <a:t>акінети</a:t>
          </a:r>
          <a:endParaRPr lang="ru-RU" sz="2400" dirty="0">
            <a:solidFill>
              <a:schemeClr val="bg1"/>
            </a:solidFill>
          </a:endParaRPr>
        </a:p>
      </dgm:t>
    </dgm:pt>
    <dgm:pt modelId="{8B71F078-2E94-4D29-AB58-D95F091F24CA}" type="parTrans" cxnId="{B1E449A2-287E-450C-9891-41737C6CFC6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6C91F2B-6D14-482A-921E-DC148852EACD}" type="sibTrans" cxnId="{B1E449A2-287E-450C-9891-41737C6CFC6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F74B092-DBE7-4660-AE26-8273260C8C4F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Нестатеве</a:t>
          </a:r>
          <a:endParaRPr lang="ru-RU" dirty="0">
            <a:solidFill>
              <a:schemeClr val="bg1"/>
            </a:solidFill>
          </a:endParaRPr>
        </a:p>
      </dgm:t>
    </dgm:pt>
    <dgm:pt modelId="{A1E02544-EAFB-452F-ACAF-7847AECBC32B}" type="parTrans" cxnId="{460E470C-82E9-45EA-ABB7-8191BD9410D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7A13E37-2AEB-48CD-92F7-E383EBF9183C}" type="sibTrans" cxnId="{460E470C-82E9-45EA-ABB7-8191BD9410D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96701E4-3027-466B-A021-56AE8A71A993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зооспори,</a:t>
          </a:r>
          <a:endParaRPr lang="ru-RU" sz="2000" dirty="0">
            <a:solidFill>
              <a:schemeClr val="bg1"/>
            </a:solidFill>
          </a:endParaRPr>
        </a:p>
      </dgm:t>
    </dgm:pt>
    <dgm:pt modelId="{13A39014-0DE5-422C-8B29-4274F5CFA53B}" type="parTrans" cxnId="{7B6951B0-CF55-4CDC-B602-9EF004EEA17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AA196CC-AC4D-4454-BC4C-4BC7E65FA8F1}" type="sibTrans" cxnId="{7B6951B0-CF55-4CDC-B602-9EF004EEA17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B18FE91-0185-40A3-BD7D-30C12CD7CBD6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chemeClr val="bg1"/>
              </a:solidFill>
            </a:rPr>
            <a:t>моноспори</a:t>
          </a:r>
          <a:r>
            <a:rPr lang="uk-UA" sz="2000" dirty="0" smtClean="0">
              <a:solidFill>
                <a:schemeClr val="bg1"/>
              </a:solidFill>
            </a:rPr>
            <a:t>, </a:t>
          </a:r>
          <a:r>
            <a:rPr lang="uk-UA" sz="2000" dirty="0" err="1" smtClean="0">
              <a:solidFill>
                <a:schemeClr val="bg1"/>
              </a:solidFill>
            </a:rPr>
            <a:t>біспори</a:t>
          </a:r>
          <a:r>
            <a:rPr lang="uk-UA" sz="2000" dirty="0" smtClean="0">
              <a:solidFill>
                <a:schemeClr val="bg1"/>
              </a:solidFill>
            </a:rPr>
            <a:t> та </a:t>
          </a:r>
          <a:r>
            <a:rPr lang="uk-UA" sz="2000" dirty="0" err="1" smtClean="0">
              <a:solidFill>
                <a:schemeClr val="bg1"/>
              </a:solidFill>
            </a:rPr>
            <a:t>тетраспори</a:t>
          </a:r>
          <a:endParaRPr lang="ru-RU" sz="2000" dirty="0">
            <a:solidFill>
              <a:schemeClr val="bg1"/>
            </a:solidFill>
          </a:endParaRPr>
        </a:p>
      </dgm:t>
    </dgm:pt>
    <dgm:pt modelId="{638CE7B3-6AC4-4850-B009-A3BFB8575347}" type="parTrans" cxnId="{2A093F47-D9CF-487B-9386-464C1FF0A52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11C758E-DBA7-4802-B9DC-3270CC54DD86}" type="sibTrans" cxnId="{2A093F47-D9CF-487B-9386-464C1FF0A52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67292D3-A13B-4511-9C56-0EBC845B6DB4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Статеве</a:t>
          </a:r>
          <a:endParaRPr lang="ru-RU" dirty="0">
            <a:solidFill>
              <a:schemeClr val="bg1"/>
            </a:solidFill>
          </a:endParaRPr>
        </a:p>
      </dgm:t>
    </dgm:pt>
    <dgm:pt modelId="{2640655A-08CF-47B8-B9E8-047CFE362032}" type="parTrans" cxnId="{565BCD04-E1DF-4E7C-BE45-E879EAF165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908177F-47A7-4D79-9E4A-4ACC1C916B49}" type="sibTrans" cxnId="{565BCD04-E1DF-4E7C-BE45-E879EAF165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FA6DBCB-A983-4E67-8D8D-765629F5728A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ізогамія,</a:t>
          </a:r>
          <a:endParaRPr lang="ru-RU" dirty="0">
            <a:solidFill>
              <a:schemeClr val="bg1"/>
            </a:solidFill>
          </a:endParaRPr>
        </a:p>
      </dgm:t>
    </dgm:pt>
    <dgm:pt modelId="{5351C8CA-C6F2-48E0-8CA6-626245CCCCCA}" type="parTrans" cxnId="{36220894-EEC4-47DB-8FC6-CB55FE4D36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A0D23FC-8806-4176-BB66-E41101EA5D2D}" type="sibTrans" cxnId="{36220894-EEC4-47DB-8FC6-CB55FE4D36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283321D-F65F-4E85-B381-D268272B8357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кон'югація, </a:t>
          </a:r>
          <a:endParaRPr lang="ru-RU" dirty="0">
            <a:solidFill>
              <a:schemeClr val="bg1"/>
            </a:solidFill>
          </a:endParaRPr>
        </a:p>
      </dgm:t>
    </dgm:pt>
    <dgm:pt modelId="{89F1682E-F96C-47EA-AA2A-765CCD00A464}" type="parTrans" cxnId="{1E01721B-CEF2-42F8-906F-F69BFFB697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29D2235-B465-44AB-9F96-D3A1195FB89E}" type="sibTrans" cxnId="{1E01721B-CEF2-42F8-906F-F69BFFB697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FC6E1D6-7E29-42F8-84DA-2F2645D3E3E2}">
      <dgm:prSet phldrT="[Текст]" custT="1"/>
      <dgm:spPr/>
      <dgm:t>
        <a:bodyPr/>
        <a:lstStyle/>
        <a:p>
          <a:r>
            <a:rPr lang="uk-UA" sz="2400" dirty="0" err="1" smtClean="0">
              <a:solidFill>
                <a:schemeClr val="bg1"/>
              </a:solidFill>
            </a:rPr>
            <a:t>вивідкові</a:t>
          </a:r>
          <a:r>
            <a:rPr lang="uk-UA" sz="2400" dirty="0" smtClean="0">
              <a:solidFill>
                <a:schemeClr val="bg1"/>
              </a:solidFill>
            </a:rPr>
            <a:t> бруньки,</a:t>
          </a:r>
          <a:endParaRPr lang="ru-RU" sz="2400" dirty="0">
            <a:solidFill>
              <a:schemeClr val="bg1"/>
            </a:solidFill>
          </a:endParaRPr>
        </a:p>
      </dgm:t>
    </dgm:pt>
    <dgm:pt modelId="{8ACE7523-43D4-462C-9133-4273D7C99912}" type="parTrans" cxnId="{865A64E8-D6EC-48FA-BAD3-D8D9D288CCDA}">
      <dgm:prSet/>
      <dgm:spPr/>
      <dgm:t>
        <a:bodyPr/>
        <a:lstStyle/>
        <a:p>
          <a:endParaRPr lang="ru-RU"/>
        </a:p>
      </dgm:t>
    </dgm:pt>
    <dgm:pt modelId="{DDEF7681-9992-4E00-B624-380F3A7C1FA1}" type="sibTrans" cxnId="{865A64E8-D6EC-48FA-BAD3-D8D9D288CCDA}">
      <dgm:prSet/>
      <dgm:spPr/>
      <dgm:t>
        <a:bodyPr/>
        <a:lstStyle/>
        <a:p>
          <a:endParaRPr lang="ru-RU"/>
        </a:p>
      </dgm:t>
    </dgm:pt>
    <dgm:pt modelId="{B273BA1F-088D-495D-B67C-215E6BBBC41F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bg1"/>
              </a:solidFill>
            </a:rPr>
            <a:t>фрагментація,</a:t>
          </a:r>
          <a:endParaRPr lang="ru-RU" sz="2400" dirty="0">
            <a:solidFill>
              <a:schemeClr val="bg1"/>
            </a:solidFill>
          </a:endParaRPr>
        </a:p>
      </dgm:t>
    </dgm:pt>
    <dgm:pt modelId="{722A6B8C-3D16-4C44-BF56-5413241FC49D}" type="parTrans" cxnId="{EF4A4F54-EDA0-4B41-A6DE-7D05A84A42E9}">
      <dgm:prSet/>
      <dgm:spPr/>
      <dgm:t>
        <a:bodyPr/>
        <a:lstStyle/>
        <a:p>
          <a:endParaRPr lang="ru-RU"/>
        </a:p>
      </dgm:t>
    </dgm:pt>
    <dgm:pt modelId="{418CB183-B6D6-4BC9-8B61-49EC9389EE83}" type="sibTrans" cxnId="{EF4A4F54-EDA0-4B41-A6DE-7D05A84A42E9}">
      <dgm:prSet/>
      <dgm:spPr/>
      <dgm:t>
        <a:bodyPr/>
        <a:lstStyle/>
        <a:p>
          <a:endParaRPr lang="ru-RU"/>
        </a:p>
      </dgm:t>
    </dgm:pt>
    <dgm:pt modelId="{992F2343-F273-4C66-9BC7-68878FE01910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chemeClr val="bg1"/>
              </a:solidFill>
            </a:rPr>
            <a:t>гемізооспори</a:t>
          </a:r>
          <a:r>
            <a:rPr lang="uk-UA" sz="2000" dirty="0" smtClean="0">
              <a:solidFill>
                <a:schemeClr val="bg1"/>
              </a:solidFill>
            </a:rPr>
            <a:t>,</a:t>
          </a:r>
          <a:endParaRPr lang="ru-RU" sz="2000" dirty="0">
            <a:solidFill>
              <a:schemeClr val="bg1"/>
            </a:solidFill>
          </a:endParaRPr>
        </a:p>
      </dgm:t>
    </dgm:pt>
    <dgm:pt modelId="{734F7D6E-1D30-4879-8C00-113E2F64C093}" type="parTrans" cxnId="{73866F94-19FB-4DB0-89C0-0E06D5241199}">
      <dgm:prSet/>
      <dgm:spPr/>
      <dgm:t>
        <a:bodyPr/>
        <a:lstStyle/>
        <a:p>
          <a:endParaRPr lang="ru-RU"/>
        </a:p>
      </dgm:t>
    </dgm:pt>
    <dgm:pt modelId="{EEA02A00-EBF2-45BC-8ABA-7B00A10676C2}" type="sibTrans" cxnId="{73866F94-19FB-4DB0-89C0-0E06D5241199}">
      <dgm:prSet/>
      <dgm:spPr/>
      <dgm:t>
        <a:bodyPr/>
        <a:lstStyle/>
        <a:p>
          <a:endParaRPr lang="ru-RU"/>
        </a:p>
      </dgm:t>
    </dgm:pt>
    <dgm:pt modelId="{7FF3CA48-D5CF-4E93-BE93-C4F1B3C4E2CD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chemeClr val="bg1"/>
              </a:solidFill>
            </a:rPr>
            <a:t>апланоспори</a:t>
          </a:r>
          <a:r>
            <a:rPr lang="uk-UA" sz="2000" dirty="0" smtClean="0">
              <a:solidFill>
                <a:schemeClr val="bg1"/>
              </a:solidFill>
            </a:rPr>
            <a:t>,</a:t>
          </a:r>
          <a:endParaRPr lang="ru-RU" sz="2000" dirty="0">
            <a:solidFill>
              <a:schemeClr val="bg1"/>
            </a:solidFill>
          </a:endParaRPr>
        </a:p>
      </dgm:t>
    </dgm:pt>
    <dgm:pt modelId="{23175F43-D717-4BA1-9859-272853805BE1}" type="parTrans" cxnId="{34D34C74-F662-4473-AC87-F9FA35D2B656}">
      <dgm:prSet/>
      <dgm:spPr/>
      <dgm:t>
        <a:bodyPr/>
        <a:lstStyle/>
        <a:p>
          <a:endParaRPr lang="ru-RU"/>
        </a:p>
      </dgm:t>
    </dgm:pt>
    <dgm:pt modelId="{7119A30C-B16A-41EC-B4AF-3CB923370461}" type="sibTrans" cxnId="{34D34C74-F662-4473-AC87-F9FA35D2B656}">
      <dgm:prSet/>
      <dgm:spPr/>
      <dgm:t>
        <a:bodyPr/>
        <a:lstStyle/>
        <a:p>
          <a:endParaRPr lang="ru-RU"/>
        </a:p>
      </dgm:t>
    </dgm:pt>
    <dgm:pt modelId="{6DCC00E6-16A6-4CF4-A79A-444C11107F9F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chemeClr val="bg1"/>
              </a:solidFill>
            </a:rPr>
            <a:t>автоспори</a:t>
          </a:r>
          <a:r>
            <a:rPr lang="uk-UA" sz="2000" dirty="0" smtClean="0">
              <a:solidFill>
                <a:schemeClr val="bg1"/>
              </a:solidFill>
            </a:rPr>
            <a:t>,</a:t>
          </a:r>
          <a:endParaRPr lang="ru-RU" sz="2000" dirty="0">
            <a:solidFill>
              <a:schemeClr val="bg1"/>
            </a:solidFill>
          </a:endParaRPr>
        </a:p>
      </dgm:t>
    </dgm:pt>
    <dgm:pt modelId="{02B3CAB6-2479-4191-B1A7-EA7BE4FDD7FC}" type="parTrans" cxnId="{B605DD0A-B9D7-4DB0-98E7-FEF79BCA19C7}">
      <dgm:prSet/>
      <dgm:spPr/>
      <dgm:t>
        <a:bodyPr/>
        <a:lstStyle/>
        <a:p>
          <a:endParaRPr lang="ru-RU"/>
        </a:p>
      </dgm:t>
    </dgm:pt>
    <dgm:pt modelId="{1BFDD310-B75A-486A-BBFD-C9EECC1B7A49}" type="sibTrans" cxnId="{B605DD0A-B9D7-4DB0-98E7-FEF79BCA19C7}">
      <dgm:prSet/>
      <dgm:spPr/>
      <dgm:t>
        <a:bodyPr/>
        <a:lstStyle/>
        <a:p>
          <a:endParaRPr lang="ru-RU"/>
        </a:p>
      </dgm:t>
    </dgm:pt>
    <dgm:pt modelId="{E71A79F1-36AD-4843-86E0-54819AF6DEC9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гетерогамія,</a:t>
          </a:r>
          <a:endParaRPr lang="ru-RU" dirty="0">
            <a:solidFill>
              <a:schemeClr val="bg1"/>
            </a:solidFill>
          </a:endParaRPr>
        </a:p>
      </dgm:t>
    </dgm:pt>
    <dgm:pt modelId="{98C8260B-402D-4C28-8FEB-246389D5A27E}" type="parTrans" cxnId="{56B77D42-66BE-4111-BE45-D85DB42340FC}">
      <dgm:prSet/>
      <dgm:spPr/>
      <dgm:t>
        <a:bodyPr/>
        <a:lstStyle/>
        <a:p>
          <a:endParaRPr lang="ru-RU"/>
        </a:p>
      </dgm:t>
    </dgm:pt>
    <dgm:pt modelId="{D206E115-E83E-4154-84C0-FBB7B8C5B6C2}" type="sibTrans" cxnId="{56B77D42-66BE-4111-BE45-D85DB42340FC}">
      <dgm:prSet/>
      <dgm:spPr/>
      <dgm:t>
        <a:bodyPr/>
        <a:lstStyle/>
        <a:p>
          <a:endParaRPr lang="ru-RU"/>
        </a:p>
      </dgm:t>
    </dgm:pt>
    <dgm:pt modelId="{12F3B32B-6CD9-4CE5-94AB-A5A08AC44C66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оогамія,</a:t>
          </a:r>
          <a:endParaRPr lang="ru-RU" dirty="0">
            <a:solidFill>
              <a:schemeClr val="bg1"/>
            </a:solidFill>
          </a:endParaRPr>
        </a:p>
      </dgm:t>
    </dgm:pt>
    <dgm:pt modelId="{FC1B1B6B-5A95-4B0C-A375-9955DC5682C1}" type="parTrans" cxnId="{BD7096EF-94B5-49DA-B4A0-4D3480C42C6D}">
      <dgm:prSet/>
      <dgm:spPr/>
      <dgm:t>
        <a:bodyPr/>
        <a:lstStyle/>
        <a:p>
          <a:endParaRPr lang="ru-RU"/>
        </a:p>
      </dgm:t>
    </dgm:pt>
    <dgm:pt modelId="{681140B5-56DB-4E00-AB84-759597DAE388}" type="sibTrans" cxnId="{BD7096EF-94B5-49DA-B4A0-4D3480C42C6D}">
      <dgm:prSet/>
      <dgm:spPr/>
      <dgm:t>
        <a:bodyPr/>
        <a:lstStyle/>
        <a:p>
          <a:endParaRPr lang="ru-RU"/>
        </a:p>
      </dgm:t>
    </dgm:pt>
    <dgm:pt modelId="{819B5906-5F8E-4375-8EBD-8DA4415082B3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автогамія,</a:t>
          </a:r>
          <a:endParaRPr lang="ru-RU" dirty="0">
            <a:solidFill>
              <a:schemeClr val="bg1"/>
            </a:solidFill>
          </a:endParaRPr>
        </a:p>
      </dgm:t>
    </dgm:pt>
    <dgm:pt modelId="{75D811EB-C4B6-47F6-BAC3-9728DD1561A0}" type="parTrans" cxnId="{0E545A23-9BDD-4171-AD9A-450424BD5CF2}">
      <dgm:prSet/>
      <dgm:spPr/>
      <dgm:t>
        <a:bodyPr/>
        <a:lstStyle/>
        <a:p>
          <a:endParaRPr lang="ru-RU"/>
        </a:p>
      </dgm:t>
    </dgm:pt>
    <dgm:pt modelId="{1285155F-FB8F-4A61-9230-B249167FB8F5}" type="sibTrans" cxnId="{0E545A23-9BDD-4171-AD9A-450424BD5CF2}">
      <dgm:prSet/>
      <dgm:spPr/>
      <dgm:t>
        <a:bodyPr/>
        <a:lstStyle/>
        <a:p>
          <a:endParaRPr lang="ru-RU"/>
        </a:p>
      </dgm:t>
    </dgm:pt>
    <dgm:pt modelId="{DEF6E759-6DB3-4F4A-B914-5E6CF379917E}">
      <dgm:prSet phldrT="[Текст]"/>
      <dgm:spPr/>
      <dgm:t>
        <a:bodyPr/>
        <a:lstStyle/>
        <a:p>
          <a:r>
            <a:rPr lang="uk-UA" dirty="0" err="1" smtClean="0">
              <a:solidFill>
                <a:schemeClr val="bg1"/>
              </a:solidFill>
            </a:rPr>
            <a:t>хологамія</a:t>
          </a:r>
          <a:endParaRPr lang="ru-RU" dirty="0">
            <a:solidFill>
              <a:schemeClr val="bg1"/>
            </a:solidFill>
          </a:endParaRPr>
        </a:p>
      </dgm:t>
    </dgm:pt>
    <dgm:pt modelId="{901E9A65-A7A2-4ADB-9B6F-F54E696B896B}" type="parTrans" cxnId="{38A0A0CC-F83D-4A84-8336-EC4D23C8D67E}">
      <dgm:prSet/>
      <dgm:spPr/>
      <dgm:t>
        <a:bodyPr/>
        <a:lstStyle/>
        <a:p>
          <a:endParaRPr lang="ru-RU"/>
        </a:p>
      </dgm:t>
    </dgm:pt>
    <dgm:pt modelId="{CE3C1478-0840-4B00-8C3A-CCDDB6771F2D}" type="sibTrans" cxnId="{38A0A0CC-F83D-4A84-8336-EC4D23C8D67E}">
      <dgm:prSet/>
      <dgm:spPr/>
      <dgm:t>
        <a:bodyPr/>
        <a:lstStyle/>
        <a:p>
          <a:endParaRPr lang="ru-RU"/>
        </a:p>
      </dgm:t>
    </dgm:pt>
    <dgm:pt modelId="{21827BD2-1778-431D-80B6-ADA7D2122249}" type="pres">
      <dgm:prSet presAssocID="{DA0E4C4C-5428-45E2-ABB9-F0F15BAB88B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C5BE6B-7FFC-4EA8-B666-86D6B4912CCD}" type="pres">
      <dgm:prSet presAssocID="{6958FB44-83DA-4194-A2D3-120733F53816}" presName="compositeNode" presStyleCnt="0">
        <dgm:presLayoutVars>
          <dgm:bulletEnabled val="1"/>
        </dgm:presLayoutVars>
      </dgm:prSet>
      <dgm:spPr/>
    </dgm:pt>
    <dgm:pt modelId="{6C85B659-26E7-40AB-B37C-B5A33E2BA4E7}" type="pres">
      <dgm:prSet presAssocID="{6958FB44-83DA-4194-A2D3-120733F53816}" presName="image" presStyleLbl="fgImgPlace1" presStyleIdx="0" presStyleCnt="3"/>
      <dgm:spPr/>
    </dgm:pt>
    <dgm:pt modelId="{F151E60A-A6CE-4EB8-97D5-9EC7CFEEA1D1}" type="pres">
      <dgm:prSet presAssocID="{6958FB44-83DA-4194-A2D3-120733F53816}" presName="childNode" presStyleLbl="node1" presStyleIdx="0" presStyleCnt="3" custScaleX="122423" custLinFactNeighborX="10109" custLinFactNeighborY="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436C1-EF05-4D88-BA43-977B2B8B4800}" type="pres">
      <dgm:prSet presAssocID="{6958FB44-83DA-4194-A2D3-120733F5381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E18E8-2B12-429B-9331-9DABF302A5B8}" type="pres">
      <dgm:prSet presAssocID="{27D0D232-7243-4567-B693-AEE7C30A6084}" presName="sibTrans" presStyleCnt="0"/>
      <dgm:spPr/>
    </dgm:pt>
    <dgm:pt modelId="{FEA94C81-120A-4F95-AA2B-2A57672C4A2E}" type="pres">
      <dgm:prSet presAssocID="{8F74B092-DBE7-4660-AE26-8273260C8C4F}" presName="compositeNode" presStyleCnt="0">
        <dgm:presLayoutVars>
          <dgm:bulletEnabled val="1"/>
        </dgm:presLayoutVars>
      </dgm:prSet>
      <dgm:spPr/>
    </dgm:pt>
    <dgm:pt modelId="{BF2CD0BE-1D9C-43DB-8EE2-79F36B9CC053}" type="pres">
      <dgm:prSet presAssocID="{8F74B092-DBE7-4660-AE26-8273260C8C4F}" presName="image" presStyleLbl="fgImgPlace1" presStyleIdx="1" presStyleCnt="3"/>
      <dgm:spPr/>
    </dgm:pt>
    <dgm:pt modelId="{5C334392-DDBE-4E78-A6AE-9D20659FDE52}" type="pres">
      <dgm:prSet presAssocID="{8F74B092-DBE7-4660-AE26-8273260C8C4F}" presName="childNode" presStyleLbl="node1" presStyleIdx="1" presStyleCnt="3" custScaleX="121287" custLinFactNeighborX="12067" custLinFactNeighborY="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11593-CABA-4D3E-870A-587D62E9E335}" type="pres">
      <dgm:prSet presAssocID="{8F74B092-DBE7-4660-AE26-8273260C8C4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CBBF3-F432-4CEA-84BE-7D834D80A524}" type="pres">
      <dgm:prSet presAssocID="{27A13E37-2AEB-48CD-92F7-E383EBF9183C}" presName="sibTrans" presStyleCnt="0"/>
      <dgm:spPr/>
    </dgm:pt>
    <dgm:pt modelId="{AD04AF02-556C-4DB5-83D1-FBDA344244E1}" type="pres">
      <dgm:prSet presAssocID="{767292D3-A13B-4511-9C56-0EBC845B6DB4}" presName="compositeNode" presStyleCnt="0">
        <dgm:presLayoutVars>
          <dgm:bulletEnabled val="1"/>
        </dgm:presLayoutVars>
      </dgm:prSet>
      <dgm:spPr/>
    </dgm:pt>
    <dgm:pt modelId="{7A761C09-0728-4D95-9E19-5A16F281222C}" type="pres">
      <dgm:prSet presAssocID="{767292D3-A13B-4511-9C56-0EBC845B6DB4}" presName="image" presStyleLbl="fgImgPlace1" presStyleIdx="2" presStyleCnt="3"/>
      <dgm:spPr/>
    </dgm:pt>
    <dgm:pt modelId="{9E45F628-E53B-4CAC-B782-EAAA722ADAAF}" type="pres">
      <dgm:prSet presAssocID="{767292D3-A13B-4511-9C56-0EBC845B6DB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426EB-170C-4CF4-B443-1F5CD07A291C}" type="pres">
      <dgm:prSet presAssocID="{767292D3-A13B-4511-9C56-0EBC845B6DB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34C74-F662-4473-AC87-F9FA35D2B656}" srcId="{8F74B092-DBE7-4660-AE26-8273260C8C4F}" destId="{7FF3CA48-D5CF-4E93-BE93-C4F1B3C4E2CD}" srcOrd="2" destOrd="0" parTransId="{23175F43-D717-4BA1-9859-272853805BE1}" sibTransId="{7119A30C-B16A-41EC-B4AF-3CB923370461}"/>
    <dgm:cxn modelId="{865A64E8-D6EC-48FA-BAD3-D8D9D288CCDA}" srcId="{6958FB44-83DA-4194-A2D3-120733F53816}" destId="{4FC6E1D6-7E29-42F8-84DA-2F2645D3E3E2}" srcOrd="2" destOrd="0" parTransId="{8ACE7523-43D4-462C-9133-4273D7C99912}" sibTransId="{DDEF7681-9992-4E00-B624-380F3A7C1FA1}"/>
    <dgm:cxn modelId="{05A9FFF5-89A3-4F59-B9C1-0D9B1CF64067}" type="presOf" srcId="{DA0E4C4C-5428-45E2-ABB9-F0F15BAB88B8}" destId="{21827BD2-1778-431D-80B6-ADA7D2122249}" srcOrd="0" destOrd="0" presId="urn:microsoft.com/office/officeart/2005/8/layout/hList2#1"/>
    <dgm:cxn modelId="{F56688EC-B527-417F-8B21-9926152A39F0}" type="presOf" srcId="{4FC6E1D6-7E29-42F8-84DA-2F2645D3E3E2}" destId="{F151E60A-A6CE-4EB8-97D5-9EC7CFEEA1D1}" srcOrd="0" destOrd="2" presId="urn:microsoft.com/office/officeart/2005/8/layout/hList2#1"/>
    <dgm:cxn modelId="{49EA74EF-F44A-497E-BC64-9739D90889CB}" type="presOf" srcId="{819B5906-5F8E-4375-8EBD-8DA4415082B3}" destId="{9E45F628-E53B-4CAC-B782-EAAA722ADAAF}" srcOrd="0" destOrd="3" presId="urn:microsoft.com/office/officeart/2005/8/layout/hList2#1"/>
    <dgm:cxn modelId="{331A07E0-FD1F-4F5D-84C7-40C057979F7A}" type="presOf" srcId="{992F2343-F273-4C66-9BC7-68878FE01910}" destId="{5C334392-DDBE-4E78-A6AE-9D20659FDE52}" srcOrd="0" destOrd="1" presId="urn:microsoft.com/office/officeart/2005/8/layout/hList2#1"/>
    <dgm:cxn modelId="{4508A6D1-536D-4B7E-AC6C-82596AEC276C}" srcId="{6958FB44-83DA-4194-A2D3-120733F53816}" destId="{D3110747-380F-4AF5-B3F0-C112134C78FA}" srcOrd="0" destOrd="0" parTransId="{FCFEBD66-9087-4EEE-81AD-E516E0664219}" sibTransId="{D346C882-07DF-4C92-A00F-6179D68CDC03}"/>
    <dgm:cxn modelId="{BCED4FC3-7285-47AF-951B-29882C352797}" type="presOf" srcId="{DEF6E759-6DB3-4F4A-B914-5E6CF379917E}" destId="{9E45F628-E53B-4CAC-B782-EAAA722ADAAF}" srcOrd="0" destOrd="5" presId="urn:microsoft.com/office/officeart/2005/8/layout/hList2#1"/>
    <dgm:cxn modelId="{03268999-431B-4B2F-81F1-F415A338EF2D}" type="presOf" srcId="{F96701E4-3027-466B-A021-56AE8A71A993}" destId="{5C334392-DDBE-4E78-A6AE-9D20659FDE52}" srcOrd="0" destOrd="0" presId="urn:microsoft.com/office/officeart/2005/8/layout/hList2#1"/>
    <dgm:cxn modelId="{EC35A1BD-5385-4452-BB56-9EB80E033446}" type="presOf" srcId="{D3110747-380F-4AF5-B3F0-C112134C78FA}" destId="{F151E60A-A6CE-4EB8-97D5-9EC7CFEEA1D1}" srcOrd="0" destOrd="0" presId="urn:microsoft.com/office/officeart/2005/8/layout/hList2#1"/>
    <dgm:cxn modelId="{38A0A0CC-F83D-4A84-8336-EC4D23C8D67E}" srcId="{767292D3-A13B-4511-9C56-0EBC845B6DB4}" destId="{DEF6E759-6DB3-4F4A-B914-5E6CF379917E}" srcOrd="5" destOrd="0" parTransId="{901E9A65-A7A2-4ADB-9B6F-F54E696B896B}" sibTransId="{CE3C1478-0840-4B00-8C3A-CCDDB6771F2D}"/>
    <dgm:cxn modelId="{565BCD04-E1DF-4E7C-BE45-E879EAF165E5}" srcId="{DA0E4C4C-5428-45E2-ABB9-F0F15BAB88B8}" destId="{767292D3-A13B-4511-9C56-0EBC845B6DB4}" srcOrd="2" destOrd="0" parTransId="{2640655A-08CF-47B8-B9E8-047CFE362032}" sibTransId="{9908177F-47A7-4D79-9E4A-4ACC1C916B49}"/>
    <dgm:cxn modelId="{B9C29039-87C3-49EC-A94A-2C014209F395}" type="presOf" srcId="{767292D3-A13B-4511-9C56-0EBC845B6DB4}" destId="{37B426EB-170C-4CF4-B443-1F5CD07A291C}" srcOrd="0" destOrd="0" presId="urn:microsoft.com/office/officeart/2005/8/layout/hList2#1"/>
    <dgm:cxn modelId="{BD7096EF-94B5-49DA-B4A0-4D3480C42C6D}" srcId="{767292D3-A13B-4511-9C56-0EBC845B6DB4}" destId="{12F3B32B-6CD9-4CE5-94AB-A5A08AC44C66}" srcOrd="2" destOrd="0" parTransId="{FC1B1B6B-5A95-4B0C-A375-9955DC5682C1}" sibTransId="{681140B5-56DB-4E00-AB84-759597DAE388}"/>
    <dgm:cxn modelId="{2EB68E4C-9C66-4F13-84D6-7D219BB9A7D5}" type="presOf" srcId="{0B18FE91-0185-40A3-BD7D-30C12CD7CBD6}" destId="{5C334392-DDBE-4E78-A6AE-9D20659FDE52}" srcOrd="0" destOrd="4" presId="urn:microsoft.com/office/officeart/2005/8/layout/hList2#1"/>
    <dgm:cxn modelId="{2BEE0FDA-76CA-4344-BFCF-BD4119A9BA19}" type="presOf" srcId="{1283321D-F65F-4E85-B381-D268272B8357}" destId="{9E45F628-E53B-4CAC-B782-EAAA722ADAAF}" srcOrd="0" destOrd="4" presId="urn:microsoft.com/office/officeart/2005/8/layout/hList2#1"/>
    <dgm:cxn modelId="{FEE8F2B4-6F01-4045-9A21-607B71554E2D}" type="presOf" srcId="{7FA6DBCB-A983-4E67-8D8D-765629F5728A}" destId="{9E45F628-E53B-4CAC-B782-EAAA722ADAAF}" srcOrd="0" destOrd="0" presId="urn:microsoft.com/office/officeart/2005/8/layout/hList2#1"/>
    <dgm:cxn modelId="{EF4A4F54-EDA0-4B41-A6DE-7D05A84A42E9}" srcId="{6958FB44-83DA-4194-A2D3-120733F53816}" destId="{B273BA1F-088D-495D-B67C-215E6BBBC41F}" srcOrd="1" destOrd="0" parTransId="{722A6B8C-3D16-4C44-BF56-5413241FC49D}" sibTransId="{418CB183-B6D6-4BC9-8B61-49EC9389EE83}"/>
    <dgm:cxn modelId="{7B6951B0-CF55-4CDC-B602-9EF004EEA17B}" srcId="{8F74B092-DBE7-4660-AE26-8273260C8C4F}" destId="{F96701E4-3027-466B-A021-56AE8A71A993}" srcOrd="0" destOrd="0" parTransId="{13A39014-0DE5-422C-8B29-4274F5CFA53B}" sibTransId="{AAA196CC-AC4D-4454-BC4C-4BC7E65FA8F1}"/>
    <dgm:cxn modelId="{36220894-EEC4-47DB-8FC6-CB55FE4D3668}" srcId="{767292D3-A13B-4511-9C56-0EBC845B6DB4}" destId="{7FA6DBCB-A983-4E67-8D8D-765629F5728A}" srcOrd="0" destOrd="0" parTransId="{5351C8CA-C6F2-48E0-8CA6-626245CCCCCA}" sibTransId="{7A0D23FC-8806-4176-BB66-E41101EA5D2D}"/>
    <dgm:cxn modelId="{0B9C879E-5140-4646-B6A1-22A54A3207CF}" type="presOf" srcId="{8F74B092-DBE7-4660-AE26-8273260C8C4F}" destId="{E4C11593-CABA-4D3E-870A-587D62E9E335}" srcOrd="0" destOrd="0" presId="urn:microsoft.com/office/officeart/2005/8/layout/hList2#1"/>
    <dgm:cxn modelId="{031D5A1F-81EB-428B-9C23-70B7EBC01E99}" type="presOf" srcId="{12F3B32B-6CD9-4CE5-94AB-A5A08AC44C66}" destId="{9E45F628-E53B-4CAC-B782-EAAA722ADAAF}" srcOrd="0" destOrd="2" presId="urn:microsoft.com/office/officeart/2005/8/layout/hList2#1"/>
    <dgm:cxn modelId="{56B77D42-66BE-4111-BE45-D85DB42340FC}" srcId="{767292D3-A13B-4511-9C56-0EBC845B6DB4}" destId="{E71A79F1-36AD-4843-86E0-54819AF6DEC9}" srcOrd="1" destOrd="0" parTransId="{98C8260B-402D-4C28-8FEB-246389D5A27E}" sibTransId="{D206E115-E83E-4154-84C0-FBB7B8C5B6C2}"/>
    <dgm:cxn modelId="{4216C2ED-B893-49EB-9182-B31DEED2972F}" type="presOf" srcId="{B2F8FE6C-7C7C-43ED-8988-B044B80ED1C0}" destId="{F151E60A-A6CE-4EB8-97D5-9EC7CFEEA1D1}" srcOrd="0" destOrd="3" presId="urn:microsoft.com/office/officeart/2005/8/layout/hList2#1"/>
    <dgm:cxn modelId="{B1E449A2-287E-450C-9891-41737C6CFC65}" srcId="{6958FB44-83DA-4194-A2D3-120733F53816}" destId="{B2F8FE6C-7C7C-43ED-8988-B044B80ED1C0}" srcOrd="3" destOrd="0" parTransId="{8B71F078-2E94-4D29-AB58-D95F091F24CA}" sibTransId="{56C91F2B-6D14-482A-921E-DC148852EACD}"/>
    <dgm:cxn modelId="{689735A4-C459-4378-A4D4-65399201D0B7}" type="presOf" srcId="{E71A79F1-36AD-4843-86E0-54819AF6DEC9}" destId="{9E45F628-E53B-4CAC-B782-EAAA722ADAAF}" srcOrd="0" destOrd="1" presId="urn:microsoft.com/office/officeart/2005/8/layout/hList2#1"/>
    <dgm:cxn modelId="{AE87BD69-AC04-430E-8CE5-41BFF895D759}" type="presOf" srcId="{B273BA1F-088D-495D-B67C-215E6BBBC41F}" destId="{F151E60A-A6CE-4EB8-97D5-9EC7CFEEA1D1}" srcOrd="0" destOrd="1" presId="urn:microsoft.com/office/officeart/2005/8/layout/hList2#1"/>
    <dgm:cxn modelId="{68C1543A-0C0A-40F3-A14F-90D6D6062252}" type="presOf" srcId="{6958FB44-83DA-4194-A2D3-120733F53816}" destId="{DC5436C1-EF05-4D88-BA43-977B2B8B4800}" srcOrd="0" destOrd="0" presId="urn:microsoft.com/office/officeart/2005/8/layout/hList2#1"/>
    <dgm:cxn modelId="{2A093F47-D9CF-487B-9386-464C1FF0A52A}" srcId="{8F74B092-DBE7-4660-AE26-8273260C8C4F}" destId="{0B18FE91-0185-40A3-BD7D-30C12CD7CBD6}" srcOrd="4" destOrd="0" parTransId="{638CE7B3-6AC4-4850-B009-A3BFB8575347}" sibTransId="{D11C758E-DBA7-4802-B9DC-3270CC54DD86}"/>
    <dgm:cxn modelId="{B605DD0A-B9D7-4DB0-98E7-FEF79BCA19C7}" srcId="{8F74B092-DBE7-4660-AE26-8273260C8C4F}" destId="{6DCC00E6-16A6-4CF4-A79A-444C11107F9F}" srcOrd="3" destOrd="0" parTransId="{02B3CAB6-2479-4191-B1A7-EA7BE4FDD7FC}" sibTransId="{1BFDD310-B75A-486A-BBFD-C9EECC1B7A49}"/>
    <dgm:cxn modelId="{CD962108-B06C-4FB0-BB50-B797C68A80AF}" type="presOf" srcId="{6DCC00E6-16A6-4CF4-A79A-444C11107F9F}" destId="{5C334392-DDBE-4E78-A6AE-9D20659FDE52}" srcOrd="0" destOrd="3" presId="urn:microsoft.com/office/officeart/2005/8/layout/hList2#1"/>
    <dgm:cxn modelId="{73866F94-19FB-4DB0-89C0-0E06D5241199}" srcId="{8F74B092-DBE7-4660-AE26-8273260C8C4F}" destId="{992F2343-F273-4C66-9BC7-68878FE01910}" srcOrd="1" destOrd="0" parTransId="{734F7D6E-1D30-4879-8C00-113E2F64C093}" sibTransId="{EEA02A00-EBF2-45BC-8ABA-7B00A10676C2}"/>
    <dgm:cxn modelId="{460E470C-82E9-45EA-ABB7-8191BD9410D0}" srcId="{DA0E4C4C-5428-45E2-ABB9-F0F15BAB88B8}" destId="{8F74B092-DBE7-4660-AE26-8273260C8C4F}" srcOrd="1" destOrd="0" parTransId="{A1E02544-EAFB-452F-ACAF-7847AECBC32B}" sibTransId="{27A13E37-2AEB-48CD-92F7-E383EBF9183C}"/>
    <dgm:cxn modelId="{EDDE3040-9718-4268-B436-B1F13C1DC918}" srcId="{DA0E4C4C-5428-45E2-ABB9-F0F15BAB88B8}" destId="{6958FB44-83DA-4194-A2D3-120733F53816}" srcOrd="0" destOrd="0" parTransId="{DEF30C56-9D34-487E-A2A6-8EA0568E2B67}" sibTransId="{27D0D232-7243-4567-B693-AEE7C30A6084}"/>
    <dgm:cxn modelId="{1E01721B-CEF2-42F8-906F-F69BFFB69767}" srcId="{767292D3-A13B-4511-9C56-0EBC845B6DB4}" destId="{1283321D-F65F-4E85-B381-D268272B8357}" srcOrd="4" destOrd="0" parTransId="{89F1682E-F96C-47EA-AA2A-765CCD00A464}" sibTransId="{C29D2235-B465-44AB-9F96-D3A1195FB89E}"/>
    <dgm:cxn modelId="{800316D3-F877-4A02-8035-D956A8CD3051}" type="presOf" srcId="{7FF3CA48-D5CF-4E93-BE93-C4F1B3C4E2CD}" destId="{5C334392-DDBE-4E78-A6AE-9D20659FDE52}" srcOrd="0" destOrd="2" presId="urn:microsoft.com/office/officeart/2005/8/layout/hList2#1"/>
    <dgm:cxn modelId="{0E545A23-9BDD-4171-AD9A-450424BD5CF2}" srcId="{767292D3-A13B-4511-9C56-0EBC845B6DB4}" destId="{819B5906-5F8E-4375-8EBD-8DA4415082B3}" srcOrd="3" destOrd="0" parTransId="{75D811EB-C4B6-47F6-BAC3-9728DD1561A0}" sibTransId="{1285155F-FB8F-4A61-9230-B249167FB8F5}"/>
    <dgm:cxn modelId="{251A180D-859D-4A2A-AAEF-A29EB6F5EA27}" type="presParOf" srcId="{21827BD2-1778-431D-80B6-ADA7D2122249}" destId="{21C5BE6B-7FFC-4EA8-B666-86D6B4912CCD}" srcOrd="0" destOrd="0" presId="urn:microsoft.com/office/officeart/2005/8/layout/hList2#1"/>
    <dgm:cxn modelId="{3A585FED-E314-48EB-A8EA-E27CE73CC655}" type="presParOf" srcId="{21C5BE6B-7FFC-4EA8-B666-86D6B4912CCD}" destId="{6C85B659-26E7-40AB-B37C-B5A33E2BA4E7}" srcOrd="0" destOrd="0" presId="urn:microsoft.com/office/officeart/2005/8/layout/hList2#1"/>
    <dgm:cxn modelId="{1E9151F0-81C2-4A87-9BCD-FCE3EDCD72A3}" type="presParOf" srcId="{21C5BE6B-7FFC-4EA8-B666-86D6B4912CCD}" destId="{F151E60A-A6CE-4EB8-97D5-9EC7CFEEA1D1}" srcOrd="1" destOrd="0" presId="urn:microsoft.com/office/officeart/2005/8/layout/hList2#1"/>
    <dgm:cxn modelId="{BA45954D-A034-490C-9E13-5E3735FDBE51}" type="presParOf" srcId="{21C5BE6B-7FFC-4EA8-B666-86D6B4912CCD}" destId="{DC5436C1-EF05-4D88-BA43-977B2B8B4800}" srcOrd="2" destOrd="0" presId="urn:microsoft.com/office/officeart/2005/8/layout/hList2#1"/>
    <dgm:cxn modelId="{23437406-8D9C-4967-A8EE-065CCE2E2153}" type="presParOf" srcId="{21827BD2-1778-431D-80B6-ADA7D2122249}" destId="{91BE18E8-2B12-429B-9331-9DABF302A5B8}" srcOrd="1" destOrd="0" presId="urn:microsoft.com/office/officeart/2005/8/layout/hList2#1"/>
    <dgm:cxn modelId="{4CB42487-AE9C-49AE-AE3A-C6562B32D4DD}" type="presParOf" srcId="{21827BD2-1778-431D-80B6-ADA7D2122249}" destId="{FEA94C81-120A-4F95-AA2B-2A57672C4A2E}" srcOrd="2" destOrd="0" presId="urn:microsoft.com/office/officeart/2005/8/layout/hList2#1"/>
    <dgm:cxn modelId="{23827717-7DB2-49B7-AA32-20DDC3F07829}" type="presParOf" srcId="{FEA94C81-120A-4F95-AA2B-2A57672C4A2E}" destId="{BF2CD0BE-1D9C-43DB-8EE2-79F36B9CC053}" srcOrd="0" destOrd="0" presId="urn:microsoft.com/office/officeart/2005/8/layout/hList2#1"/>
    <dgm:cxn modelId="{7A692B3E-700E-4E45-AA0A-0A2A157D880D}" type="presParOf" srcId="{FEA94C81-120A-4F95-AA2B-2A57672C4A2E}" destId="{5C334392-DDBE-4E78-A6AE-9D20659FDE52}" srcOrd="1" destOrd="0" presId="urn:microsoft.com/office/officeart/2005/8/layout/hList2#1"/>
    <dgm:cxn modelId="{D2558901-C53F-44B6-8EF0-9E252CA590A9}" type="presParOf" srcId="{FEA94C81-120A-4F95-AA2B-2A57672C4A2E}" destId="{E4C11593-CABA-4D3E-870A-587D62E9E335}" srcOrd="2" destOrd="0" presId="urn:microsoft.com/office/officeart/2005/8/layout/hList2#1"/>
    <dgm:cxn modelId="{2CEEDA91-3582-49D2-B265-D90C72FCE9CD}" type="presParOf" srcId="{21827BD2-1778-431D-80B6-ADA7D2122249}" destId="{606CBBF3-F432-4CEA-84BE-7D834D80A524}" srcOrd="3" destOrd="0" presId="urn:microsoft.com/office/officeart/2005/8/layout/hList2#1"/>
    <dgm:cxn modelId="{097823CF-1514-4E07-91B9-83EDC3DED9CD}" type="presParOf" srcId="{21827BD2-1778-431D-80B6-ADA7D2122249}" destId="{AD04AF02-556C-4DB5-83D1-FBDA344244E1}" srcOrd="4" destOrd="0" presId="urn:microsoft.com/office/officeart/2005/8/layout/hList2#1"/>
    <dgm:cxn modelId="{F9B77405-C59F-4E9B-BD3C-18A335D7366C}" type="presParOf" srcId="{AD04AF02-556C-4DB5-83D1-FBDA344244E1}" destId="{7A761C09-0728-4D95-9E19-5A16F281222C}" srcOrd="0" destOrd="0" presId="urn:microsoft.com/office/officeart/2005/8/layout/hList2#1"/>
    <dgm:cxn modelId="{DF65FEE8-3327-4654-8CA9-E9FDD92BBB44}" type="presParOf" srcId="{AD04AF02-556C-4DB5-83D1-FBDA344244E1}" destId="{9E45F628-E53B-4CAC-B782-EAAA722ADAAF}" srcOrd="1" destOrd="0" presId="urn:microsoft.com/office/officeart/2005/8/layout/hList2#1"/>
    <dgm:cxn modelId="{E422B246-60E3-4862-AAB1-2E74F2DA8F73}" type="presParOf" srcId="{AD04AF02-556C-4DB5-83D1-FBDA344244E1}" destId="{37B426EB-170C-4CF4-B443-1F5CD07A291C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8CF1BA-B333-44E0-A55A-06622216E65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F7930E-6A2C-4947-85D5-7979C8FCF1E7}">
      <dgm:prSet phldrT="[Текст]"/>
      <dgm:spPr/>
      <dgm:t>
        <a:bodyPr/>
        <a:lstStyle/>
        <a:p>
          <a:r>
            <a:rPr lang="uk-UA" dirty="0" smtClean="0"/>
            <a:t>Життєві цикли</a:t>
          </a:r>
          <a:endParaRPr lang="ru-RU" dirty="0"/>
        </a:p>
      </dgm:t>
    </dgm:pt>
    <dgm:pt modelId="{E2F0BF3E-4D92-4439-AB8F-7A0B09AED26C}" type="parTrans" cxnId="{B1CC3DE4-03E6-4343-90A6-7B9E8AEFF2C4}">
      <dgm:prSet/>
      <dgm:spPr/>
      <dgm:t>
        <a:bodyPr/>
        <a:lstStyle/>
        <a:p>
          <a:endParaRPr lang="ru-RU"/>
        </a:p>
      </dgm:t>
    </dgm:pt>
    <dgm:pt modelId="{5C8820CC-6497-4B07-A3EF-671D2A9FE6D2}" type="sibTrans" cxnId="{B1CC3DE4-03E6-4343-90A6-7B9E8AEFF2C4}">
      <dgm:prSet/>
      <dgm:spPr/>
      <dgm:t>
        <a:bodyPr/>
        <a:lstStyle/>
        <a:p>
          <a:endParaRPr lang="ru-RU"/>
        </a:p>
      </dgm:t>
    </dgm:pt>
    <dgm:pt modelId="{A16EB272-1C36-4ED8-9526-B18A6C1438FB}">
      <dgm:prSet phldrT="[Текст]"/>
      <dgm:spPr/>
      <dgm:t>
        <a:bodyPr/>
        <a:lstStyle/>
        <a:p>
          <a:r>
            <a:rPr lang="uk-UA" dirty="0" smtClean="0"/>
            <a:t>без статевого процесу</a:t>
          </a:r>
          <a:endParaRPr lang="ru-RU" dirty="0"/>
        </a:p>
      </dgm:t>
    </dgm:pt>
    <dgm:pt modelId="{087C5F0E-31BE-4CA3-9432-E3C19133DD61}" type="parTrans" cxnId="{91F4605D-D663-49F1-AEDB-26E2B0797C64}">
      <dgm:prSet/>
      <dgm:spPr/>
      <dgm:t>
        <a:bodyPr/>
        <a:lstStyle/>
        <a:p>
          <a:endParaRPr lang="ru-RU"/>
        </a:p>
      </dgm:t>
    </dgm:pt>
    <dgm:pt modelId="{DC9C1AD7-3B2F-47F3-8439-CBEE322BC056}" type="sibTrans" cxnId="{91F4605D-D663-49F1-AEDB-26E2B0797C64}">
      <dgm:prSet/>
      <dgm:spPr/>
      <dgm:t>
        <a:bodyPr/>
        <a:lstStyle/>
        <a:p>
          <a:endParaRPr lang="ru-RU"/>
        </a:p>
      </dgm:t>
    </dgm:pt>
    <dgm:pt modelId="{AE3B7FAD-5F03-4A5E-A1A0-CDF7E533E920}">
      <dgm:prSet phldrT="[Текст]"/>
      <dgm:spPr/>
      <dgm:t>
        <a:bodyPr/>
        <a:lstStyle/>
        <a:p>
          <a:r>
            <a:rPr lang="uk-UA" dirty="0" smtClean="0"/>
            <a:t>мають статевий процес</a:t>
          </a:r>
          <a:endParaRPr lang="ru-RU" dirty="0"/>
        </a:p>
      </dgm:t>
    </dgm:pt>
    <dgm:pt modelId="{B1012E0B-2636-4004-91CD-03C716D206B9}" type="parTrans" cxnId="{44D7DA47-7CCC-49A7-B0B5-62D6D76AF2C6}">
      <dgm:prSet/>
      <dgm:spPr/>
      <dgm:t>
        <a:bodyPr/>
        <a:lstStyle/>
        <a:p>
          <a:endParaRPr lang="ru-RU"/>
        </a:p>
      </dgm:t>
    </dgm:pt>
    <dgm:pt modelId="{2077340E-F508-4340-B429-E7B0B196B65F}" type="sibTrans" cxnId="{44D7DA47-7CCC-49A7-B0B5-62D6D76AF2C6}">
      <dgm:prSet/>
      <dgm:spPr/>
      <dgm:t>
        <a:bodyPr/>
        <a:lstStyle/>
        <a:p>
          <a:endParaRPr lang="ru-RU"/>
        </a:p>
      </dgm:t>
    </dgm:pt>
    <dgm:pt modelId="{0A645EB3-983A-4662-96DD-4BE10A12862F}">
      <dgm:prSet phldrT="[Текст]"/>
      <dgm:spPr/>
      <dgm:t>
        <a:bodyPr/>
        <a:lstStyle/>
        <a:p>
          <a:r>
            <a:rPr lang="uk-UA" dirty="0" smtClean="0"/>
            <a:t>Життєві цикли</a:t>
          </a:r>
          <a:endParaRPr lang="ru-RU" dirty="0"/>
        </a:p>
      </dgm:t>
    </dgm:pt>
    <dgm:pt modelId="{C47A16A6-08F9-4BDE-BB87-3AB48F2644BF}" type="parTrans" cxnId="{8E1A3206-0D98-4A7D-BF3F-E2779447AC82}">
      <dgm:prSet/>
      <dgm:spPr/>
      <dgm:t>
        <a:bodyPr/>
        <a:lstStyle/>
        <a:p>
          <a:endParaRPr lang="ru-RU"/>
        </a:p>
      </dgm:t>
    </dgm:pt>
    <dgm:pt modelId="{BD6DD7A3-6DEE-4AAC-B39D-9C1CFA77556B}" type="sibTrans" cxnId="{8E1A3206-0D98-4A7D-BF3F-E2779447AC82}">
      <dgm:prSet/>
      <dgm:spPr/>
      <dgm:t>
        <a:bodyPr/>
        <a:lstStyle/>
        <a:p>
          <a:endParaRPr lang="ru-RU"/>
        </a:p>
      </dgm:t>
    </dgm:pt>
    <dgm:pt modelId="{1639FBFF-FA9C-484B-AD37-D1A78385220C}">
      <dgm:prSet phldrT="[Текст]"/>
      <dgm:spPr/>
      <dgm:t>
        <a:bodyPr/>
        <a:lstStyle/>
        <a:p>
          <a:r>
            <a:rPr lang="uk-UA" dirty="0" smtClean="0"/>
            <a:t>без зміни поколінь</a:t>
          </a:r>
          <a:endParaRPr lang="ru-RU" dirty="0"/>
        </a:p>
      </dgm:t>
    </dgm:pt>
    <dgm:pt modelId="{7798B380-0A59-4AFB-BAF5-22F49FCF3F2A}" type="parTrans" cxnId="{76A82286-B5B4-4FF1-9A07-345496D82CE2}">
      <dgm:prSet/>
      <dgm:spPr/>
      <dgm:t>
        <a:bodyPr/>
        <a:lstStyle/>
        <a:p>
          <a:endParaRPr lang="ru-RU"/>
        </a:p>
      </dgm:t>
    </dgm:pt>
    <dgm:pt modelId="{3C51DE73-FE7E-48FB-8F6E-A319B0E4633E}" type="sibTrans" cxnId="{76A82286-B5B4-4FF1-9A07-345496D82CE2}">
      <dgm:prSet/>
      <dgm:spPr/>
      <dgm:t>
        <a:bodyPr/>
        <a:lstStyle/>
        <a:p>
          <a:endParaRPr lang="ru-RU"/>
        </a:p>
      </dgm:t>
    </dgm:pt>
    <dgm:pt modelId="{F4D385F4-D6BF-48BA-ADB7-3B48A6A4A1CD}">
      <dgm:prSet phldrT="[Текст]"/>
      <dgm:spPr/>
      <dgm:t>
        <a:bodyPr/>
        <a:lstStyle/>
        <a:p>
          <a:r>
            <a:rPr lang="uk-UA" dirty="0" smtClean="0"/>
            <a:t>з чергуванням поколінь</a:t>
          </a:r>
          <a:endParaRPr lang="ru-RU" dirty="0"/>
        </a:p>
      </dgm:t>
    </dgm:pt>
    <dgm:pt modelId="{C7C13497-3794-48AB-AA74-C78D1020EFFE}" type="parTrans" cxnId="{28993C27-182F-4348-9781-C478FDB35A8F}">
      <dgm:prSet/>
      <dgm:spPr/>
      <dgm:t>
        <a:bodyPr/>
        <a:lstStyle/>
        <a:p>
          <a:endParaRPr lang="ru-RU"/>
        </a:p>
      </dgm:t>
    </dgm:pt>
    <dgm:pt modelId="{8B7D9005-2AE0-44DF-A25E-58634A13CFEB}" type="sibTrans" cxnId="{28993C27-182F-4348-9781-C478FDB35A8F}">
      <dgm:prSet/>
      <dgm:spPr/>
      <dgm:t>
        <a:bodyPr/>
        <a:lstStyle/>
        <a:p>
          <a:endParaRPr lang="ru-RU"/>
        </a:p>
      </dgm:t>
    </dgm:pt>
    <dgm:pt modelId="{DED115AA-7CF0-46E8-89C5-6A880569DE3D}" type="pres">
      <dgm:prSet presAssocID="{DB8CF1BA-B333-44E0-A55A-06622216E6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2558D8-706A-445F-90DB-9814397F689D}" type="pres">
      <dgm:prSet presAssocID="{3BF7930E-6A2C-4947-85D5-7979C8FCF1E7}" presName="root" presStyleCnt="0"/>
      <dgm:spPr/>
    </dgm:pt>
    <dgm:pt modelId="{5AA7126B-3181-4E2F-840D-349D90D0050E}" type="pres">
      <dgm:prSet presAssocID="{3BF7930E-6A2C-4947-85D5-7979C8FCF1E7}" presName="rootComposite" presStyleCnt="0"/>
      <dgm:spPr/>
    </dgm:pt>
    <dgm:pt modelId="{21AD5E54-EE0F-459E-8EA3-BED3756C1EE1}" type="pres">
      <dgm:prSet presAssocID="{3BF7930E-6A2C-4947-85D5-7979C8FCF1E7}" presName="rootText" presStyleLbl="node1" presStyleIdx="0" presStyleCnt="2"/>
      <dgm:spPr/>
      <dgm:t>
        <a:bodyPr/>
        <a:lstStyle/>
        <a:p>
          <a:endParaRPr lang="ru-RU"/>
        </a:p>
      </dgm:t>
    </dgm:pt>
    <dgm:pt modelId="{8AF6AD23-E1A8-4C7D-9AC2-561D55B17A7E}" type="pres">
      <dgm:prSet presAssocID="{3BF7930E-6A2C-4947-85D5-7979C8FCF1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448E0B0F-22E6-4091-B2FA-1B649AB99A18}" type="pres">
      <dgm:prSet presAssocID="{3BF7930E-6A2C-4947-85D5-7979C8FCF1E7}" presName="childShape" presStyleCnt="0"/>
      <dgm:spPr/>
    </dgm:pt>
    <dgm:pt modelId="{1BB6A656-F28B-46F5-9C0F-096DA5DF14CC}" type="pres">
      <dgm:prSet presAssocID="{087C5F0E-31BE-4CA3-9432-E3C19133DD6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7A65FE4-8C12-45AA-B8B9-17843B0AB558}" type="pres">
      <dgm:prSet presAssocID="{A16EB272-1C36-4ED8-9526-B18A6C1438FB}" presName="childText" presStyleLbl="bgAcc1" presStyleIdx="0" presStyleCnt="4" custScaleX="123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3E4C4-0A73-4D40-AFD8-CA10B2C9BB38}" type="pres">
      <dgm:prSet presAssocID="{B1012E0B-2636-4004-91CD-03C716D206B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2261454E-EF7F-42F5-A7C9-FB2A66F4E708}" type="pres">
      <dgm:prSet presAssocID="{AE3B7FAD-5F03-4A5E-A1A0-CDF7E533E920}" presName="childText" presStyleLbl="bgAcc1" presStyleIdx="1" presStyleCnt="4" custScaleX="123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EE79D-AA3D-4986-82FD-AAF9122CAA27}" type="pres">
      <dgm:prSet presAssocID="{0A645EB3-983A-4662-96DD-4BE10A12862F}" presName="root" presStyleCnt="0"/>
      <dgm:spPr/>
    </dgm:pt>
    <dgm:pt modelId="{C6BD37C8-5B3F-4E07-8B11-EC38A75009F7}" type="pres">
      <dgm:prSet presAssocID="{0A645EB3-983A-4662-96DD-4BE10A12862F}" presName="rootComposite" presStyleCnt="0"/>
      <dgm:spPr/>
    </dgm:pt>
    <dgm:pt modelId="{FC23C017-F718-4817-9B22-25251CCD0E16}" type="pres">
      <dgm:prSet presAssocID="{0A645EB3-983A-4662-96DD-4BE10A12862F}" presName="rootText" presStyleLbl="node1" presStyleIdx="1" presStyleCnt="2" custLinFactNeighborX="-414" custLinFactNeighborY="2031"/>
      <dgm:spPr/>
      <dgm:t>
        <a:bodyPr/>
        <a:lstStyle/>
        <a:p>
          <a:endParaRPr lang="ru-RU"/>
        </a:p>
      </dgm:t>
    </dgm:pt>
    <dgm:pt modelId="{B2477762-3728-4664-8193-23570AADB85F}" type="pres">
      <dgm:prSet presAssocID="{0A645EB3-983A-4662-96DD-4BE10A12862F}" presName="rootConnector" presStyleLbl="node1" presStyleIdx="1" presStyleCnt="2"/>
      <dgm:spPr/>
      <dgm:t>
        <a:bodyPr/>
        <a:lstStyle/>
        <a:p>
          <a:endParaRPr lang="ru-RU"/>
        </a:p>
      </dgm:t>
    </dgm:pt>
    <dgm:pt modelId="{AB1C81BF-AB5E-44F8-A806-E1283C162EFF}" type="pres">
      <dgm:prSet presAssocID="{0A645EB3-983A-4662-96DD-4BE10A12862F}" presName="childShape" presStyleCnt="0"/>
      <dgm:spPr/>
    </dgm:pt>
    <dgm:pt modelId="{E63A1B42-A529-4FAE-95B1-BCF0F316CEF5}" type="pres">
      <dgm:prSet presAssocID="{7798B380-0A59-4AFB-BAF5-22F49FCF3F2A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1020FB3-3C22-47F5-86B8-3A387C966C30}" type="pres">
      <dgm:prSet presAssocID="{1639FBFF-FA9C-484B-AD37-D1A78385220C}" presName="childText" presStyleLbl="bgAcc1" presStyleIdx="2" presStyleCnt="4" custScaleX="119128" custScaleY="135019" custLinFactNeighborX="415" custLinFactNeighborY="-2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90357-7878-48D2-96F5-9DFEDB301DA4}" type="pres">
      <dgm:prSet presAssocID="{C7C13497-3794-48AB-AA74-C78D1020EFF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8544F9D-3969-47DE-B234-DF179B5A7211}" type="pres">
      <dgm:prSet presAssocID="{F4D385F4-D6BF-48BA-ADB7-3B48A6A4A1CD}" presName="childText" presStyleLbl="bgAcc1" presStyleIdx="3" presStyleCnt="4" custScaleX="115324" custScaleY="137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5C871-61CE-4FC3-BD96-BE59897E4773}" type="presOf" srcId="{DB8CF1BA-B333-44E0-A55A-06622216E65A}" destId="{DED115AA-7CF0-46E8-89C5-6A880569DE3D}" srcOrd="0" destOrd="0" presId="urn:microsoft.com/office/officeart/2005/8/layout/hierarchy3"/>
    <dgm:cxn modelId="{11BB23EA-BBE9-48EB-9289-69816F7A4D18}" type="presOf" srcId="{A16EB272-1C36-4ED8-9526-B18A6C1438FB}" destId="{F7A65FE4-8C12-45AA-B8B9-17843B0AB558}" srcOrd="0" destOrd="0" presId="urn:microsoft.com/office/officeart/2005/8/layout/hierarchy3"/>
    <dgm:cxn modelId="{37F3F356-ACE9-436B-AC22-0DA2EE613865}" type="presOf" srcId="{B1012E0B-2636-4004-91CD-03C716D206B9}" destId="{8FA3E4C4-0A73-4D40-AFD8-CA10B2C9BB38}" srcOrd="0" destOrd="0" presId="urn:microsoft.com/office/officeart/2005/8/layout/hierarchy3"/>
    <dgm:cxn modelId="{07ACD895-2F09-491E-B177-7C53849842B2}" type="presOf" srcId="{F4D385F4-D6BF-48BA-ADB7-3B48A6A4A1CD}" destId="{E8544F9D-3969-47DE-B234-DF179B5A7211}" srcOrd="0" destOrd="0" presId="urn:microsoft.com/office/officeart/2005/8/layout/hierarchy3"/>
    <dgm:cxn modelId="{C37F0A58-2258-45A1-BC40-A58918D2ADD1}" type="presOf" srcId="{3BF7930E-6A2C-4947-85D5-7979C8FCF1E7}" destId="{8AF6AD23-E1A8-4C7D-9AC2-561D55B17A7E}" srcOrd="1" destOrd="0" presId="urn:microsoft.com/office/officeart/2005/8/layout/hierarchy3"/>
    <dgm:cxn modelId="{76A82286-B5B4-4FF1-9A07-345496D82CE2}" srcId="{0A645EB3-983A-4662-96DD-4BE10A12862F}" destId="{1639FBFF-FA9C-484B-AD37-D1A78385220C}" srcOrd="0" destOrd="0" parTransId="{7798B380-0A59-4AFB-BAF5-22F49FCF3F2A}" sibTransId="{3C51DE73-FE7E-48FB-8F6E-A319B0E4633E}"/>
    <dgm:cxn modelId="{45873F3E-0753-40FD-AE14-D12C0B9FF9A4}" type="presOf" srcId="{0A645EB3-983A-4662-96DD-4BE10A12862F}" destId="{B2477762-3728-4664-8193-23570AADB85F}" srcOrd="1" destOrd="0" presId="urn:microsoft.com/office/officeart/2005/8/layout/hierarchy3"/>
    <dgm:cxn modelId="{0E0ED43C-7E1D-459B-AC40-B5B3BA5CE0C6}" type="presOf" srcId="{1639FBFF-FA9C-484B-AD37-D1A78385220C}" destId="{B1020FB3-3C22-47F5-86B8-3A387C966C30}" srcOrd="0" destOrd="0" presId="urn:microsoft.com/office/officeart/2005/8/layout/hierarchy3"/>
    <dgm:cxn modelId="{A80AE68D-5B52-4C61-9B4A-AEA8E4A25673}" type="presOf" srcId="{087C5F0E-31BE-4CA3-9432-E3C19133DD61}" destId="{1BB6A656-F28B-46F5-9C0F-096DA5DF14CC}" srcOrd="0" destOrd="0" presId="urn:microsoft.com/office/officeart/2005/8/layout/hierarchy3"/>
    <dgm:cxn modelId="{E1F82EE6-EEA9-4FF4-93FD-0264E4550893}" type="presOf" srcId="{0A645EB3-983A-4662-96DD-4BE10A12862F}" destId="{FC23C017-F718-4817-9B22-25251CCD0E16}" srcOrd="0" destOrd="0" presId="urn:microsoft.com/office/officeart/2005/8/layout/hierarchy3"/>
    <dgm:cxn modelId="{91F4605D-D663-49F1-AEDB-26E2B0797C64}" srcId="{3BF7930E-6A2C-4947-85D5-7979C8FCF1E7}" destId="{A16EB272-1C36-4ED8-9526-B18A6C1438FB}" srcOrd="0" destOrd="0" parTransId="{087C5F0E-31BE-4CA3-9432-E3C19133DD61}" sibTransId="{DC9C1AD7-3B2F-47F3-8439-CBEE322BC056}"/>
    <dgm:cxn modelId="{A0D292C1-C802-4536-86B8-29DE4D9E40DA}" type="presOf" srcId="{3BF7930E-6A2C-4947-85D5-7979C8FCF1E7}" destId="{21AD5E54-EE0F-459E-8EA3-BED3756C1EE1}" srcOrd="0" destOrd="0" presId="urn:microsoft.com/office/officeart/2005/8/layout/hierarchy3"/>
    <dgm:cxn modelId="{B1CC3DE4-03E6-4343-90A6-7B9E8AEFF2C4}" srcId="{DB8CF1BA-B333-44E0-A55A-06622216E65A}" destId="{3BF7930E-6A2C-4947-85D5-7979C8FCF1E7}" srcOrd="0" destOrd="0" parTransId="{E2F0BF3E-4D92-4439-AB8F-7A0B09AED26C}" sibTransId="{5C8820CC-6497-4B07-A3EF-671D2A9FE6D2}"/>
    <dgm:cxn modelId="{386EA2E5-5843-42B8-ABE5-FB804ED87654}" type="presOf" srcId="{7798B380-0A59-4AFB-BAF5-22F49FCF3F2A}" destId="{E63A1B42-A529-4FAE-95B1-BCF0F316CEF5}" srcOrd="0" destOrd="0" presId="urn:microsoft.com/office/officeart/2005/8/layout/hierarchy3"/>
    <dgm:cxn modelId="{AB205946-1AF4-4F4A-A3E3-A9512777B58C}" type="presOf" srcId="{C7C13497-3794-48AB-AA74-C78D1020EFFE}" destId="{B3990357-7878-48D2-96F5-9DFEDB301DA4}" srcOrd="0" destOrd="0" presId="urn:microsoft.com/office/officeart/2005/8/layout/hierarchy3"/>
    <dgm:cxn modelId="{4FD5F074-B5ED-4AD5-85D9-47BD80D6E0F9}" type="presOf" srcId="{AE3B7FAD-5F03-4A5E-A1A0-CDF7E533E920}" destId="{2261454E-EF7F-42F5-A7C9-FB2A66F4E708}" srcOrd="0" destOrd="0" presId="urn:microsoft.com/office/officeart/2005/8/layout/hierarchy3"/>
    <dgm:cxn modelId="{8E1A3206-0D98-4A7D-BF3F-E2779447AC82}" srcId="{DB8CF1BA-B333-44E0-A55A-06622216E65A}" destId="{0A645EB3-983A-4662-96DD-4BE10A12862F}" srcOrd="1" destOrd="0" parTransId="{C47A16A6-08F9-4BDE-BB87-3AB48F2644BF}" sibTransId="{BD6DD7A3-6DEE-4AAC-B39D-9C1CFA77556B}"/>
    <dgm:cxn modelId="{44D7DA47-7CCC-49A7-B0B5-62D6D76AF2C6}" srcId="{3BF7930E-6A2C-4947-85D5-7979C8FCF1E7}" destId="{AE3B7FAD-5F03-4A5E-A1A0-CDF7E533E920}" srcOrd="1" destOrd="0" parTransId="{B1012E0B-2636-4004-91CD-03C716D206B9}" sibTransId="{2077340E-F508-4340-B429-E7B0B196B65F}"/>
    <dgm:cxn modelId="{28993C27-182F-4348-9781-C478FDB35A8F}" srcId="{0A645EB3-983A-4662-96DD-4BE10A12862F}" destId="{F4D385F4-D6BF-48BA-ADB7-3B48A6A4A1CD}" srcOrd="1" destOrd="0" parTransId="{C7C13497-3794-48AB-AA74-C78D1020EFFE}" sibTransId="{8B7D9005-2AE0-44DF-A25E-58634A13CFEB}"/>
    <dgm:cxn modelId="{7A23F005-712B-40CC-8B8F-506263140140}" type="presParOf" srcId="{DED115AA-7CF0-46E8-89C5-6A880569DE3D}" destId="{842558D8-706A-445F-90DB-9814397F689D}" srcOrd="0" destOrd="0" presId="urn:microsoft.com/office/officeart/2005/8/layout/hierarchy3"/>
    <dgm:cxn modelId="{523F6175-5F84-41DF-AC07-0728D08312FB}" type="presParOf" srcId="{842558D8-706A-445F-90DB-9814397F689D}" destId="{5AA7126B-3181-4E2F-840D-349D90D0050E}" srcOrd="0" destOrd="0" presId="urn:microsoft.com/office/officeart/2005/8/layout/hierarchy3"/>
    <dgm:cxn modelId="{1EA34725-6B49-40C6-A9E9-795501C7F541}" type="presParOf" srcId="{5AA7126B-3181-4E2F-840D-349D90D0050E}" destId="{21AD5E54-EE0F-459E-8EA3-BED3756C1EE1}" srcOrd="0" destOrd="0" presId="urn:microsoft.com/office/officeart/2005/8/layout/hierarchy3"/>
    <dgm:cxn modelId="{6ADFDA14-E78D-4B08-91FD-EFB4F896BC85}" type="presParOf" srcId="{5AA7126B-3181-4E2F-840D-349D90D0050E}" destId="{8AF6AD23-E1A8-4C7D-9AC2-561D55B17A7E}" srcOrd="1" destOrd="0" presId="urn:microsoft.com/office/officeart/2005/8/layout/hierarchy3"/>
    <dgm:cxn modelId="{F0D940B3-BD7B-46C4-8174-0F7472D53F02}" type="presParOf" srcId="{842558D8-706A-445F-90DB-9814397F689D}" destId="{448E0B0F-22E6-4091-B2FA-1B649AB99A18}" srcOrd="1" destOrd="0" presId="urn:microsoft.com/office/officeart/2005/8/layout/hierarchy3"/>
    <dgm:cxn modelId="{A48E1064-2876-4576-8434-C596EA38F284}" type="presParOf" srcId="{448E0B0F-22E6-4091-B2FA-1B649AB99A18}" destId="{1BB6A656-F28B-46F5-9C0F-096DA5DF14CC}" srcOrd="0" destOrd="0" presId="urn:microsoft.com/office/officeart/2005/8/layout/hierarchy3"/>
    <dgm:cxn modelId="{6D415BD2-1B30-4F6B-BFC2-749BD7B3FC53}" type="presParOf" srcId="{448E0B0F-22E6-4091-B2FA-1B649AB99A18}" destId="{F7A65FE4-8C12-45AA-B8B9-17843B0AB558}" srcOrd="1" destOrd="0" presId="urn:microsoft.com/office/officeart/2005/8/layout/hierarchy3"/>
    <dgm:cxn modelId="{144BEC25-579E-4091-81D3-AFF0A73F8522}" type="presParOf" srcId="{448E0B0F-22E6-4091-B2FA-1B649AB99A18}" destId="{8FA3E4C4-0A73-4D40-AFD8-CA10B2C9BB38}" srcOrd="2" destOrd="0" presId="urn:microsoft.com/office/officeart/2005/8/layout/hierarchy3"/>
    <dgm:cxn modelId="{213AE1DC-0E70-4456-8B42-34F1E7352E69}" type="presParOf" srcId="{448E0B0F-22E6-4091-B2FA-1B649AB99A18}" destId="{2261454E-EF7F-42F5-A7C9-FB2A66F4E708}" srcOrd="3" destOrd="0" presId="urn:microsoft.com/office/officeart/2005/8/layout/hierarchy3"/>
    <dgm:cxn modelId="{011E0C66-5640-4602-B899-9F6AF8335B6E}" type="presParOf" srcId="{DED115AA-7CF0-46E8-89C5-6A880569DE3D}" destId="{A83EE79D-AA3D-4986-82FD-AAF9122CAA27}" srcOrd="1" destOrd="0" presId="urn:microsoft.com/office/officeart/2005/8/layout/hierarchy3"/>
    <dgm:cxn modelId="{F74D7989-89D8-4A9F-8449-E040D82DF138}" type="presParOf" srcId="{A83EE79D-AA3D-4986-82FD-AAF9122CAA27}" destId="{C6BD37C8-5B3F-4E07-8B11-EC38A75009F7}" srcOrd="0" destOrd="0" presId="urn:microsoft.com/office/officeart/2005/8/layout/hierarchy3"/>
    <dgm:cxn modelId="{8C7B74EB-87DC-4C9F-86BA-583A08A09E9C}" type="presParOf" srcId="{C6BD37C8-5B3F-4E07-8B11-EC38A75009F7}" destId="{FC23C017-F718-4817-9B22-25251CCD0E16}" srcOrd="0" destOrd="0" presId="urn:microsoft.com/office/officeart/2005/8/layout/hierarchy3"/>
    <dgm:cxn modelId="{82F990C7-BF9A-4FE8-9F05-7DBE86C34D58}" type="presParOf" srcId="{C6BD37C8-5B3F-4E07-8B11-EC38A75009F7}" destId="{B2477762-3728-4664-8193-23570AADB85F}" srcOrd="1" destOrd="0" presId="urn:microsoft.com/office/officeart/2005/8/layout/hierarchy3"/>
    <dgm:cxn modelId="{B043F35C-0076-430B-907B-B4AC0513710B}" type="presParOf" srcId="{A83EE79D-AA3D-4986-82FD-AAF9122CAA27}" destId="{AB1C81BF-AB5E-44F8-A806-E1283C162EFF}" srcOrd="1" destOrd="0" presId="urn:microsoft.com/office/officeart/2005/8/layout/hierarchy3"/>
    <dgm:cxn modelId="{AB7AAB70-89F8-4CA0-80D4-9F38E41B442D}" type="presParOf" srcId="{AB1C81BF-AB5E-44F8-A806-E1283C162EFF}" destId="{E63A1B42-A529-4FAE-95B1-BCF0F316CEF5}" srcOrd="0" destOrd="0" presId="urn:microsoft.com/office/officeart/2005/8/layout/hierarchy3"/>
    <dgm:cxn modelId="{E2A41BDD-6491-4B12-9A59-0427FCB9FCAD}" type="presParOf" srcId="{AB1C81BF-AB5E-44F8-A806-E1283C162EFF}" destId="{B1020FB3-3C22-47F5-86B8-3A387C966C30}" srcOrd="1" destOrd="0" presId="urn:microsoft.com/office/officeart/2005/8/layout/hierarchy3"/>
    <dgm:cxn modelId="{449CE54F-79E5-465E-8D6A-8EF4025DCE19}" type="presParOf" srcId="{AB1C81BF-AB5E-44F8-A806-E1283C162EFF}" destId="{B3990357-7878-48D2-96F5-9DFEDB301DA4}" srcOrd="2" destOrd="0" presId="urn:microsoft.com/office/officeart/2005/8/layout/hierarchy3"/>
    <dgm:cxn modelId="{121202BB-D8CB-44D4-80B1-46FF66EF9B35}" type="presParOf" srcId="{AB1C81BF-AB5E-44F8-A806-E1283C162EFF}" destId="{E8544F9D-3969-47DE-B234-DF179B5A721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D30A-D508-4785-8E6E-91C23719DC12}">
      <dsp:nvSpPr>
        <dsp:cNvPr id="0" name=""/>
        <dsp:cNvSpPr/>
      </dsp:nvSpPr>
      <dsp:spPr>
        <a:xfrm>
          <a:off x="0" y="0"/>
          <a:ext cx="8892480" cy="19874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err="1" smtClean="0"/>
            <a:t>Принципи</a:t>
          </a:r>
          <a:r>
            <a:rPr lang="ru-RU" sz="5800" kern="1200" dirty="0" smtClean="0"/>
            <a:t> </a:t>
          </a:r>
          <a:r>
            <a:rPr lang="ru-RU" sz="5800" kern="1200" dirty="0" err="1" smtClean="0"/>
            <a:t>побудови</a:t>
          </a:r>
          <a:r>
            <a:rPr lang="ru-RU" sz="5800" kern="1200" dirty="0" smtClean="0"/>
            <a:t> </a:t>
          </a:r>
          <a:r>
            <a:rPr lang="ru-RU" sz="5800" kern="1200" dirty="0" err="1" smtClean="0"/>
            <a:t>системи</a:t>
          </a:r>
          <a:r>
            <a:rPr lang="ru-RU" sz="5800" kern="1200" dirty="0" smtClean="0"/>
            <a:t> </a:t>
          </a:r>
          <a:r>
            <a:rPr lang="ru-RU" sz="5800" kern="1200" dirty="0" err="1" smtClean="0"/>
            <a:t>органічного</a:t>
          </a:r>
          <a:r>
            <a:rPr lang="ru-RU" sz="5800" kern="1200" dirty="0" smtClean="0"/>
            <a:t> </a:t>
          </a:r>
          <a:r>
            <a:rPr lang="ru-RU" sz="5800" kern="1200" dirty="0" err="1" smtClean="0"/>
            <a:t>світу</a:t>
          </a:r>
          <a:endParaRPr lang="ru-RU" sz="5800" kern="1200" dirty="0"/>
        </a:p>
      </dsp:txBody>
      <dsp:txXfrm>
        <a:off x="0" y="0"/>
        <a:ext cx="8892480" cy="1987420"/>
      </dsp:txXfrm>
    </dsp:sp>
    <dsp:sp modelId="{8176630E-D87C-472A-BE89-63CEA58D621C}">
      <dsp:nvSpPr>
        <dsp:cNvPr id="0" name=""/>
        <dsp:cNvSpPr/>
      </dsp:nvSpPr>
      <dsp:spPr>
        <a:xfrm>
          <a:off x="4342" y="1987420"/>
          <a:ext cx="2961265" cy="4173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Принцип </a:t>
          </a:r>
          <a:r>
            <a:rPr lang="uk-UA" sz="2900" kern="1200" dirty="0" err="1" smtClean="0"/>
            <a:t>філогенетичності</a:t>
          </a:r>
          <a:endParaRPr lang="ru-RU" sz="2900" kern="1200" dirty="0"/>
        </a:p>
      </dsp:txBody>
      <dsp:txXfrm>
        <a:off x="4342" y="1987420"/>
        <a:ext cx="2961265" cy="4173583"/>
      </dsp:txXfrm>
    </dsp:sp>
    <dsp:sp modelId="{65C0DDE7-8A09-4226-A70E-FD64DA2F8AD2}">
      <dsp:nvSpPr>
        <dsp:cNvPr id="0" name=""/>
        <dsp:cNvSpPr/>
      </dsp:nvSpPr>
      <dsp:spPr>
        <a:xfrm>
          <a:off x="2965607" y="1987420"/>
          <a:ext cx="2961265" cy="4173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Принцип ієрархічності</a:t>
          </a:r>
          <a:endParaRPr lang="ru-RU" sz="2900" kern="1200" dirty="0"/>
        </a:p>
      </dsp:txBody>
      <dsp:txXfrm>
        <a:off x="2965607" y="1987420"/>
        <a:ext cx="2961265" cy="4173583"/>
      </dsp:txXfrm>
    </dsp:sp>
    <dsp:sp modelId="{03CC4BE6-955E-460B-9075-1127BFA71D9A}">
      <dsp:nvSpPr>
        <dsp:cNvPr id="0" name=""/>
        <dsp:cNvSpPr/>
      </dsp:nvSpPr>
      <dsp:spPr>
        <a:xfrm>
          <a:off x="5926872" y="1987420"/>
          <a:ext cx="2961265" cy="4173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Принцип номенклатурної упорядкованості</a:t>
          </a:r>
          <a:endParaRPr lang="ru-RU" sz="2900" kern="1200" dirty="0"/>
        </a:p>
      </dsp:txBody>
      <dsp:txXfrm>
        <a:off x="5926872" y="1987420"/>
        <a:ext cx="2961265" cy="4173583"/>
      </dsp:txXfrm>
    </dsp:sp>
    <dsp:sp modelId="{58365B26-CC24-4A22-9587-4ABD50BE768D}">
      <dsp:nvSpPr>
        <dsp:cNvPr id="0" name=""/>
        <dsp:cNvSpPr/>
      </dsp:nvSpPr>
      <dsp:spPr>
        <a:xfrm>
          <a:off x="0" y="6161004"/>
          <a:ext cx="8892480" cy="463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D5E54-EE0F-459E-8EA3-BED3756C1EE1}">
      <dsp:nvSpPr>
        <dsp:cNvPr id="0" name=""/>
        <dsp:cNvSpPr/>
      </dsp:nvSpPr>
      <dsp:spPr>
        <a:xfrm>
          <a:off x="965654" y="3739"/>
          <a:ext cx="2704249" cy="1352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Життєві цикли</a:t>
          </a:r>
          <a:endParaRPr lang="ru-RU" sz="4400" kern="1200" dirty="0"/>
        </a:p>
      </dsp:txBody>
      <dsp:txXfrm>
        <a:off x="1005256" y="43341"/>
        <a:ext cx="2625045" cy="1272920"/>
      </dsp:txXfrm>
    </dsp:sp>
    <dsp:sp modelId="{1BB6A656-F28B-46F5-9C0F-096DA5DF14CC}">
      <dsp:nvSpPr>
        <dsp:cNvPr id="0" name=""/>
        <dsp:cNvSpPr/>
      </dsp:nvSpPr>
      <dsp:spPr>
        <a:xfrm>
          <a:off x="1236079" y="1355863"/>
          <a:ext cx="270424" cy="1014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093"/>
              </a:lnTo>
              <a:lnTo>
                <a:pt x="270424" y="1014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65FE4-8C12-45AA-B8B9-17843B0AB558}">
      <dsp:nvSpPr>
        <dsp:cNvPr id="0" name=""/>
        <dsp:cNvSpPr/>
      </dsp:nvSpPr>
      <dsp:spPr>
        <a:xfrm>
          <a:off x="1506503" y="1693895"/>
          <a:ext cx="2681771" cy="1352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без статевого процесу</a:t>
          </a:r>
          <a:endParaRPr lang="ru-RU" sz="3000" kern="1200" dirty="0"/>
        </a:p>
      </dsp:txBody>
      <dsp:txXfrm>
        <a:off x="1546105" y="1733497"/>
        <a:ext cx="2602567" cy="1272920"/>
      </dsp:txXfrm>
    </dsp:sp>
    <dsp:sp modelId="{8FA3E4C4-0A73-4D40-AFD8-CA10B2C9BB38}">
      <dsp:nvSpPr>
        <dsp:cNvPr id="0" name=""/>
        <dsp:cNvSpPr/>
      </dsp:nvSpPr>
      <dsp:spPr>
        <a:xfrm>
          <a:off x="1236079" y="1355863"/>
          <a:ext cx="270424" cy="2704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249"/>
              </a:lnTo>
              <a:lnTo>
                <a:pt x="270424" y="27042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1454E-EF7F-42F5-A7C9-FB2A66F4E708}">
      <dsp:nvSpPr>
        <dsp:cNvPr id="0" name=""/>
        <dsp:cNvSpPr/>
      </dsp:nvSpPr>
      <dsp:spPr>
        <a:xfrm>
          <a:off x="1506503" y="3384050"/>
          <a:ext cx="2681771" cy="1352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мають статевий процес</a:t>
          </a:r>
          <a:endParaRPr lang="ru-RU" sz="3000" kern="1200" dirty="0"/>
        </a:p>
      </dsp:txBody>
      <dsp:txXfrm>
        <a:off x="1546105" y="3423652"/>
        <a:ext cx="2602567" cy="1272920"/>
      </dsp:txXfrm>
    </dsp:sp>
    <dsp:sp modelId="{FC23C017-F718-4817-9B22-25251CCD0E16}">
      <dsp:nvSpPr>
        <dsp:cNvPr id="0" name=""/>
        <dsp:cNvSpPr/>
      </dsp:nvSpPr>
      <dsp:spPr>
        <a:xfrm>
          <a:off x="4334770" y="31200"/>
          <a:ext cx="2704249" cy="1352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Життєві цикли</a:t>
          </a:r>
          <a:endParaRPr lang="ru-RU" sz="4400" kern="1200" dirty="0"/>
        </a:p>
      </dsp:txBody>
      <dsp:txXfrm>
        <a:off x="4374372" y="70802"/>
        <a:ext cx="2625045" cy="1272920"/>
      </dsp:txXfrm>
    </dsp:sp>
    <dsp:sp modelId="{E63A1B42-A529-4FAE-95B1-BCF0F316CEF5}">
      <dsp:nvSpPr>
        <dsp:cNvPr id="0" name=""/>
        <dsp:cNvSpPr/>
      </dsp:nvSpPr>
      <dsp:spPr>
        <a:xfrm>
          <a:off x="4605194" y="1383325"/>
          <a:ext cx="290598" cy="9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677"/>
              </a:lnTo>
              <a:lnTo>
                <a:pt x="290598" y="936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20FB3-3C22-47F5-86B8-3A387C966C30}">
      <dsp:nvSpPr>
        <dsp:cNvPr id="0" name=""/>
        <dsp:cNvSpPr/>
      </dsp:nvSpPr>
      <dsp:spPr>
        <a:xfrm>
          <a:off x="4895793" y="1407190"/>
          <a:ext cx="2577214" cy="182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без зміни поколінь</a:t>
          </a:r>
          <a:endParaRPr lang="ru-RU" sz="3000" kern="1200" dirty="0"/>
        </a:p>
      </dsp:txBody>
      <dsp:txXfrm>
        <a:off x="4949264" y="1460661"/>
        <a:ext cx="2470272" cy="1718683"/>
      </dsp:txXfrm>
    </dsp:sp>
    <dsp:sp modelId="{B3990357-7878-48D2-96F5-9DFEDB301DA4}">
      <dsp:nvSpPr>
        <dsp:cNvPr id="0" name=""/>
        <dsp:cNvSpPr/>
      </dsp:nvSpPr>
      <dsp:spPr>
        <a:xfrm>
          <a:off x="4605194" y="1383325"/>
          <a:ext cx="281620" cy="3401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1100"/>
              </a:lnTo>
              <a:lnTo>
                <a:pt x="281620" y="3401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44F9D-3969-47DE-B234-DF179B5A7211}">
      <dsp:nvSpPr>
        <dsp:cNvPr id="0" name=""/>
        <dsp:cNvSpPr/>
      </dsp:nvSpPr>
      <dsp:spPr>
        <a:xfrm>
          <a:off x="4886815" y="3857551"/>
          <a:ext cx="2494918" cy="1853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з чергуванням поколінь</a:t>
          </a:r>
          <a:endParaRPr lang="ru-RU" sz="3000" kern="1200" dirty="0"/>
        </a:p>
      </dsp:txBody>
      <dsp:txXfrm>
        <a:off x="4941109" y="3911845"/>
        <a:ext cx="2386330" cy="174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2DDFA-8D68-4CBC-9222-42005DF9F9FB}" type="datetimeFigureOut">
              <a:rPr lang="uk-UA" smtClean="0"/>
              <a:pPr/>
              <a:t>04.10.2021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BD54-3C0D-409E-B5BD-B7BCAF0C43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949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BD54-3C0D-409E-B5BD-B7BCAF0C433B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13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5003CB-C35F-4C20-AF54-4DC708FF42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D2DDA9-A5D9-4F10-B87F-FD14CB05AA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D23E45-1710-42DB-8F68-D46FC6F92F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2246-B9CF-4AC3-80E3-B6E5A155C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571767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Систематика як наука</a:t>
            </a:r>
            <a:r>
              <a:rPr lang="en-US" sz="3600" dirty="0" smtClean="0"/>
              <a:t> </a:t>
            </a:r>
            <a:r>
              <a:rPr lang="uk-UA" sz="3600" dirty="0" smtClean="0"/>
              <a:t>на сучасному етапі. Загальна характеристика водоростей. 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7" descr="Algen im Aquarium_Grünalgen Chlorophyta_STUG_volv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3357562"/>
            <a:ext cx="3781187" cy="3309941"/>
          </a:xfrm>
          <a:prstGeom prst="rect">
            <a:avLst/>
          </a:prstGeom>
        </p:spPr>
      </p:pic>
      <p:pic>
        <p:nvPicPr>
          <p:cNvPr id="5" name="Содержимое 3" descr="51525909_1258955606_diplonei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357562"/>
            <a:ext cx="3643338" cy="3309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К. </a:t>
            </a:r>
            <a:r>
              <a:rPr lang="ru-RU" sz="2400" dirty="0" err="1" smtClean="0"/>
              <a:t>Лінней</a:t>
            </a:r>
            <a:r>
              <a:rPr lang="ru-RU" sz="2400" dirty="0" smtClean="0"/>
              <a:t> створив </a:t>
            </a:r>
            <a:r>
              <a:rPr lang="ru-RU" sz="2400" dirty="0" err="1" smtClean="0"/>
              <a:t>зручну</a:t>
            </a:r>
            <a:r>
              <a:rPr lang="ru-RU" sz="2400" dirty="0" smtClean="0"/>
              <a:t> систему, </a:t>
            </a:r>
            <a:r>
              <a:rPr lang="ru-RU" sz="2400" dirty="0" err="1" smtClean="0"/>
              <a:t>поділяв</a:t>
            </a:r>
            <a:r>
              <a:rPr lang="ru-RU" sz="2400" dirty="0" smtClean="0"/>
              <a:t> на 3 царства: </a:t>
            </a:r>
            <a:r>
              <a:rPr lang="ru-RU" sz="2400" dirty="0" err="1" smtClean="0"/>
              <a:t>мінерали</a:t>
            </a:r>
            <a:r>
              <a:rPr lang="ru-RU" sz="2400" dirty="0" smtClean="0"/>
              <a:t>, </a:t>
            </a:r>
            <a:r>
              <a:rPr lang="ru-RU" sz="2400" dirty="0" err="1" smtClean="0"/>
              <a:t>рослини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тварини</a:t>
            </a:r>
            <a:endParaRPr lang="ru-RU" sz="2400" dirty="0" smtClean="0"/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36" y="1428736"/>
            <a:ext cx="3625850" cy="4833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Система </a:t>
            </a:r>
            <a:r>
              <a:rPr lang="uk-UA" dirty="0" err="1" smtClean="0"/>
              <a:t>Ліннея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1214422"/>
            <a:ext cx="5726579" cy="543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637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Жозеф де </a:t>
            </a:r>
            <a:r>
              <a:rPr lang="uk-UA" dirty="0" err="1" smtClean="0"/>
              <a:t>Неккер</a:t>
            </a:r>
            <a:r>
              <a:rPr lang="uk-UA" dirty="0" smtClean="0"/>
              <a:t> запропонував у 1783 р. виділити гриби у самостійне царство. </a:t>
            </a:r>
            <a:endParaRPr lang="ru-RU" dirty="0"/>
          </a:p>
        </p:txBody>
      </p:sp>
      <p:pic>
        <p:nvPicPr>
          <p:cNvPr id="7" name="Содержимое 6" descr="274px-Noel_Joseph_Necke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689590"/>
            <a:ext cx="4081107" cy="516841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46720719"/>
              </p:ext>
            </p:extLst>
          </p:nvPr>
        </p:nvGraphicFramePr>
        <p:xfrm>
          <a:off x="214282" y="357166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052736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chemeClr val="bg1"/>
                </a:solidFill>
              </a:rPr>
              <a:t>Прокаріотична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клітина</a:t>
            </a:r>
            <a:r>
              <a:rPr lang="ru-RU" sz="3600" dirty="0">
                <a:solidFill>
                  <a:schemeClr val="bg1"/>
                </a:solidFill>
              </a:rPr>
              <a:t> – система, яка </a:t>
            </a:r>
            <a:r>
              <a:rPr lang="ru-RU" sz="3600" dirty="0" err="1">
                <a:solidFill>
                  <a:schemeClr val="bg1"/>
                </a:solidFill>
              </a:rPr>
              <a:t>містить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лише</a:t>
            </a:r>
            <a:r>
              <a:rPr lang="ru-RU" sz="3600" dirty="0">
                <a:solidFill>
                  <a:schemeClr val="bg1"/>
                </a:solidFill>
              </a:rPr>
              <a:t> 1 геном, </a:t>
            </a:r>
            <a:r>
              <a:rPr lang="ru-RU" sz="3600" dirty="0" err="1">
                <a:solidFill>
                  <a:schemeClr val="bg1"/>
                </a:solidFill>
              </a:rPr>
              <a:t>зосереджений</a:t>
            </a:r>
            <a:r>
              <a:rPr lang="ru-RU" sz="3600" dirty="0">
                <a:solidFill>
                  <a:schemeClr val="bg1"/>
                </a:solidFill>
              </a:rPr>
              <a:t> у </a:t>
            </a:r>
            <a:r>
              <a:rPr lang="ru-RU" sz="3600" dirty="0" err="1">
                <a:solidFill>
                  <a:schemeClr val="bg1"/>
                </a:solidFill>
              </a:rPr>
              <a:t>нуклеоїді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</a:p>
          <a:p>
            <a:r>
              <a:rPr lang="ru-RU" sz="3600" dirty="0" err="1">
                <a:solidFill>
                  <a:schemeClr val="bg1"/>
                </a:solidFill>
              </a:rPr>
              <a:t>Евкаріотична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клітина</a:t>
            </a:r>
            <a:r>
              <a:rPr lang="ru-RU" sz="3600" dirty="0">
                <a:solidFill>
                  <a:schemeClr val="bg1"/>
                </a:solidFill>
              </a:rPr>
              <a:t> є системою з </a:t>
            </a:r>
            <a:r>
              <a:rPr lang="ru-RU" sz="3600" dirty="0" err="1">
                <a:solidFill>
                  <a:schemeClr val="bg1"/>
                </a:solidFill>
              </a:rPr>
              <a:t>кількох</a:t>
            </a:r>
            <a:r>
              <a:rPr lang="ru-RU" sz="3600" dirty="0">
                <a:solidFill>
                  <a:schemeClr val="bg1"/>
                </a:solidFill>
              </a:rPr>
              <a:t> (2, 3 </a:t>
            </a:r>
            <a:r>
              <a:rPr lang="ru-RU" sz="3600" dirty="0" err="1">
                <a:solidFill>
                  <a:schemeClr val="bg1"/>
                </a:solidFill>
              </a:rPr>
              <a:t>або</a:t>
            </a:r>
            <a:r>
              <a:rPr lang="ru-RU" sz="3600" dirty="0">
                <a:solidFill>
                  <a:schemeClr val="bg1"/>
                </a:solidFill>
              </a:rPr>
              <a:t> 4) </a:t>
            </a:r>
            <a:r>
              <a:rPr lang="ru-RU" sz="3600" dirty="0" err="1">
                <a:solidFill>
                  <a:schemeClr val="bg1"/>
                </a:solidFill>
              </a:rPr>
              <a:t>неспоріднених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геномів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err="1" smtClean="0">
                <a:solidFill>
                  <a:schemeClr val="bg1"/>
                </a:solidFill>
              </a:rPr>
              <a:t>Геноми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евкаріотичної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клітини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представлені</a:t>
            </a:r>
            <a:r>
              <a:rPr lang="ru-RU" sz="3600" dirty="0">
                <a:solidFill>
                  <a:schemeClr val="bg1"/>
                </a:solidFill>
              </a:rPr>
              <a:t>:</a:t>
            </a:r>
          </a:p>
          <a:p>
            <a:r>
              <a:rPr lang="ru-RU" sz="3600" dirty="0">
                <a:solidFill>
                  <a:schemeClr val="bg1"/>
                </a:solidFill>
              </a:rPr>
              <a:t>1. </a:t>
            </a:r>
            <a:r>
              <a:rPr lang="ru-RU" sz="3600" dirty="0" err="1">
                <a:solidFill>
                  <a:schemeClr val="bg1"/>
                </a:solidFill>
              </a:rPr>
              <a:t>ядерним</a:t>
            </a:r>
            <a:r>
              <a:rPr lang="ru-RU" sz="3600" dirty="0">
                <a:solidFill>
                  <a:schemeClr val="bg1"/>
                </a:solidFill>
              </a:rPr>
              <a:t> геномом;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2.мітохондриальним геномом</a:t>
            </a:r>
            <a:r>
              <a:rPr lang="ru-RU" sz="3600" dirty="0">
                <a:solidFill>
                  <a:schemeClr val="bg1"/>
                </a:solidFill>
              </a:rPr>
              <a:t>;</a:t>
            </a:r>
          </a:p>
          <a:p>
            <a:r>
              <a:rPr lang="ru-RU" sz="3600" dirty="0">
                <a:solidFill>
                  <a:schemeClr val="bg1"/>
                </a:solidFill>
              </a:rPr>
              <a:t>3. </a:t>
            </a:r>
            <a:r>
              <a:rPr lang="ru-RU" sz="3600" dirty="0" err="1" smtClean="0">
                <a:solidFill>
                  <a:schemeClr val="bg1"/>
                </a:solidFill>
              </a:rPr>
              <a:t>пластидним</a:t>
            </a:r>
            <a:r>
              <a:rPr lang="ru-RU" sz="3600" dirty="0" smtClean="0">
                <a:solidFill>
                  <a:schemeClr val="bg1"/>
                </a:solidFill>
              </a:rPr>
              <a:t> геномом</a:t>
            </a:r>
            <a:r>
              <a:rPr lang="ru-RU" sz="3600" dirty="0">
                <a:solidFill>
                  <a:schemeClr val="bg1"/>
                </a:solidFill>
              </a:rPr>
              <a:t>;</a:t>
            </a:r>
          </a:p>
          <a:p>
            <a:r>
              <a:rPr lang="ru-RU" sz="3600" dirty="0">
                <a:solidFill>
                  <a:schemeClr val="bg1"/>
                </a:solidFill>
              </a:rPr>
              <a:t>4. </a:t>
            </a:r>
            <a:r>
              <a:rPr lang="ru-RU" sz="3600" dirty="0" smtClean="0">
                <a:solidFill>
                  <a:schemeClr val="bg1"/>
                </a:solidFill>
              </a:rPr>
              <a:t>геномом </a:t>
            </a:r>
            <a:r>
              <a:rPr lang="ru-RU" sz="3600" dirty="0" err="1" smtClean="0">
                <a:solidFill>
                  <a:schemeClr val="bg1"/>
                </a:solidFill>
              </a:rPr>
              <a:t>нуклеоморфу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73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Асгардархеї</a:t>
            </a:r>
            <a:r>
              <a:rPr lang="ru-RU" dirty="0" smtClean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архей і </a:t>
            </a:r>
            <a:r>
              <a:rPr lang="ru-RU" dirty="0" err="1"/>
              <a:t>виявилася</a:t>
            </a:r>
            <a:r>
              <a:rPr lang="ru-RU" dirty="0"/>
              <a:t> </a:t>
            </a:r>
            <a:r>
              <a:rPr lang="ru-RU" dirty="0" err="1"/>
              <a:t>найближчим</a:t>
            </a:r>
            <a:r>
              <a:rPr lang="ru-RU" dirty="0"/>
              <a:t> родичем </a:t>
            </a:r>
            <a:r>
              <a:rPr lang="ru-RU" dirty="0" err="1"/>
              <a:t>еукаріотів</a:t>
            </a:r>
            <a:r>
              <a:rPr lang="ru-RU" dirty="0"/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2"/>
          <a:stretch/>
        </p:blipFill>
        <p:spPr>
          <a:xfrm>
            <a:off x="-7615" y="1988840"/>
            <a:ext cx="9120742" cy="4736929"/>
          </a:xfrm>
        </p:spPr>
      </p:pic>
    </p:spTree>
    <p:extLst>
      <p:ext uri="{BB962C8B-B14F-4D97-AF65-F5344CB8AC3E}">
        <p14:creationId xmlns:p14="http://schemas.microsoft.com/office/powerpoint/2010/main" val="385297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</a:rPr>
              <a:t>На початку ХХІ ст. на </a:t>
            </a:r>
            <a:r>
              <a:rPr lang="ru-RU" sz="3600" dirty="0" err="1">
                <a:solidFill>
                  <a:schemeClr val="bg1"/>
                </a:solidFill>
              </a:rPr>
              <a:t>основі</a:t>
            </a:r>
            <a:r>
              <a:rPr lang="ru-RU" sz="3600" dirty="0">
                <a:solidFill>
                  <a:schemeClr val="bg1"/>
                </a:solidFill>
              </a:rPr>
              <a:t> синтезу </a:t>
            </a:r>
            <a:r>
              <a:rPr lang="ru-RU" sz="3600" dirty="0" err="1">
                <a:solidFill>
                  <a:schemeClr val="bg1"/>
                </a:solidFill>
              </a:rPr>
              <a:t>обох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гіпотез</a:t>
            </a:r>
            <a:r>
              <a:rPr lang="ru-RU" sz="3600" dirty="0">
                <a:solidFill>
                  <a:schemeClr val="bg1"/>
                </a:solidFill>
              </a:rPr>
              <a:t> — як </a:t>
            </a:r>
            <a:r>
              <a:rPr lang="ru-RU" sz="3600" dirty="0" err="1">
                <a:solidFill>
                  <a:schemeClr val="bg1"/>
                </a:solidFill>
              </a:rPr>
              <a:t>автогенетичної</a:t>
            </a:r>
            <a:r>
              <a:rPr lang="ru-RU" sz="3600" dirty="0">
                <a:solidFill>
                  <a:schemeClr val="bg1"/>
                </a:solidFill>
              </a:rPr>
              <a:t>, так і </a:t>
            </a:r>
            <a:r>
              <a:rPr lang="ru-RU" sz="3600" dirty="0" err="1">
                <a:solidFill>
                  <a:schemeClr val="bg1"/>
                </a:solidFill>
              </a:rPr>
              <a:t>ендосимбіотичної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сформувалася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синтетична </a:t>
            </a:r>
            <a:r>
              <a:rPr lang="ru-RU" sz="3600" b="1" dirty="0" err="1">
                <a:solidFill>
                  <a:schemeClr val="bg1"/>
                </a:solidFill>
              </a:rPr>
              <a:t>гіпотеза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походження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еукаріотів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uk-UA" sz="3600" dirty="0" smtClean="0">
                <a:solidFill>
                  <a:schemeClr val="bg1"/>
                </a:solidFill>
              </a:rPr>
              <a:t>Еукаріоти виникли 1,5-2 млрд. років тому.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1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 smtClean="0"/>
              <a:t>Походження</a:t>
            </a:r>
            <a:r>
              <a:rPr lang="ru-RU" b="0" dirty="0" smtClean="0"/>
              <a:t> </a:t>
            </a:r>
            <a:r>
              <a:rPr lang="ru-RU" b="0" dirty="0" err="1" smtClean="0"/>
              <a:t>різних</a:t>
            </a:r>
            <a:r>
              <a:rPr lang="ru-RU" b="0" dirty="0" smtClean="0"/>
              <a:t> </a:t>
            </a:r>
            <a:r>
              <a:rPr lang="ru-RU" b="0" dirty="0" err="1" smtClean="0"/>
              <a:t>груп</a:t>
            </a:r>
            <a:r>
              <a:rPr lang="ru-RU" b="0" dirty="0" smtClean="0"/>
              <a:t> </a:t>
            </a:r>
            <a:r>
              <a:rPr lang="ru-RU" b="0" dirty="0" err="1" smtClean="0"/>
              <a:t>водоростей</a:t>
            </a:r>
            <a:r>
              <a:rPr lang="ru-RU" b="0" dirty="0" smtClean="0"/>
              <a:t> шляхом </a:t>
            </a:r>
            <a:r>
              <a:rPr lang="ru-RU" b="0" dirty="0" err="1" smtClean="0"/>
              <a:t>первинного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вторинного</a:t>
            </a:r>
            <a:r>
              <a:rPr lang="ru-RU" b="0" dirty="0" smtClean="0"/>
              <a:t> </a:t>
            </a:r>
            <a:r>
              <a:rPr lang="ru-RU" b="0" dirty="0" err="1" smtClean="0"/>
              <a:t>ендосимбіозу</a:t>
            </a:r>
            <a:endParaRPr lang="ru-RU" dirty="0"/>
          </a:p>
        </p:txBody>
      </p:sp>
      <p:sp>
        <p:nvSpPr>
          <p:cNvPr id="1026" name="AutoShape 2" descr="https://upload.wikimedia.org/wikipedia/uk/8/85/Endosymbi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uk/8/85/Endosymbi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53" y="1785926"/>
            <a:ext cx="8933903" cy="457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</a:t>
            </a:r>
            <a:r>
              <a:rPr lang="ru-RU" dirty="0" err="1" smtClean="0"/>
              <a:t>хема</a:t>
            </a:r>
            <a:r>
              <a:rPr lang="ru-RU" dirty="0" smtClean="0"/>
              <a:t> </a:t>
            </a:r>
            <a:r>
              <a:rPr lang="ru-RU" dirty="0" err="1" smtClean="0"/>
              <a:t>класифікації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621508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ЕУБАКТЕРІЇ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</a:t>
            </a:r>
            <a:r>
              <a:rPr lang="ru-RU" b="1" dirty="0" err="1" smtClean="0">
                <a:solidFill>
                  <a:schemeClr val="bg1"/>
                </a:solidFill>
              </a:rPr>
              <a:t>Син</a:t>
            </a:r>
            <a:r>
              <a:rPr lang="uk-UA" b="1" dirty="0" err="1" smtClean="0">
                <a:solidFill>
                  <a:schemeClr val="bg1"/>
                </a:solidFill>
              </a:rPr>
              <a:t>ьо</a:t>
            </a:r>
            <a:r>
              <a:rPr lang="ru-RU" b="1" dirty="0" smtClean="0">
                <a:solidFill>
                  <a:schemeClr val="bg1"/>
                </a:solidFill>
              </a:rPr>
              <a:t>зелен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uk-UA" b="1" dirty="0" smtClean="0">
                <a:solidFill>
                  <a:schemeClr val="bg1"/>
                </a:solidFill>
              </a:rPr>
              <a:t>або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Ц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err="1" smtClean="0">
                <a:solidFill>
                  <a:schemeClr val="bg1"/>
                </a:solidFill>
              </a:rPr>
              <a:t>ане</a:t>
            </a:r>
            <a:r>
              <a:rPr lang="uk-UA" b="1" dirty="0" smtClean="0">
                <a:solidFill>
                  <a:schemeClr val="bg1"/>
                </a:solidFill>
              </a:rPr>
              <a:t>і </a:t>
            </a:r>
            <a:r>
              <a:rPr lang="ru-RU" b="1" dirty="0" smtClean="0">
                <a:solidFill>
                  <a:schemeClr val="bg1"/>
                </a:solidFill>
              </a:rPr>
              <a:t>(</a:t>
            </a:r>
            <a:r>
              <a:rPr lang="uk-UA" b="1" dirty="0" smtClean="0">
                <a:solidFill>
                  <a:schemeClr val="bg1"/>
                </a:solidFill>
              </a:rPr>
              <a:t>С</a:t>
            </a:r>
            <a:r>
              <a:rPr lang="en-US" b="1" dirty="0" err="1" smtClean="0">
                <a:solidFill>
                  <a:schemeClr val="bg1"/>
                </a:solidFill>
              </a:rPr>
              <a:t>yanophyta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ДИСКОКРИСТАТИ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</a:t>
            </a:r>
            <a:r>
              <a:rPr lang="uk-UA" b="1" dirty="0" smtClean="0">
                <a:solidFill>
                  <a:schemeClr val="bg1"/>
                </a:solidFill>
              </a:rPr>
              <a:t>Е</a:t>
            </a:r>
            <a:r>
              <a:rPr lang="ru-RU" b="1" dirty="0" err="1" smtClean="0">
                <a:solidFill>
                  <a:schemeClr val="bg1"/>
                </a:solidFill>
              </a:rPr>
              <a:t>вглено</a:t>
            </a:r>
            <a:r>
              <a:rPr lang="uk-UA" b="1" dirty="0" err="1" smtClean="0">
                <a:solidFill>
                  <a:schemeClr val="bg1"/>
                </a:solidFill>
              </a:rPr>
              <a:t>фітові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Euglenophyta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ТУБУЛОКРИСТАТИ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Золотист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Chrysophyta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атомов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Bacillariophyta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Бур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Phaeophyta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Ж</a:t>
            </a:r>
            <a:r>
              <a:rPr lang="uk-UA" b="1" dirty="0" err="1" smtClean="0">
                <a:solidFill>
                  <a:schemeClr val="bg1"/>
                </a:solidFill>
              </a:rPr>
              <a:t>ов</a:t>
            </a:r>
            <a:r>
              <a:rPr lang="ru-RU" b="1" dirty="0" err="1" smtClean="0">
                <a:solidFill>
                  <a:schemeClr val="bg1"/>
                </a:solidFill>
              </a:rPr>
              <a:t>тозелен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Xanthophyta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</a:t>
            </a:r>
            <a:r>
              <a:rPr lang="uk-UA" b="1" dirty="0" err="1" smtClean="0">
                <a:solidFill>
                  <a:schemeClr val="bg1"/>
                </a:solidFill>
              </a:rPr>
              <a:t>Хлорарахніофітові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 (</a:t>
            </a:r>
            <a:r>
              <a:rPr lang="en-US" b="1" dirty="0" err="1" smtClean="0">
                <a:solidFill>
                  <a:schemeClr val="bg1"/>
                </a:solidFill>
              </a:rPr>
              <a:t>Chlorarachniophyta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</a:t>
            </a:r>
            <a:r>
              <a:rPr lang="uk-UA" b="1" dirty="0" err="1" smtClean="0">
                <a:solidFill>
                  <a:schemeClr val="bg1"/>
                </a:solidFill>
              </a:rPr>
              <a:t>Рафідофітові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 (</a:t>
            </a:r>
            <a:r>
              <a:rPr lang="en-US" b="1" dirty="0" err="1" smtClean="0">
                <a:solidFill>
                  <a:schemeClr val="bg1"/>
                </a:solidFill>
              </a:rPr>
              <a:t>Raphidophyta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</a:t>
            </a:r>
            <a:r>
              <a:rPr lang="uk-UA" b="1" dirty="0" err="1" smtClean="0">
                <a:solidFill>
                  <a:schemeClr val="bg1"/>
                </a:solidFill>
              </a:rPr>
              <a:t>Евстигматофітові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 (</a:t>
            </a:r>
            <a:r>
              <a:rPr lang="en-US" b="1" dirty="0" err="1" smtClean="0">
                <a:solidFill>
                  <a:schemeClr val="bg1"/>
                </a:solidFill>
              </a:rPr>
              <a:t>Eustigmatophyta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</a:t>
            </a:r>
            <a:r>
              <a:rPr lang="uk-UA" b="1" dirty="0" err="1" smtClean="0">
                <a:solidFill>
                  <a:schemeClr val="bg1"/>
                </a:solidFill>
              </a:rPr>
              <a:t>Диктіохофітові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 (</a:t>
            </a:r>
            <a:r>
              <a:rPr lang="en-US" b="1" dirty="0" err="1" smtClean="0">
                <a:solidFill>
                  <a:schemeClr val="bg1"/>
                </a:solidFill>
              </a:rPr>
              <a:t>Dictyochophyta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</a:t>
            </a:r>
            <a:r>
              <a:rPr lang="uk-UA" b="1" dirty="0" err="1" smtClean="0">
                <a:solidFill>
                  <a:schemeClr val="bg1"/>
                </a:solidFill>
              </a:rPr>
              <a:t>Динофітові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 (</a:t>
            </a:r>
            <a:r>
              <a:rPr lang="en-US" b="1" dirty="0" err="1" smtClean="0">
                <a:solidFill>
                  <a:schemeClr val="bg1"/>
                </a:solidFill>
              </a:rPr>
              <a:t>Dinophyta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ПЛАТИКРИСТАТИ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Зелен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Chlorophyta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</a:t>
            </a:r>
            <a:r>
              <a:rPr lang="uk-UA" b="1" dirty="0" smtClean="0">
                <a:solidFill>
                  <a:schemeClr val="bg1"/>
                </a:solidFill>
              </a:rPr>
              <a:t>Червоні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Rhodophyta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</a:t>
            </a:r>
            <a:r>
              <a:rPr lang="uk-UA" b="1" dirty="0" err="1" smtClean="0">
                <a:solidFill>
                  <a:schemeClr val="bg1"/>
                </a:solidFill>
              </a:rPr>
              <a:t>Гаптофітові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 (</a:t>
            </a:r>
            <a:r>
              <a:rPr lang="en-US" b="1" dirty="0" err="1" smtClean="0">
                <a:solidFill>
                  <a:schemeClr val="bg1"/>
                </a:solidFill>
              </a:rPr>
              <a:t>Haptophyta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</a:t>
            </a:r>
            <a:r>
              <a:rPr lang="uk-UA" b="1" dirty="0" smtClean="0">
                <a:solidFill>
                  <a:schemeClr val="bg1"/>
                </a:solidFill>
              </a:rPr>
              <a:t>Криптофітові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 (</a:t>
            </a:r>
            <a:r>
              <a:rPr lang="en-US" b="1" dirty="0" err="1" smtClean="0">
                <a:solidFill>
                  <a:schemeClr val="bg1"/>
                </a:solidFill>
              </a:rPr>
              <a:t>Cryptophyta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</a:t>
            </a:r>
            <a:r>
              <a:rPr lang="ru-RU" b="1" dirty="0" err="1" smtClean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л </a:t>
            </a:r>
            <a:r>
              <a:rPr lang="uk-UA" b="1" dirty="0" err="1" smtClean="0">
                <a:solidFill>
                  <a:schemeClr val="bg1"/>
                </a:solidFill>
              </a:rPr>
              <a:t>Глаукоцистофітові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водорос</a:t>
            </a:r>
            <a:r>
              <a:rPr lang="uk-UA" b="1" dirty="0" smtClean="0">
                <a:solidFill>
                  <a:schemeClr val="bg1"/>
                </a:solidFill>
              </a:rPr>
              <a:t>ті (</a:t>
            </a:r>
            <a:r>
              <a:rPr lang="en-US" b="1" dirty="0" err="1" smtClean="0">
                <a:solidFill>
                  <a:schemeClr val="bg1"/>
                </a:solidFill>
              </a:rPr>
              <a:t>Glaucocystophyta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err="1" smtClean="0">
                <a:solidFill>
                  <a:schemeClr val="bg1"/>
                </a:solidFill>
              </a:rPr>
              <a:t>Підцарство</a:t>
            </a:r>
            <a:r>
              <a:rPr lang="uk-UA" b="1" dirty="0" smtClean="0">
                <a:solidFill>
                  <a:schemeClr val="bg1"/>
                </a:solidFill>
              </a:rPr>
              <a:t> Гриби (</a:t>
            </a:r>
            <a:r>
              <a:rPr lang="en-US" b="1" dirty="0" smtClean="0">
                <a:solidFill>
                  <a:schemeClr val="bg1"/>
                </a:solidFill>
              </a:rPr>
              <a:t>Fungi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Походження та шляхи еволюції нижчих рослин</a:t>
            </a:r>
            <a:endParaRPr lang="ru-RU" dirty="0"/>
          </a:p>
        </p:txBody>
      </p:sp>
      <p:pic>
        <p:nvPicPr>
          <p:cNvPr id="5" name="Рисунок 4" descr="C:\Users\Mimimisha\Downloads\photo528736366823064810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b="19090"/>
          <a:stretch/>
        </p:blipFill>
        <p:spPr bwMode="auto">
          <a:xfrm>
            <a:off x="539552" y="1412776"/>
            <a:ext cx="7848872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67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Рекомендована література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uk-UA" dirty="0" smtClean="0"/>
              <a:t>Григора І.М., </a:t>
            </a:r>
            <a:r>
              <a:rPr lang="uk-UA" dirty="0" err="1" smtClean="0"/>
              <a:t>Шабарова</a:t>
            </a:r>
            <a:r>
              <a:rPr lang="uk-UA" dirty="0" smtClean="0"/>
              <a:t> С.І., </a:t>
            </a:r>
            <a:r>
              <a:rPr lang="uk-UA" dirty="0" err="1" smtClean="0"/>
              <a:t>Алейніков</a:t>
            </a:r>
            <a:r>
              <a:rPr lang="uk-UA" dirty="0" smtClean="0"/>
              <a:t> І.М. Ботаніка. – К.: </a:t>
            </a:r>
            <a:r>
              <a:rPr lang="uk-UA" dirty="0" err="1" smtClean="0"/>
              <a:t>Фітосоціоцентр</a:t>
            </a:r>
            <a:r>
              <a:rPr lang="uk-UA" dirty="0" smtClean="0"/>
              <a:t>, 2000. – 198 с.</a:t>
            </a:r>
          </a:p>
          <a:p>
            <a:pPr lvl="0"/>
            <a:r>
              <a:rPr lang="uk-UA" dirty="0" smtClean="0"/>
              <a:t>Григора І.М., </a:t>
            </a:r>
            <a:r>
              <a:rPr lang="uk-UA" dirty="0" err="1" smtClean="0"/>
              <a:t>Якубенко</a:t>
            </a:r>
            <a:r>
              <a:rPr lang="uk-UA" dirty="0" smtClean="0"/>
              <a:t> Б.Є., </a:t>
            </a:r>
            <a:r>
              <a:rPr lang="uk-UA" dirty="0" err="1" smtClean="0"/>
              <a:t>Алейніков</a:t>
            </a:r>
            <a:r>
              <a:rPr lang="uk-UA" dirty="0" smtClean="0"/>
              <a:t> І.М., </a:t>
            </a:r>
            <a:r>
              <a:rPr lang="uk-UA" dirty="0" err="1" smtClean="0"/>
              <a:t>Шабарова</a:t>
            </a:r>
            <a:r>
              <a:rPr lang="uk-UA" dirty="0" smtClean="0"/>
              <a:t> С.І. та ін.  Ботаніка. Практикум: навчальний посібник. – </a:t>
            </a:r>
            <a:r>
              <a:rPr lang="uk-UA" dirty="0" err="1" smtClean="0"/>
              <a:t>Арістей</a:t>
            </a:r>
            <a:r>
              <a:rPr lang="uk-UA" dirty="0" smtClean="0"/>
              <a:t>, 2006. – 340 с.</a:t>
            </a:r>
          </a:p>
          <a:p>
            <a:pPr lvl="0"/>
            <a:r>
              <a:rPr lang="uk-UA" dirty="0" smtClean="0"/>
              <a:t>Нечитайло В.А., Кучерява Л.Ф.Ботаніка. Вищі рослини – К.: </a:t>
            </a:r>
            <a:r>
              <a:rPr lang="uk-UA" dirty="0" err="1" smtClean="0"/>
              <a:t>Фітосоціоцентр</a:t>
            </a:r>
            <a:r>
              <a:rPr lang="uk-UA" dirty="0" smtClean="0"/>
              <a:t>, 2001. – 432 с.</a:t>
            </a:r>
          </a:p>
          <a:p>
            <a:pPr lvl="0"/>
            <a:r>
              <a:rPr lang="uk-UA" dirty="0" smtClean="0"/>
              <a:t>Нечитайло В.А., Кучерява Л.Ф., Погребняк В.П. Систематика вищих рослин. </a:t>
            </a:r>
            <a:r>
              <a:rPr lang="uk-UA" dirty="0" err="1" smtClean="0"/>
              <a:t>Лаб</a:t>
            </a:r>
            <a:r>
              <a:rPr lang="uk-UA" dirty="0" smtClean="0"/>
              <a:t>. практикум. (Для біол. </a:t>
            </a:r>
            <a:r>
              <a:rPr lang="uk-UA" dirty="0" err="1" smtClean="0"/>
              <a:t>ф-тів</a:t>
            </a:r>
            <a:r>
              <a:rPr lang="uk-UA" dirty="0" smtClean="0"/>
              <a:t> </a:t>
            </a:r>
            <a:r>
              <a:rPr lang="uk-UA" dirty="0" err="1" smtClean="0"/>
              <a:t>ун-в</a:t>
            </a:r>
            <a:r>
              <a:rPr lang="uk-UA" dirty="0" smtClean="0"/>
              <a:t>). – Київ. </a:t>
            </a:r>
            <a:r>
              <a:rPr lang="uk-UA" dirty="0" err="1" smtClean="0"/>
              <a:t>“Фітосоціоцентр”</a:t>
            </a:r>
            <a:r>
              <a:rPr lang="ru-RU" dirty="0" smtClean="0"/>
              <a:t>:</a:t>
            </a:r>
            <a:r>
              <a:rPr lang="uk-UA" dirty="0" smtClean="0"/>
              <a:t> - 2001. – 456 с.</a:t>
            </a:r>
          </a:p>
          <a:p>
            <a:pPr lvl="0"/>
            <a:r>
              <a:rPr lang="uk-UA" dirty="0" err="1" smtClean="0"/>
              <a:t>Гродзинский</a:t>
            </a:r>
            <a:r>
              <a:rPr lang="uk-UA" dirty="0" smtClean="0"/>
              <a:t> Д.М. Чотиримовний словник назв рослин (українсько-російсько-англійсько-латинський). - Київ: </a:t>
            </a:r>
            <a:r>
              <a:rPr lang="uk-UA" dirty="0" err="1" smtClean="0"/>
              <a:t>Фітосоціоцентр</a:t>
            </a:r>
            <a:r>
              <a:rPr lang="uk-UA" dirty="0" smtClean="0"/>
              <a:t>, 2001. – 312 с.</a:t>
            </a:r>
          </a:p>
          <a:p>
            <a:r>
              <a:rPr lang="ru-RU" dirty="0" err="1" smtClean="0"/>
              <a:t>Еленевский</a:t>
            </a:r>
            <a:r>
              <a:rPr lang="ru-RU" dirty="0" smtClean="0"/>
              <a:t> А.Г., Соловьева М.П., Тихомиров В.Н. Ботаника. Систематика высших, или наземных, растений. – М.: Академия, 2004. – 432 с.</a:t>
            </a:r>
            <a:endParaRPr lang="en-US" dirty="0" smtClean="0"/>
          </a:p>
          <a:p>
            <a:pPr lvl="0"/>
            <a:r>
              <a:rPr lang="ru-RU" dirty="0" smtClean="0"/>
              <a:t>Приступа І.В., </a:t>
            </a:r>
            <a:r>
              <a:rPr lang="ru-RU" dirty="0" err="1" smtClean="0"/>
              <a:t>Самарська</a:t>
            </a:r>
            <a:r>
              <a:rPr lang="ru-RU" dirty="0" smtClean="0"/>
              <a:t> О.В. </a:t>
            </a:r>
            <a:r>
              <a:rPr lang="ru-RU" dirty="0" err="1" smtClean="0"/>
              <a:t>Ботаніка</a:t>
            </a:r>
            <a:r>
              <a:rPr lang="ru-RU" dirty="0" smtClean="0"/>
              <a:t>: </a:t>
            </a:r>
            <a:r>
              <a:rPr lang="ru-RU" dirty="0" err="1" smtClean="0"/>
              <a:t>Архегоніальні</a:t>
            </a:r>
            <a:r>
              <a:rPr lang="ru-RU" dirty="0" smtClean="0"/>
              <a:t>. </a:t>
            </a:r>
            <a:r>
              <a:rPr lang="ru-RU" dirty="0" err="1" smtClean="0"/>
              <a:t>Методичні</a:t>
            </a:r>
            <a:r>
              <a:rPr lang="ru-RU" dirty="0" smtClean="0"/>
              <a:t> </a:t>
            </a:r>
            <a:r>
              <a:rPr lang="ru-RU" dirty="0" err="1" smtClean="0"/>
              <a:t>рекомендації</a:t>
            </a:r>
            <a:r>
              <a:rPr lang="ru-RU" dirty="0" smtClean="0"/>
              <a:t> до </a:t>
            </a:r>
            <a:r>
              <a:rPr lang="ru-RU" dirty="0" err="1" smtClean="0"/>
              <a:t>лабораторних</a:t>
            </a:r>
            <a:r>
              <a:rPr lang="ru-RU" dirty="0" smtClean="0"/>
              <a:t> занять та </a:t>
            </a:r>
            <a:r>
              <a:rPr lang="ru-RU" dirty="0" err="1" smtClean="0"/>
              <a:t>самостійної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для </a:t>
            </a:r>
            <a:r>
              <a:rPr lang="ru-RU" dirty="0" err="1" smtClean="0"/>
              <a:t>студентів</a:t>
            </a:r>
            <a:r>
              <a:rPr lang="ru-RU" dirty="0" smtClean="0"/>
              <a:t> </a:t>
            </a:r>
            <a:r>
              <a:rPr lang="ru-RU" dirty="0" err="1" smtClean="0"/>
              <a:t>освітньо-кваліфікаційного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„бакалавр” </a:t>
            </a:r>
            <a:r>
              <a:rPr lang="ru-RU" dirty="0" err="1" smtClean="0"/>
              <a:t>напрямів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„</a:t>
            </a:r>
            <a:r>
              <a:rPr lang="ru-RU" dirty="0" err="1" smtClean="0"/>
              <a:t>Біологія</a:t>
            </a:r>
            <a:r>
              <a:rPr lang="ru-RU" dirty="0" smtClean="0"/>
              <a:t>”, „</a:t>
            </a:r>
            <a:r>
              <a:rPr lang="ru-RU" dirty="0" err="1" smtClean="0"/>
              <a:t>Лісове</a:t>
            </a:r>
            <a:r>
              <a:rPr lang="ru-RU" dirty="0" smtClean="0"/>
              <a:t> та </a:t>
            </a:r>
            <a:r>
              <a:rPr lang="ru-RU" dirty="0" err="1" smtClean="0"/>
              <a:t>садово-паркове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”. – </a:t>
            </a:r>
            <a:r>
              <a:rPr lang="ru-RU" dirty="0" err="1" smtClean="0"/>
              <a:t>Запоріжжя</a:t>
            </a:r>
            <a:r>
              <a:rPr lang="ru-RU" dirty="0" smtClean="0"/>
              <a:t>: ЗНУ, 2012. – 66 с.</a:t>
            </a:r>
            <a:r>
              <a:rPr lang="uk-UA" dirty="0" smtClean="0"/>
              <a:t> - </a:t>
            </a:r>
            <a:r>
              <a:rPr lang="uk-UA" dirty="0" err="1" smtClean="0"/>
              <a:t>Затв</a:t>
            </a:r>
            <a:r>
              <a:rPr lang="uk-UA" dirty="0" smtClean="0"/>
              <a:t>. вченою радою ЗНУ, пр. № 5 від 31.01.2012 року.</a:t>
            </a:r>
          </a:p>
          <a:p>
            <a:pPr lvl="0"/>
            <a:r>
              <a:rPr lang="uk-UA" dirty="0" smtClean="0"/>
              <a:t>Дубова О.В., Бойка О.А. Ботаніка: Систематика нижчих рослин: Лабораторний зошит. Для студентів біологічного факультету. -  Запоріжжя: ЗНУ, 2014. - 90 с.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Вищі таксономічні категорії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0727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Таксономічні одиниці </a:t>
            </a: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72518" cy="470916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dirty="0" smtClean="0">
                <a:solidFill>
                  <a:srgbClr val="FF6600"/>
                </a:solidFill>
              </a:rPr>
              <a:t>відділ (</a:t>
            </a:r>
            <a:r>
              <a:rPr lang="ru-RU" sz="3200" dirty="0" err="1" smtClean="0">
                <a:solidFill>
                  <a:srgbClr val="FF6600"/>
                </a:solidFill>
              </a:rPr>
              <a:t>divisio</a:t>
            </a:r>
            <a:r>
              <a:rPr lang="uk-UA" sz="3200" dirty="0" smtClean="0">
                <a:solidFill>
                  <a:srgbClr val="FF6600"/>
                </a:solidFill>
              </a:rPr>
              <a:t>)</a:t>
            </a:r>
            <a:r>
              <a:rPr lang="uk-UA" sz="3200" dirty="0" smtClean="0"/>
              <a:t> </a:t>
            </a:r>
            <a:r>
              <a:rPr lang="uk-UA" sz="3200" b="1" dirty="0" smtClean="0"/>
              <a:t>або р</a:t>
            </a:r>
            <a:r>
              <a:rPr lang="ru-RU" sz="3200" b="1" dirty="0" err="1" smtClean="0"/>
              <a:t>h</a:t>
            </a:r>
            <a:r>
              <a:rPr lang="uk-UA" sz="3200" b="1" dirty="0" smtClean="0"/>
              <a:t>у</a:t>
            </a:r>
            <a:r>
              <a:rPr lang="en-US" sz="3200" b="1" dirty="0" err="1" smtClean="0"/>
              <a:t>lum</a:t>
            </a:r>
            <a:r>
              <a:rPr lang="uk-UA" sz="3200" dirty="0" smtClean="0"/>
              <a:t>    - </a:t>
            </a:r>
            <a:r>
              <a:rPr lang="uk-UA" sz="3200" dirty="0" smtClean="0">
                <a:solidFill>
                  <a:srgbClr val="FF6600"/>
                </a:solidFill>
              </a:rPr>
              <a:t> </a:t>
            </a:r>
            <a:r>
              <a:rPr lang="ru-RU" sz="3200" dirty="0" err="1" smtClean="0">
                <a:solidFill>
                  <a:srgbClr val="FF6600"/>
                </a:solidFill>
              </a:rPr>
              <a:t>рhyta</a:t>
            </a:r>
            <a:r>
              <a:rPr lang="ru-RU" sz="3200" dirty="0" smtClean="0">
                <a:solidFill>
                  <a:srgbClr val="FF6600"/>
                </a:solidFill>
              </a:rPr>
              <a:t> </a:t>
            </a:r>
            <a:endParaRPr lang="uk-UA" sz="3200" dirty="0" smtClean="0">
              <a:solidFill>
                <a:srgbClr val="FF6600"/>
              </a:solidFill>
            </a:endParaRPr>
          </a:p>
          <a:p>
            <a:pPr eaLnBrk="1" hangingPunct="1"/>
            <a:r>
              <a:rPr lang="uk-UA" sz="3200" dirty="0" smtClean="0">
                <a:solidFill>
                  <a:srgbClr val="FF0000"/>
                </a:solidFill>
              </a:rPr>
              <a:t>к л аси (</a:t>
            </a:r>
            <a:r>
              <a:rPr lang="ru-RU" sz="3200" dirty="0" err="1" smtClean="0">
                <a:solidFill>
                  <a:srgbClr val="FF0000"/>
                </a:solidFill>
              </a:rPr>
              <a:t>classis</a:t>
            </a:r>
            <a:r>
              <a:rPr lang="uk-UA" sz="3200" dirty="0" smtClean="0">
                <a:solidFill>
                  <a:srgbClr val="FF0000"/>
                </a:solidFill>
              </a:rPr>
              <a:t>)   - </a:t>
            </a:r>
            <a:r>
              <a:rPr lang="ru-RU" sz="3200" dirty="0" err="1" smtClean="0">
                <a:solidFill>
                  <a:srgbClr val="FF0000"/>
                </a:solidFill>
              </a:rPr>
              <a:t>орsida</a:t>
            </a:r>
            <a:r>
              <a:rPr lang="ru-RU" sz="3200" dirty="0" smtClean="0">
                <a:solidFill>
                  <a:srgbClr val="FF0000"/>
                </a:solidFill>
              </a:rPr>
              <a:t>, -</a:t>
            </a:r>
            <a:r>
              <a:rPr lang="ru-RU" sz="3200" dirty="0" err="1" smtClean="0">
                <a:solidFill>
                  <a:srgbClr val="FF0000"/>
                </a:solidFill>
              </a:rPr>
              <a:t>рhyсеае</a:t>
            </a:r>
            <a:r>
              <a:rPr lang="ru-RU" sz="3200" dirty="0" smtClean="0">
                <a:solidFill>
                  <a:srgbClr val="FF0000"/>
                </a:solidFill>
              </a:rPr>
              <a:t> (</a:t>
            </a:r>
            <a:r>
              <a:rPr lang="ru-RU" sz="3200" dirty="0" err="1" smtClean="0">
                <a:solidFill>
                  <a:srgbClr val="FF0000"/>
                </a:solidFill>
              </a:rPr>
              <a:t>mycetes</a:t>
            </a:r>
            <a:r>
              <a:rPr lang="ru-RU" sz="3200" dirty="0" smtClean="0">
                <a:solidFill>
                  <a:srgbClr val="FF0000"/>
                </a:solidFill>
              </a:rPr>
              <a:t>) </a:t>
            </a:r>
            <a:endParaRPr lang="uk-UA" sz="32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uk-UA" sz="3200" dirty="0" smtClean="0">
                <a:solidFill>
                  <a:schemeClr val="bg1"/>
                </a:solidFill>
              </a:rPr>
              <a:t>порядки (о</a:t>
            </a:r>
            <a:r>
              <a:rPr lang="ru-RU" sz="3200" dirty="0" err="1" smtClean="0">
                <a:solidFill>
                  <a:schemeClr val="bg1"/>
                </a:solidFill>
              </a:rPr>
              <a:t>rdo</a:t>
            </a:r>
            <a:r>
              <a:rPr lang="uk-UA" sz="3200" dirty="0" smtClean="0">
                <a:solidFill>
                  <a:schemeClr val="bg1"/>
                </a:solidFill>
              </a:rPr>
              <a:t>)                 -</a:t>
            </a:r>
            <a:r>
              <a:rPr lang="ru-RU" sz="3200" dirty="0" err="1" smtClean="0">
                <a:solidFill>
                  <a:schemeClr val="bg1"/>
                </a:solidFill>
              </a:rPr>
              <a:t>аles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uk-UA" sz="32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uk-UA" sz="3200" dirty="0" smtClean="0">
                <a:solidFill>
                  <a:srgbClr val="0070C0"/>
                </a:solidFill>
              </a:rPr>
              <a:t>р о д и н а (</a:t>
            </a:r>
            <a:r>
              <a:rPr lang="ru-RU" sz="3200" dirty="0" err="1" smtClean="0">
                <a:solidFill>
                  <a:srgbClr val="0070C0"/>
                </a:solidFill>
              </a:rPr>
              <a:t>familia</a:t>
            </a:r>
            <a:r>
              <a:rPr lang="uk-UA" sz="3200" dirty="0" smtClean="0">
                <a:solidFill>
                  <a:srgbClr val="0070C0"/>
                </a:solidFill>
              </a:rPr>
              <a:t>)          </a:t>
            </a:r>
            <a:r>
              <a:rPr lang="ru-RU" sz="3200" dirty="0" smtClean="0">
                <a:solidFill>
                  <a:srgbClr val="0070C0"/>
                </a:solidFill>
              </a:rPr>
              <a:t>-</a:t>
            </a:r>
            <a:r>
              <a:rPr lang="ru-RU" sz="3200" dirty="0" err="1" smtClean="0">
                <a:solidFill>
                  <a:srgbClr val="0070C0"/>
                </a:solidFill>
              </a:rPr>
              <a:t>aceae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uk-UA" sz="32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uk-UA" sz="3200" dirty="0" smtClean="0">
                <a:solidFill>
                  <a:srgbClr val="7030A0"/>
                </a:solidFill>
              </a:rPr>
              <a:t>р о д и (</a:t>
            </a:r>
            <a:r>
              <a:rPr lang="ru-RU" sz="3200" dirty="0" err="1" smtClean="0">
                <a:solidFill>
                  <a:srgbClr val="7030A0"/>
                </a:solidFill>
              </a:rPr>
              <a:t>genus</a:t>
            </a:r>
            <a:r>
              <a:rPr lang="uk-UA" sz="3200" dirty="0" smtClean="0">
                <a:solidFill>
                  <a:srgbClr val="7030A0"/>
                </a:solidFill>
              </a:rPr>
              <a:t>) </a:t>
            </a:r>
          </a:p>
          <a:p>
            <a:pPr eaLnBrk="1" hangingPunct="1"/>
            <a:r>
              <a:rPr lang="uk-UA" sz="3200" dirty="0" smtClean="0">
                <a:solidFill>
                  <a:schemeClr val="bg1"/>
                </a:solidFill>
              </a:rPr>
              <a:t>види (</a:t>
            </a:r>
            <a:r>
              <a:rPr lang="ru-RU" sz="3200" dirty="0" err="1" smtClean="0">
                <a:solidFill>
                  <a:schemeClr val="bg1"/>
                </a:solidFill>
              </a:rPr>
              <a:t>species</a:t>
            </a:r>
            <a:r>
              <a:rPr lang="uk-UA" sz="3200" dirty="0" smtClean="0">
                <a:solidFill>
                  <a:schemeClr val="bg1"/>
                </a:solidFill>
              </a:rPr>
              <a:t>)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142852"/>
          <a:ext cx="8858312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mtClean="0"/>
              <a:t>Морфологічна структура водоростей</a:t>
            </a:r>
            <a:endParaRPr lang="ru-RU" b="1" smtClean="0"/>
          </a:p>
        </p:txBody>
      </p:sp>
      <p:pic>
        <p:nvPicPr>
          <p:cNvPr id="2396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268413"/>
            <a:ext cx="2819400" cy="1550987"/>
          </a:xfrm>
        </p:spPr>
      </p:pic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852738"/>
            <a:ext cx="31623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797425"/>
            <a:ext cx="3019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96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785926"/>
            <a:ext cx="2924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96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3141663"/>
            <a:ext cx="3019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96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4508500"/>
            <a:ext cx="28384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3900486" cy="1222361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Гетеротрихальна</a:t>
            </a:r>
            <a:r>
              <a:rPr lang="uk-UA" sz="3200" dirty="0" smtClean="0"/>
              <a:t>, або </a:t>
            </a:r>
            <a:r>
              <a:rPr lang="uk-UA" sz="3200" dirty="0" err="1" smtClean="0"/>
              <a:t>різнонитчаста</a:t>
            </a:r>
            <a:endParaRPr lang="ru-RU" sz="3200" dirty="0"/>
          </a:p>
        </p:txBody>
      </p:sp>
      <p:pic>
        <p:nvPicPr>
          <p:cNvPr id="8" name="Содержимое 7" descr="ris._3_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9615"/>
          <a:stretch>
            <a:fillRect/>
          </a:stretch>
        </p:blipFill>
        <p:spPr>
          <a:xfrm>
            <a:off x="457200" y="1664222"/>
            <a:ext cx="4038600" cy="3979356"/>
          </a:xfrm>
        </p:spPr>
      </p:pic>
      <p:pic>
        <p:nvPicPr>
          <p:cNvPr id="9" name="Содержимое 8" descr="ris._3_2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b="13198"/>
          <a:stretch>
            <a:fillRect/>
          </a:stretch>
        </p:blipFill>
        <p:spPr>
          <a:xfrm>
            <a:off x="5500694" y="521223"/>
            <a:ext cx="3143271" cy="3226971"/>
          </a:xfrm>
        </p:spPr>
      </p:pic>
      <p:pic>
        <p:nvPicPr>
          <p:cNvPr id="10" name="Содержимое 9" descr="ris._3_22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 b="9548"/>
          <a:stretch>
            <a:fillRect/>
          </a:stretch>
        </p:blipFill>
        <p:spPr>
          <a:xfrm>
            <a:off x="5500695" y="3941761"/>
            <a:ext cx="2786082" cy="2822487"/>
          </a:xfrm>
        </p:spPr>
      </p:pic>
      <p:sp>
        <p:nvSpPr>
          <p:cNvPr id="11" name="Прямоугольник 10"/>
          <p:cNvSpPr/>
          <p:nvPr/>
        </p:nvSpPr>
        <p:spPr>
          <a:xfrm>
            <a:off x="285720" y="5715016"/>
            <a:ext cx="5000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ифональна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пластинчаста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Розмноження водоростей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1428736"/>
          <a:ext cx="864399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Спори </a:t>
            </a:r>
            <a:r>
              <a:rPr lang="uk-UA" dirty="0" err="1" smtClean="0"/>
              <a:t>еукаріотичних</a:t>
            </a:r>
            <a:r>
              <a:rPr lang="uk-UA" dirty="0" smtClean="0"/>
              <a:t> водоростей: а – спорангій, б – зооспора,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в – </a:t>
            </a:r>
            <a:r>
              <a:rPr lang="uk-UA" dirty="0" err="1" smtClean="0"/>
              <a:t>апланоспора</a:t>
            </a:r>
            <a:r>
              <a:rPr lang="uk-UA" dirty="0" smtClean="0"/>
              <a:t>, г – </a:t>
            </a:r>
            <a:r>
              <a:rPr lang="uk-UA" dirty="0" err="1" smtClean="0"/>
              <a:t>автоспора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7" name="image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6072230" cy="4214842"/>
          </a:xfrm>
          <a:prstGeom prst="rect">
            <a:avLst/>
          </a:prstGeom>
        </p:spPr>
      </p:pic>
      <p:pic>
        <p:nvPicPr>
          <p:cNvPr id="8" name="image1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826" y="1857364"/>
            <a:ext cx="2357454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1203348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Види </a:t>
            </a:r>
            <a:r>
              <a:rPr lang="uk-UA" sz="3600" dirty="0" err="1" smtClean="0"/>
              <a:t>гаметогамії</a:t>
            </a:r>
            <a:r>
              <a:rPr lang="uk-UA" sz="3600" dirty="0" smtClean="0"/>
              <a:t> і кон’югація у водоростей: а – ізогамія, б – гетерогамія,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uk-UA" sz="3600" dirty="0" smtClean="0"/>
              <a:t>в – оогамія, г –</a:t>
            </a:r>
            <a:r>
              <a:rPr lang="en-US" sz="3600" dirty="0" smtClean="0"/>
              <a:t> </a:t>
            </a:r>
            <a:r>
              <a:rPr lang="uk-UA" dirty="0" smtClean="0"/>
              <a:t>кон’югація.</a:t>
            </a:r>
            <a:endParaRPr lang="ru-RU" dirty="0"/>
          </a:p>
        </p:txBody>
      </p:sp>
      <p:pic>
        <p:nvPicPr>
          <p:cNvPr id="7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1643026"/>
            <a:ext cx="6643734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32004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Найчастіше колонії формуються за рахунок утримання водоростевих клітин разом за допомогою спільного слизу.</a:t>
            </a: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3331698"/>
            <a:ext cx="8928992" cy="3121638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Колонії, в яких кількість клітин залишається постійною, а збільшення розмірів відбувається лише завдяки росту кожної індивідуальної клітини, називають </a:t>
            </a:r>
            <a:r>
              <a:rPr lang="uk-UA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ценобіями</a:t>
            </a:r>
            <a:r>
              <a:rPr lang="uk-U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20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Ценобіальні</a:t>
            </a:r>
            <a:r>
              <a:rPr lang="uk-UA" dirty="0" smtClean="0"/>
              <a:t> форми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9"/>
          <a:stretch/>
        </p:blipFill>
        <p:spPr>
          <a:xfrm>
            <a:off x="395536" y="908720"/>
            <a:ext cx="8280920" cy="5800725"/>
          </a:xfrm>
        </p:spPr>
      </p:pic>
    </p:spTree>
    <p:extLst>
      <p:ext uri="{BB962C8B-B14F-4D97-AF65-F5344CB8AC3E}">
        <p14:creationId xmlns:p14="http://schemas.microsoft.com/office/powerpoint/2010/main" val="95790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70916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1. Систематика, її завдання.</a:t>
            </a:r>
            <a:endParaRPr lang="ru-RU" sz="3600" dirty="0" smtClean="0"/>
          </a:p>
          <a:p>
            <a:r>
              <a:rPr lang="uk-UA" sz="3600" dirty="0" smtClean="0"/>
              <a:t>2. Місце водоростей та грибів у системі органічного світу.</a:t>
            </a:r>
            <a:endParaRPr lang="ru-RU" sz="3600" dirty="0" smtClean="0"/>
          </a:p>
          <a:p>
            <a:r>
              <a:rPr lang="uk-UA" sz="3600" dirty="0" smtClean="0"/>
              <a:t>3. Таксономічні категорії.</a:t>
            </a:r>
            <a:endParaRPr lang="ru-RU" sz="3600" dirty="0" smtClean="0"/>
          </a:p>
          <a:p>
            <a:r>
              <a:rPr lang="uk-UA" sz="3600" dirty="0" smtClean="0"/>
              <a:t>4. Загальна характеристика водоростей.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Pandorina         Eudorina</a:t>
            </a:r>
            <a:endParaRPr lang="ru-RU" smtClean="0"/>
          </a:p>
        </p:txBody>
      </p:sp>
      <p:pic>
        <p:nvPicPr>
          <p:cNvPr id="27651" name="Picture 9" descr="eudorin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1124744"/>
            <a:ext cx="2752725" cy="2652713"/>
          </a:xfrm>
        </p:spPr>
      </p:pic>
      <p:pic>
        <p:nvPicPr>
          <p:cNvPr id="27652" name="Picture 10" descr="pandori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3841750"/>
            <a:ext cx="3173413" cy="2960688"/>
          </a:xfrm>
        </p:spPr>
      </p:pic>
      <p:pic>
        <p:nvPicPr>
          <p:cNvPr id="27653" name="Picture 11" descr="QZNZ9CA4OT04HCAP22PGNCAMGG6ECCA7DEME2CA8JCE9ACAWJKE7PCAJFUQC7CAGVW4SECAYM2KV7CA31R7XKCAIMGU6GCA8OSL1VCAH3YTPFCA9I1XY3CAKM2F5NCA0E0LASCAQCOVZGCAUPXD1ECAKWSC2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124744"/>
            <a:ext cx="2278063" cy="2657475"/>
          </a:xfrm>
        </p:spPr>
      </p:pic>
      <p:pic>
        <p:nvPicPr>
          <p:cNvPr id="27654" name="Picture 12" descr="XY5KCCAFAR9BKCAVDNUUOCA8ZRM7BCA4IXR4RCAN2IKYFCAX220URCAI936JHCAQHA4LRCAF5D9ZQCAZK23RTCA9190HICA1KSRQ7CAMUOPZQCAK6ILS2CA7FOD0SCAMPBDCICA5POJYBCA4BT2O8CATFKC3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857625"/>
            <a:ext cx="3500437" cy="3000375"/>
          </a:xfrm>
        </p:spPr>
      </p:pic>
    </p:spTree>
    <p:extLst>
      <p:ext uri="{BB962C8B-B14F-4D97-AF65-F5344CB8AC3E}">
        <p14:creationId xmlns:p14="http://schemas.microsoft.com/office/powerpoint/2010/main" val="21660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uk-UA" dirty="0" smtClean="0"/>
              <a:t>Типи життєвих циклів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857232"/>
          <a:ext cx="84296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Життєві цикли водоростей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2613" y="1285860"/>
            <a:ext cx="6819849" cy="548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13618"/>
            <a:ext cx="9086003" cy="58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2"/>
          <p:cNvSpPr>
            <a:spLocks noChangeArrowheads="1"/>
          </p:cNvSpPr>
          <p:nvPr/>
        </p:nvSpPr>
        <p:spPr bwMode="auto">
          <a:xfrm>
            <a:off x="214282" y="1357313"/>
            <a:ext cx="3929089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Calibri" pitchFamily="34" charset="0"/>
              </a:rPr>
              <a:t>У </a:t>
            </a:r>
            <a:r>
              <a:rPr lang="ru-RU" sz="3600" b="1" i="1" dirty="0" err="1">
                <a:solidFill>
                  <a:schemeClr val="bg1"/>
                </a:solidFill>
                <a:latin typeface="Calibri" pitchFamily="34" charset="0"/>
              </a:rPr>
              <a:t>природі</a:t>
            </a:r>
            <a:r>
              <a:rPr lang="ru-RU" sz="3600" b="1" i="1" dirty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  <a:p>
            <a:endParaRPr lang="ru-RU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Поглинання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вуглекислого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газу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Виділення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кисню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Джерело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живлення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Місце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мешкання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тварин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і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риб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Панцирі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діатомових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-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джерело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діатомітів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  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Calibri" pitchFamily="34" charset="0"/>
              </a:rPr>
              <a:t>   </a:t>
            </a:r>
          </a:p>
        </p:txBody>
      </p:sp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1835696" y="260648"/>
            <a:ext cx="5414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 err="1">
                <a:solidFill>
                  <a:schemeClr val="bg1"/>
                </a:solidFill>
                <a:latin typeface="Calibri" pitchFamily="34" charset="0"/>
              </a:rPr>
              <a:t>Значення</a:t>
            </a:r>
            <a:r>
              <a:rPr lang="ru-RU" sz="40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Calibri" pitchFamily="34" charset="0"/>
              </a:rPr>
              <a:t>водоростей</a:t>
            </a:r>
            <a:r>
              <a:rPr lang="ru-RU" sz="4000" b="1" i="1" dirty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4929188" y="1214438"/>
            <a:ext cx="40719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Calibri" pitchFamily="34" charset="0"/>
              </a:rPr>
              <a:t>Для </a:t>
            </a:r>
            <a:r>
              <a:rPr lang="ru-RU" sz="3200" b="1" i="1" dirty="0" err="1">
                <a:solidFill>
                  <a:schemeClr val="bg1"/>
                </a:solidFill>
                <a:latin typeface="Calibri" pitchFamily="34" charset="0"/>
              </a:rPr>
              <a:t>людини</a:t>
            </a:r>
            <a:r>
              <a:rPr lang="ru-RU" sz="3200" b="1" i="1" dirty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  <a:p>
            <a:endParaRPr lang="ru-RU" sz="3200" b="1" i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       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Продукти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харчування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  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Джерело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агар-агару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  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Косметологія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   Медицина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  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Джерело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йоду і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мінеральних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речовин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  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Добрива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  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Джерело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калійних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солей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   Корм для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худоби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      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Біологічне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очищення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Calibri" pitchFamily="34" charset="0"/>
              </a:rPr>
              <a:t>стічних</a:t>
            </a: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 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029200" cy="1447800"/>
          </a:xfrm>
        </p:spPr>
        <p:txBody>
          <a:bodyPr>
            <a:normAutofit fontScale="90000"/>
          </a:bodyPr>
          <a:lstStyle/>
          <a:p>
            <a:r>
              <a:rPr lang="uk-UA" sz="4000" dirty="0"/>
              <a:t>Відділ Синьо-зелені водорості</a:t>
            </a:r>
            <a:br>
              <a:rPr lang="uk-UA" sz="4000" dirty="0"/>
            </a:br>
            <a:r>
              <a:rPr lang="en-US" sz="4000" b="1" i="1" dirty="0" err="1"/>
              <a:t>Cyanophyta</a:t>
            </a:r>
            <a:endParaRPr lang="ru-RU" sz="4000" b="1" i="1" dirty="0"/>
          </a:p>
        </p:txBody>
      </p:sp>
      <p:pic>
        <p:nvPicPr>
          <p:cNvPr id="36870" name="Picture 6" descr="sonia_lopes_vol2_pg6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057400"/>
            <a:ext cx="4953000" cy="4165600"/>
          </a:xfrm>
          <a:noFill/>
          <a:ln/>
        </p:spPr>
      </p:pic>
      <p:pic>
        <p:nvPicPr>
          <p:cNvPr id="36871" name="Picture 7" descr="строение клетки синезелені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38100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/>
              <a:t>Відділ Синьо-зелені водорості</a:t>
            </a:r>
            <a:br>
              <a:rPr lang="uk-UA" sz="4000"/>
            </a:br>
            <a:r>
              <a:rPr lang="en-US" sz="4000" b="1" i="1">
                <a:solidFill>
                  <a:schemeClr val="hlink"/>
                </a:solidFill>
              </a:rPr>
              <a:t>Cyanophyta</a:t>
            </a:r>
            <a:endParaRPr lang="ru-RU" sz="4000" b="1" i="1">
              <a:solidFill>
                <a:schemeClr val="hlink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/>
          <a:lstStyle/>
          <a:p>
            <a:r>
              <a:rPr lang="uk-UA" sz="2800"/>
              <a:t>Клас Хроококові </a:t>
            </a:r>
            <a:r>
              <a:rPr lang="en-US" sz="2800" i="1">
                <a:solidFill>
                  <a:schemeClr val="hlink"/>
                </a:solidFill>
              </a:rPr>
              <a:t>Chroococcophyceae</a:t>
            </a:r>
          </a:p>
          <a:p>
            <a:pPr>
              <a:buFont typeface="Wingdings" pitchFamily="2" charset="2"/>
              <a:buNone/>
            </a:pPr>
            <a:endParaRPr lang="uk-UA" sz="2800" i="1">
              <a:solidFill>
                <a:schemeClr val="hlink"/>
              </a:solidFill>
            </a:endParaRPr>
          </a:p>
          <a:p>
            <a:r>
              <a:rPr lang="uk-UA" sz="2800"/>
              <a:t>Клас Хамесифонові</a:t>
            </a:r>
            <a:r>
              <a:rPr lang="en-US" sz="2800"/>
              <a:t> </a:t>
            </a:r>
            <a:r>
              <a:rPr lang="en-US" sz="2800" i="1">
                <a:solidFill>
                  <a:schemeClr val="hlink"/>
                </a:solidFill>
              </a:rPr>
              <a:t>Chamaesiphonophyceae</a:t>
            </a:r>
          </a:p>
          <a:p>
            <a:pPr>
              <a:buFont typeface="Wingdings" pitchFamily="2" charset="2"/>
              <a:buNone/>
            </a:pPr>
            <a:endParaRPr lang="uk-UA" sz="2800" i="1">
              <a:solidFill>
                <a:schemeClr val="hlink"/>
              </a:solidFill>
            </a:endParaRPr>
          </a:p>
          <a:p>
            <a:r>
              <a:rPr lang="uk-UA" sz="2800"/>
              <a:t>Клас Гормогонієві</a:t>
            </a:r>
            <a:r>
              <a:rPr lang="en-US" sz="2800"/>
              <a:t> </a:t>
            </a:r>
            <a:r>
              <a:rPr lang="en-US" sz="2800" i="1">
                <a:solidFill>
                  <a:schemeClr val="hlink"/>
                </a:solidFill>
              </a:rPr>
              <a:t>Hormogoniophyceae</a:t>
            </a:r>
            <a:endParaRPr lang="uk-UA" sz="2800" i="1">
              <a:solidFill>
                <a:schemeClr val="hlink"/>
              </a:solidFill>
            </a:endParaRPr>
          </a:p>
          <a:p>
            <a:r>
              <a:rPr lang="uk-UA" sz="2800"/>
              <a:t>Порядок Осциляторієві</a:t>
            </a:r>
            <a:r>
              <a:rPr lang="en-US" sz="2800"/>
              <a:t> </a:t>
            </a:r>
            <a:r>
              <a:rPr lang="en-US" sz="2800" i="1">
                <a:solidFill>
                  <a:schemeClr val="hlink"/>
                </a:solidFill>
              </a:rPr>
              <a:t>Oscillatoriales</a:t>
            </a:r>
            <a:endParaRPr lang="uk-UA" sz="2800" i="1">
              <a:solidFill>
                <a:schemeClr val="hlink"/>
              </a:solidFill>
            </a:endParaRPr>
          </a:p>
          <a:p>
            <a:r>
              <a:rPr lang="uk-UA" sz="2800"/>
              <a:t>Порядок Ностокові</a:t>
            </a:r>
            <a:r>
              <a:rPr lang="en-US" sz="2800"/>
              <a:t> </a:t>
            </a:r>
            <a:r>
              <a:rPr lang="en-US" sz="2800" i="1">
                <a:solidFill>
                  <a:schemeClr val="hlink"/>
                </a:solidFill>
              </a:rPr>
              <a:t>Nostocales</a:t>
            </a:r>
            <a:endParaRPr lang="uk-UA" sz="2800" i="1">
              <a:solidFill>
                <a:schemeClr val="hlink"/>
              </a:solidFill>
            </a:endParaRPr>
          </a:p>
          <a:p>
            <a:r>
              <a:rPr lang="uk-UA" sz="2800"/>
              <a:t>Порядок</a:t>
            </a:r>
            <a:r>
              <a:rPr lang="en-US" sz="2800"/>
              <a:t> </a:t>
            </a:r>
            <a:r>
              <a:rPr lang="uk-UA" sz="2800"/>
              <a:t>Стигонемові</a:t>
            </a:r>
            <a:r>
              <a:rPr lang="en-US" sz="2800"/>
              <a:t> </a:t>
            </a:r>
            <a:r>
              <a:rPr lang="en-US" sz="2800" i="1">
                <a:solidFill>
                  <a:schemeClr val="hlink"/>
                </a:solidFill>
              </a:rPr>
              <a:t>Stigonematales</a:t>
            </a:r>
            <a:endParaRPr lang="ru-RU" sz="2800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/>
              <a:t>Клас Хроококові </a:t>
            </a:r>
            <a:r>
              <a:rPr lang="en-US" sz="4000"/>
              <a:t/>
            </a:r>
            <a:br>
              <a:rPr lang="en-US" sz="4000"/>
            </a:br>
            <a:r>
              <a:rPr lang="en-US" sz="4000" i="1">
                <a:solidFill>
                  <a:schemeClr val="hlink"/>
                </a:solidFill>
              </a:rPr>
              <a:t>Chroococcophyceae</a:t>
            </a:r>
            <a:endParaRPr lang="ru-RU" sz="4000" i="1">
              <a:solidFill>
                <a:schemeClr val="hlink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/>
              <a:t>Об'єднує колоніальні, рідше одноклітинні форми. Клітини, зазвичай, не диференційовані. Розмноження – поділ клітин навпіл.</a:t>
            </a:r>
          </a:p>
          <a:p>
            <a:pPr>
              <a:buFont typeface="Wingdings" pitchFamily="2" charset="2"/>
              <a:buNone/>
            </a:pPr>
            <a:r>
              <a:rPr lang="uk-UA"/>
              <a:t>Представники:</a:t>
            </a:r>
          </a:p>
          <a:p>
            <a:r>
              <a:rPr lang="uk-UA"/>
              <a:t>Мікроцистіс </a:t>
            </a:r>
            <a:r>
              <a:rPr lang="en-US" i="1">
                <a:solidFill>
                  <a:schemeClr val="hlink"/>
                </a:solidFill>
              </a:rPr>
              <a:t>Microcystis</a:t>
            </a:r>
            <a:endParaRPr lang="uk-UA" i="1">
              <a:solidFill>
                <a:schemeClr val="hlink"/>
              </a:solidFill>
            </a:endParaRPr>
          </a:p>
          <a:p>
            <a:r>
              <a:rPr lang="uk-UA"/>
              <a:t>Глеокапса</a:t>
            </a:r>
            <a:r>
              <a:rPr lang="en-US"/>
              <a:t> </a:t>
            </a:r>
            <a:r>
              <a:rPr lang="en-US" i="1">
                <a:solidFill>
                  <a:schemeClr val="hlink"/>
                </a:solidFill>
              </a:rPr>
              <a:t>Gleocapsa</a:t>
            </a:r>
            <a:endParaRPr lang="uk-UA" i="1">
              <a:solidFill>
                <a:schemeClr val="hlink"/>
              </a:solidFill>
            </a:endParaRPr>
          </a:p>
          <a:p>
            <a:r>
              <a:rPr lang="uk-UA"/>
              <a:t>Мерісмопедія</a:t>
            </a:r>
            <a:r>
              <a:rPr lang="en-US"/>
              <a:t> </a:t>
            </a:r>
            <a:r>
              <a:rPr lang="en-US" i="1">
                <a:solidFill>
                  <a:schemeClr val="hlink"/>
                </a:solidFill>
              </a:rPr>
              <a:t>Merismopedia</a:t>
            </a:r>
            <a:endParaRPr lang="ru-RU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Мікроцистіс </a:t>
            </a:r>
            <a:r>
              <a:rPr lang="en-US" i="1">
                <a:solidFill>
                  <a:schemeClr val="hlink"/>
                </a:solidFill>
              </a:rPr>
              <a:t>Microcystis</a:t>
            </a:r>
            <a:endParaRPr lang="ru-RU" i="1">
              <a:solidFill>
                <a:schemeClr val="hlink"/>
              </a:solidFill>
            </a:endParaRPr>
          </a:p>
        </p:txBody>
      </p:sp>
      <p:pic>
        <p:nvPicPr>
          <p:cNvPr id="49160" name="Picture 8" descr="2836375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814" y="1600200"/>
            <a:ext cx="3409371" cy="4530725"/>
          </a:xfrm>
          <a:noFill/>
          <a:ln/>
        </p:spPr>
      </p:pic>
      <p:pic>
        <p:nvPicPr>
          <p:cNvPr id="49161" name="Picture 9" descr="1268811073_tmpc74-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982041" y="1600200"/>
            <a:ext cx="1370918" cy="2189163"/>
          </a:xfrm>
          <a:noFill/>
          <a:ln/>
        </p:spPr>
      </p:pic>
      <p:pic>
        <p:nvPicPr>
          <p:cNvPr id="49162" name="Picture 10" descr="prud_clip_image0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4761259" y="3941763"/>
            <a:ext cx="3812481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uk-UA"/>
              <a:t>Глеокапса</a:t>
            </a:r>
            <a:r>
              <a:rPr lang="en-US"/>
              <a:t> </a:t>
            </a:r>
            <a:r>
              <a:rPr lang="en-US" i="1">
                <a:solidFill>
                  <a:schemeClr val="hlink"/>
                </a:solidFill>
              </a:rPr>
              <a:t>Gleocapsa</a:t>
            </a:r>
            <a:endParaRPr lang="ru-RU" i="1">
              <a:solidFill>
                <a:schemeClr val="hlink"/>
              </a:solidFill>
            </a:endParaRPr>
          </a:p>
        </p:txBody>
      </p:sp>
      <p:pic>
        <p:nvPicPr>
          <p:cNvPr id="53255" name="Picture 7" descr="глеокапсі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5562600" cy="3748088"/>
          </a:xfrm>
          <a:noFill/>
          <a:ln/>
        </p:spPr>
      </p:pic>
      <p:pic>
        <p:nvPicPr>
          <p:cNvPr id="53256" name="Picture 8" descr="gleocaps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914400"/>
            <a:ext cx="3657600" cy="3182938"/>
          </a:xfrm>
          <a:noFill/>
          <a:ln/>
        </p:spPr>
      </p:pic>
      <p:pic>
        <p:nvPicPr>
          <p:cNvPr id="53257" name="Picture 9" descr="gleocaps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5468934" y="3941763"/>
            <a:ext cx="2397132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286116" y="642918"/>
            <a:ext cx="2438012" cy="12144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Систематика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85720" y="3071810"/>
            <a:ext cx="2143140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таксономія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428992" y="3071810"/>
            <a:ext cx="2143140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номенклатура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286512" y="3071810"/>
            <a:ext cx="2071702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система органічного світу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2"/>
            <a:endCxn id="6" idx="0"/>
          </p:cNvCxnSpPr>
          <p:nvPr/>
        </p:nvCxnSpPr>
        <p:spPr>
          <a:xfrm flipH="1">
            <a:off x="4500562" y="1857364"/>
            <a:ext cx="4560" cy="121444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7" idx="0"/>
          </p:cNvCxnSpPr>
          <p:nvPr/>
        </p:nvCxnSpPr>
        <p:spPr>
          <a:xfrm>
            <a:off x="4505122" y="1857364"/>
            <a:ext cx="2817241" cy="121444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392754" y="1857364"/>
            <a:ext cx="3147832" cy="121444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AutoShape 2" descr="«Драбина» Аристотеля Також неодмінно варто відзначити, що Аристотель був першим вченим, що висловив ідею «драбини істот» (від менш розвинених і біл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/>
              <a:t>Клас Хамесифонові</a:t>
            </a:r>
            <a:r>
              <a:rPr lang="en-US" sz="3600"/>
              <a:t> </a:t>
            </a:r>
            <a:r>
              <a:rPr lang="en-US" sz="3600" i="1">
                <a:solidFill>
                  <a:schemeClr val="hlink"/>
                </a:solidFill>
              </a:rPr>
              <a:t>Chamaesiphonophyceae</a:t>
            </a:r>
            <a:br>
              <a:rPr lang="en-US" sz="3600" i="1">
                <a:solidFill>
                  <a:schemeClr val="hlink"/>
                </a:solidFill>
              </a:rPr>
            </a:br>
            <a:endParaRPr lang="ru-RU" sz="3600" i="1">
              <a:solidFill>
                <a:schemeClr val="hlink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/>
              <a:t>Сюди належать епіфітні одноклітинні водорості, що диференційовані на основу та верхівку, а також нитчасті водорості, що складені з ізольованих товстостінних клітин.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/>
              <a:t>Розмножуються за допомогою ендо- та екзоспор.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/>
              <a:t>Представник:</a:t>
            </a:r>
          </a:p>
          <a:p>
            <a:pPr>
              <a:lnSpc>
                <a:spcPct val="90000"/>
              </a:lnSpc>
            </a:pPr>
            <a:r>
              <a:rPr lang="uk-UA" sz="2800"/>
              <a:t>Хамесіфон </a:t>
            </a:r>
            <a:r>
              <a:rPr lang="en-US" sz="2800" i="1">
                <a:solidFill>
                  <a:schemeClr val="hlink"/>
                </a:solidFill>
              </a:rPr>
              <a:t>Chamaesiphon</a:t>
            </a:r>
            <a:endParaRPr lang="uk-UA" sz="2800" i="1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800"/>
              <a:t>Дермокарпа</a:t>
            </a:r>
            <a:r>
              <a:rPr lang="en-US" sz="2800"/>
              <a:t> </a:t>
            </a:r>
            <a:r>
              <a:rPr lang="en-US" sz="2800" i="1">
                <a:solidFill>
                  <a:schemeClr val="hlink"/>
                </a:solidFill>
              </a:rPr>
              <a:t>Dermocarpa</a:t>
            </a:r>
            <a:endParaRPr lang="ru-RU" sz="2800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Хамесіфон </a:t>
            </a:r>
            <a:r>
              <a:rPr lang="en-US" i="1">
                <a:solidFill>
                  <a:schemeClr val="hlink"/>
                </a:solidFill>
              </a:rPr>
              <a:t>Chamaesiphon</a:t>
            </a:r>
            <a:endParaRPr lang="ru-RU" i="1">
              <a:solidFill>
                <a:schemeClr val="hlink"/>
              </a:solidFill>
            </a:endParaRPr>
          </a:p>
        </p:txBody>
      </p:sp>
      <p:pic>
        <p:nvPicPr>
          <p:cNvPr id="59398" name="Picture 6" descr="хамеси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142984"/>
            <a:ext cx="4953000" cy="3454400"/>
          </a:xfrm>
          <a:noFill/>
          <a:ln/>
        </p:spPr>
      </p:pic>
      <p:pic>
        <p:nvPicPr>
          <p:cNvPr id="59399" name="Picture 7" descr="chamaesiph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26049" y="2510630"/>
            <a:ext cx="3795669" cy="3561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/>
              <a:t>Клас Гормогонієві</a:t>
            </a:r>
            <a:r>
              <a:rPr lang="en-US" sz="4000"/>
              <a:t> </a:t>
            </a:r>
            <a:r>
              <a:rPr lang="en-US" sz="4000" i="1">
                <a:solidFill>
                  <a:schemeClr val="hlink"/>
                </a:solidFill>
              </a:rPr>
              <a:t>Hormogoniophyceae</a:t>
            </a:r>
            <a:endParaRPr lang="ru-RU" sz="4000" i="1">
              <a:solidFill>
                <a:schemeClr val="hlink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800"/>
              <a:t>Нитчасті синьо-зелені водорості, в яких протопласти сусідніх клітин з'єднанні між собою тяжами плазмодесм. Розмножуються за допомогою гормогонієв, у багатьох виявлені спори. Сюди належать три порядки: </a:t>
            </a:r>
          </a:p>
          <a:p>
            <a:r>
              <a:rPr lang="uk-UA" sz="2800"/>
              <a:t>Порядок Осциляторієві</a:t>
            </a:r>
            <a:r>
              <a:rPr lang="en-US" sz="2800"/>
              <a:t> </a:t>
            </a:r>
            <a:r>
              <a:rPr lang="en-US" sz="2800" i="1">
                <a:solidFill>
                  <a:schemeClr val="hlink"/>
                </a:solidFill>
              </a:rPr>
              <a:t>Oscillatoriales</a:t>
            </a:r>
            <a:endParaRPr lang="uk-UA" sz="2800" i="1">
              <a:solidFill>
                <a:schemeClr val="hlink"/>
              </a:solidFill>
            </a:endParaRPr>
          </a:p>
          <a:p>
            <a:r>
              <a:rPr lang="uk-UA" sz="2800"/>
              <a:t>Порядок Ностокові</a:t>
            </a:r>
            <a:r>
              <a:rPr lang="en-US" sz="2800"/>
              <a:t> </a:t>
            </a:r>
            <a:r>
              <a:rPr lang="en-US" sz="2800" i="1">
                <a:solidFill>
                  <a:schemeClr val="hlink"/>
                </a:solidFill>
              </a:rPr>
              <a:t>Nostocales</a:t>
            </a:r>
            <a:endParaRPr lang="uk-UA" sz="2800" i="1">
              <a:solidFill>
                <a:schemeClr val="hlink"/>
              </a:solidFill>
            </a:endParaRPr>
          </a:p>
          <a:p>
            <a:r>
              <a:rPr lang="uk-UA" sz="2800"/>
              <a:t>Порядок</a:t>
            </a:r>
            <a:r>
              <a:rPr lang="en-US" sz="2800"/>
              <a:t> </a:t>
            </a:r>
            <a:r>
              <a:rPr lang="uk-UA" sz="2800"/>
              <a:t>Стигонемові</a:t>
            </a:r>
            <a:r>
              <a:rPr lang="en-US" sz="2800"/>
              <a:t> </a:t>
            </a:r>
            <a:r>
              <a:rPr lang="en-US" sz="2800" i="1">
                <a:solidFill>
                  <a:schemeClr val="hlink"/>
                </a:solidFill>
              </a:rPr>
              <a:t>Stigonematales</a:t>
            </a:r>
            <a:endParaRPr lang="ru-RU" sz="2800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/>
              <a:t>Клас Гормогонієві</a:t>
            </a:r>
            <a:r>
              <a:rPr lang="en-US" sz="3200"/>
              <a:t> </a:t>
            </a:r>
            <a:r>
              <a:rPr lang="en-US" sz="3200" i="1">
                <a:solidFill>
                  <a:schemeClr val="hlink"/>
                </a:solidFill>
              </a:rPr>
              <a:t>Hormogoniophyceae</a:t>
            </a:r>
            <a:r>
              <a:rPr lang="uk-UA" sz="3200" i="1">
                <a:solidFill>
                  <a:schemeClr val="hlink"/>
                </a:solidFill>
              </a:rPr>
              <a:t> </a:t>
            </a:r>
            <a:br>
              <a:rPr lang="uk-UA" sz="3200" i="1">
                <a:solidFill>
                  <a:schemeClr val="hlink"/>
                </a:solidFill>
              </a:rPr>
            </a:br>
            <a:r>
              <a:rPr lang="uk-UA" sz="3200" i="1">
                <a:solidFill>
                  <a:schemeClr val="hlink"/>
                </a:solidFill>
              </a:rPr>
              <a:t> </a:t>
            </a:r>
            <a:r>
              <a:rPr lang="uk-UA" sz="3200"/>
              <a:t>Порядок Ностокові</a:t>
            </a:r>
            <a:r>
              <a:rPr lang="en-US" sz="3200"/>
              <a:t> </a:t>
            </a:r>
            <a:r>
              <a:rPr lang="en-US" sz="3200" i="1">
                <a:solidFill>
                  <a:schemeClr val="hlink"/>
                </a:solidFill>
              </a:rPr>
              <a:t>Nostocales</a:t>
            </a:r>
            <a:endParaRPr lang="ru-RU" sz="3200" i="1">
              <a:solidFill>
                <a:schemeClr val="hlink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/>
              <a:t>Порядок об'єднує  гетероцитні нерозгалужені нитки або нитки з несправжнім галуженням. Представники:</a:t>
            </a:r>
          </a:p>
          <a:p>
            <a:r>
              <a:rPr lang="uk-UA"/>
              <a:t>Анабена </a:t>
            </a:r>
            <a:r>
              <a:rPr lang="en-US" i="1">
                <a:solidFill>
                  <a:schemeClr val="hlink"/>
                </a:solidFill>
              </a:rPr>
              <a:t>Anabaena</a:t>
            </a:r>
            <a:endParaRPr lang="uk-UA" i="1">
              <a:solidFill>
                <a:schemeClr val="hlink"/>
              </a:solidFill>
            </a:endParaRPr>
          </a:p>
          <a:p>
            <a:r>
              <a:rPr lang="uk-UA"/>
              <a:t>Носток</a:t>
            </a:r>
            <a:r>
              <a:rPr lang="en-US"/>
              <a:t> </a:t>
            </a:r>
            <a:r>
              <a:rPr lang="en-US" i="1">
                <a:solidFill>
                  <a:schemeClr val="hlink"/>
                </a:solidFill>
              </a:rPr>
              <a:t>Nostoc</a:t>
            </a:r>
            <a:endParaRPr lang="uk-UA" i="1">
              <a:solidFill>
                <a:schemeClr val="hlink"/>
              </a:solidFill>
            </a:endParaRPr>
          </a:p>
          <a:p>
            <a:r>
              <a:rPr lang="uk-UA"/>
              <a:t>Глеотріхія</a:t>
            </a:r>
            <a:r>
              <a:rPr lang="en-US"/>
              <a:t> </a:t>
            </a:r>
            <a:r>
              <a:rPr lang="en-US" i="1">
                <a:solidFill>
                  <a:schemeClr val="hlink"/>
                </a:solidFill>
              </a:rPr>
              <a:t>Gloeotrichia</a:t>
            </a:r>
            <a:endParaRPr lang="ru-RU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Анабена </a:t>
            </a:r>
            <a:r>
              <a:rPr lang="en-US" i="1">
                <a:solidFill>
                  <a:schemeClr val="hlink"/>
                </a:solidFill>
              </a:rPr>
              <a:t>Anabaena</a:t>
            </a:r>
            <a:endParaRPr lang="ru-RU" i="1">
              <a:solidFill>
                <a:schemeClr val="hlink"/>
              </a:solidFill>
            </a:endParaRPr>
          </a:p>
        </p:txBody>
      </p:sp>
      <p:pic>
        <p:nvPicPr>
          <p:cNvPr id="69638" name="Picture 6" descr="Anabaena_affinis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  <a:noFill/>
          <a:ln/>
        </p:spPr>
      </p:pic>
      <p:pic>
        <p:nvPicPr>
          <p:cNvPr id="69639" name="Picture 7" descr="анаьбе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841415"/>
            <a:ext cx="4038600" cy="204353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Носток</a:t>
            </a:r>
            <a:r>
              <a:rPr lang="en-US"/>
              <a:t> </a:t>
            </a:r>
            <a:r>
              <a:rPr lang="en-US" i="1">
                <a:solidFill>
                  <a:schemeClr val="hlink"/>
                </a:solidFill>
              </a:rPr>
              <a:t>Nostoc</a:t>
            </a:r>
            <a:endParaRPr lang="ru-RU" i="1">
              <a:solidFill>
                <a:schemeClr val="hlink"/>
              </a:solidFill>
            </a:endParaRPr>
          </a:p>
        </p:txBody>
      </p:sp>
      <p:pic>
        <p:nvPicPr>
          <p:cNvPr id="71689" name="Picture 9" descr="NOSTOC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371600"/>
            <a:ext cx="3633788" cy="3962400"/>
          </a:xfrm>
          <a:noFill/>
          <a:ln/>
        </p:spPr>
      </p:pic>
      <p:pic>
        <p:nvPicPr>
          <p:cNvPr id="71690" name="Picture 10" descr="NOSTOC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3962400"/>
            <a:ext cx="4064000" cy="2674938"/>
          </a:xfrm>
          <a:noFill/>
          <a:ln/>
        </p:spPr>
      </p:pic>
      <p:pic>
        <p:nvPicPr>
          <p:cNvPr id="71691" name="Picture 11" descr="nostoc_000002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tretch>
            <a:fillRect/>
          </a:stretch>
        </p:blipFill>
        <p:spPr>
          <a:xfrm>
            <a:off x="4689187" y="1600200"/>
            <a:ext cx="3956626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Глеотріхія</a:t>
            </a:r>
            <a:r>
              <a:rPr lang="en-US"/>
              <a:t> </a:t>
            </a:r>
            <a:r>
              <a:rPr lang="en-US" i="1">
                <a:solidFill>
                  <a:schemeClr val="hlink"/>
                </a:solidFill>
              </a:rPr>
              <a:t>Gloeotrichia</a:t>
            </a:r>
            <a:endParaRPr lang="ru-RU" i="1">
              <a:solidFill>
                <a:schemeClr val="hlink"/>
              </a:solidFill>
            </a:endParaRPr>
          </a:p>
        </p:txBody>
      </p:sp>
      <p:pic>
        <p:nvPicPr>
          <p:cNvPr id="75783" name="Picture 7" descr="Gloeotrichia_echinulata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05200"/>
            <a:ext cx="4191000" cy="3143250"/>
          </a:xfrm>
          <a:noFill/>
          <a:ln/>
        </p:spPr>
      </p:pic>
      <p:pic>
        <p:nvPicPr>
          <p:cNvPr id="75784" name="Picture 8" descr="qgloeotrich-a2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1357298"/>
            <a:ext cx="2362200" cy="2189163"/>
          </a:xfrm>
          <a:noFill/>
          <a:ln/>
        </p:spPr>
      </p:pic>
      <p:pic>
        <p:nvPicPr>
          <p:cNvPr id="75785" name="Picture 9" descr="qgloeotrich-b2[1]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857624" y="2000240"/>
            <a:ext cx="5981576" cy="469901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Глеотріхія</a:t>
            </a:r>
            <a:r>
              <a:rPr lang="en-US"/>
              <a:t> </a:t>
            </a:r>
            <a:r>
              <a:rPr lang="en-US" i="1">
                <a:solidFill>
                  <a:schemeClr val="hlink"/>
                </a:solidFill>
              </a:rPr>
              <a:t>Gloeotrichia</a:t>
            </a:r>
            <a:endParaRPr lang="ru-RU" i="1">
              <a:solidFill>
                <a:schemeClr val="hlink"/>
              </a:solidFill>
            </a:endParaRPr>
          </a:p>
        </p:txBody>
      </p:sp>
      <p:pic>
        <p:nvPicPr>
          <p:cNvPr id="77830" name="Picture 6" descr="Глеотр вид (слева) и часть таллома (справа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447800"/>
            <a:ext cx="7827963" cy="3914775"/>
          </a:xfrm>
          <a:noFill/>
          <a:ln/>
        </p:spPr>
      </p:pic>
      <p:sp>
        <p:nvSpPr>
          <p:cNvPr id="778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562600"/>
            <a:ext cx="8229600" cy="1066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i="1">
                <a:solidFill>
                  <a:schemeClr val="hlink"/>
                </a:solidFill>
              </a:rPr>
              <a:t>Gloeotrichia</a:t>
            </a:r>
          </a:p>
          <a:p>
            <a:pPr>
              <a:buFont typeface="Wingdings" pitchFamily="2" charset="2"/>
              <a:buNone/>
            </a:pPr>
            <a:r>
              <a:rPr lang="uk-UA" sz="2800">
                <a:solidFill>
                  <a:schemeClr val="hlink"/>
                </a:solidFill>
              </a:rPr>
              <a:t>		Вигляд 			Частина талому</a:t>
            </a:r>
            <a:endParaRPr lang="ru-RU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3"/>
          <p:cNvSpPr>
            <a:spLocks noChangeArrowheads="1"/>
          </p:cNvSpPr>
          <p:nvPr/>
        </p:nvSpPr>
        <p:spPr bwMode="auto">
          <a:xfrm>
            <a:off x="285750" y="1214438"/>
            <a:ext cx="37147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Водорості гарячих вод здатні рости при температурах 35-52 град. С, а в окремих випадках при 84 град. С і вище. У таких водоймах зустрічаються головним чином синьо-зелені водорості, рідше діатомові і зелені, з червоних тільки Ціанідіум (</a:t>
            </a:r>
            <a:r>
              <a:rPr lang="en-US" sz="2400" b="1" i="1">
                <a:latin typeface="Calibri" pitchFamily="34" charset="0"/>
              </a:rPr>
              <a:t>Cyanidium caldarum)</a:t>
            </a:r>
            <a:endParaRPr lang="ru-RU" sz="2400" b="1" i="1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313" y="0"/>
            <a:ext cx="3786187" cy="1071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>
                <a:latin typeface="+mj-lt"/>
                <a:ea typeface="+mj-ea"/>
                <a:cs typeface="+mj-cs"/>
              </a:rPr>
              <a:t>Це цікаво!</a:t>
            </a:r>
            <a:endParaRPr lang="ru-RU" sz="4400" b="1" i="1" dirty="0">
              <a:latin typeface="+mj-lt"/>
              <a:ea typeface="+mj-ea"/>
              <a:cs typeface="+mj-cs"/>
            </a:endParaRPr>
          </a:p>
        </p:txBody>
      </p:sp>
      <p:pic>
        <p:nvPicPr>
          <p:cNvPr id="48131" name="Рисунок 5" descr="Cyanidium_caldar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14313"/>
            <a:ext cx="4265613" cy="639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85864933"/>
              </p:ext>
            </p:extLst>
          </p:nvPr>
        </p:nvGraphicFramePr>
        <p:xfrm>
          <a:off x="0" y="116632"/>
          <a:ext cx="889248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54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65"/>
            <a:ext cx="9118963" cy="6830317"/>
          </a:xfrm>
        </p:spPr>
      </p:pic>
    </p:spTree>
    <p:extLst>
      <p:ext uri="{BB962C8B-B14F-4D97-AF65-F5344CB8AC3E}">
        <p14:creationId xmlns:p14="http://schemas.microsoft.com/office/powerpoint/2010/main" val="65640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43"/>
            <a:ext cx="9143848" cy="6848957"/>
          </a:xfrm>
        </p:spPr>
      </p:pic>
    </p:spTree>
    <p:extLst>
      <p:ext uri="{BB962C8B-B14F-4D97-AF65-F5344CB8AC3E}">
        <p14:creationId xmlns:p14="http://schemas.microsoft.com/office/powerpoint/2010/main" val="84498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«Драбина» Аристотеля Також неодмінно варто відзначити, що Аристотель був першим вченим, що висловив ідею «драбини істот» (від менш розвинених і біл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Система Аристотеля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0096" y="1196753"/>
            <a:ext cx="5593737" cy="55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1630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588</TotalTime>
  <Words>1026</Words>
  <Application>Microsoft Office PowerPoint</Application>
  <PresentationFormat>Экран (4:3)</PresentationFormat>
  <Paragraphs>196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Апекс</vt:lpstr>
      <vt:lpstr>Систематика як наука на сучасному етапі. Загальна характеристика водоростей. </vt:lpstr>
      <vt:lpstr>Рекомендована література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Система Аристотеля</vt:lpstr>
      <vt:lpstr>К. Лінней створив зручну систему, поділяв на 3 царства: мінерали, рослини та тварини</vt:lpstr>
      <vt:lpstr>Система Ліннея</vt:lpstr>
      <vt:lpstr>Жозеф де Неккер запропонував у 1783 р. виділити гриби у самостійне царство. </vt:lpstr>
      <vt:lpstr>Презентация PowerPoint</vt:lpstr>
      <vt:lpstr>Презентация PowerPoint</vt:lpstr>
      <vt:lpstr>Асгардархеї. Ця група архей і виявилася найближчим родичем еукаріотів. </vt:lpstr>
      <vt:lpstr>Презентация PowerPoint</vt:lpstr>
      <vt:lpstr>Походження різних груп водоростей шляхом первинного і вторинного ендосимбіозу</vt:lpstr>
      <vt:lpstr>Схема класифікації:</vt:lpstr>
      <vt:lpstr>Походження та шляхи еволюції нижчих рослин</vt:lpstr>
      <vt:lpstr>Вищі таксономічні категорії</vt:lpstr>
      <vt:lpstr>Таксономічні одиниці </vt:lpstr>
      <vt:lpstr>Презентация PowerPoint</vt:lpstr>
      <vt:lpstr>Морфологічна структура водоростей</vt:lpstr>
      <vt:lpstr>Гетеротрихальна, або різнонитчаста</vt:lpstr>
      <vt:lpstr>Розмноження водоростей</vt:lpstr>
      <vt:lpstr>Спори еукаріотичних водоростей: а – спорангій, б – зооспора,  в – апланоспора, г – автоспора.</vt:lpstr>
      <vt:lpstr>Види гаметогамії і кон’югація у водоростей: а – ізогамія, б – гетерогамія,  в – оогамія, г – кон’югація.</vt:lpstr>
      <vt:lpstr>Найчастіше колонії формуються за рахунок утримання водоростевих клітин разом за допомогою спільного слизу.</vt:lpstr>
      <vt:lpstr>Ценобіальні форми</vt:lpstr>
      <vt:lpstr>Pandorina         Eudorina</vt:lpstr>
      <vt:lpstr>Типи життєвих циклів</vt:lpstr>
      <vt:lpstr>Життєві цикли водоростей</vt:lpstr>
      <vt:lpstr>Презентация PowerPoint</vt:lpstr>
      <vt:lpstr>Презентация PowerPoint</vt:lpstr>
      <vt:lpstr>Відділ Синьо-зелені водорості Cyanophyta</vt:lpstr>
      <vt:lpstr>Відділ Синьо-зелені водорості Cyanophyta</vt:lpstr>
      <vt:lpstr>Клас Хроококові  Chroococcophyceae</vt:lpstr>
      <vt:lpstr>Мікроцистіс Microcystis</vt:lpstr>
      <vt:lpstr>Глеокапса Gleocapsa</vt:lpstr>
      <vt:lpstr>Клас Хамесифонові Chamaesiphonophyceae </vt:lpstr>
      <vt:lpstr>Хамесіфон Chamaesiphon</vt:lpstr>
      <vt:lpstr>Клас Гормогонієві Hormogoniophyceae</vt:lpstr>
      <vt:lpstr>Клас Гормогонієві Hormogoniophyceae   Порядок Ностокові Nostocales</vt:lpstr>
      <vt:lpstr>Анабена Anabaena</vt:lpstr>
      <vt:lpstr>Носток Nostoc</vt:lpstr>
      <vt:lpstr>Глеотріхія Gloeotrichia</vt:lpstr>
      <vt:lpstr>Глеотріхія Gloeotrichia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Систематика нижчих рослин як наука. Загальний огляд водоростей. Відділ Синьо-зелені водорості.</dc:title>
  <dc:creator>Ирина</dc:creator>
  <cp:lastModifiedBy>Gyrocopter_UA</cp:lastModifiedBy>
  <cp:revision>55</cp:revision>
  <dcterms:created xsi:type="dcterms:W3CDTF">2014-12-05T13:25:58Z</dcterms:created>
  <dcterms:modified xsi:type="dcterms:W3CDTF">2021-10-03T21:50:08Z</dcterms:modified>
</cp:coreProperties>
</file>