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21"/>
  </p:notesMasterIdLst>
  <p:sldIdLst>
    <p:sldId id="286" r:id="rId2"/>
    <p:sldId id="257" r:id="rId3"/>
    <p:sldId id="307" r:id="rId4"/>
    <p:sldId id="308" r:id="rId5"/>
    <p:sldId id="309" r:id="rId6"/>
    <p:sldId id="304" r:id="rId7"/>
    <p:sldId id="318" r:id="rId8"/>
    <p:sldId id="310" r:id="rId9"/>
    <p:sldId id="311" r:id="rId10"/>
    <p:sldId id="312" r:id="rId11"/>
    <p:sldId id="313" r:id="rId12"/>
    <p:sldId id="291" r:id="rId13"/>
    <p:sldId id="323" r:id="rId14"/>
    <p:sldId id="285" r:id="rId15"/>
    <p:sldId id="317" r:id="rId16"/>
    <p:sldId id="321" r:id="rId17"/>
    <p:sldId id="322" r:id="rId18"/>
    <p:sldId id="319" r:id="rId19"/>
    <p:sldId id="320" r:id="rId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9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0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C66E-7B49-433C-ABE8-6693B52481D8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UA"/>
        </a:p>
      </dgm:t>
    </dgm:pt>
    <dgm:pt modelId="{1DA92B10-6C49-46EE-A603-C2F79877399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поєднання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сталості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E5B62-1274-4AFE-8A42-3111363B595A}" type="parTrans" cxnId="{06C696A4-F4AA-435D-8A16-45ACF635D227}">
      <dgm:prSet/>
      <dgm:spPr/>
      <dgm:t>
        <a:bodyPr/>
        <a:lstStyle/>
        <a:p>
          <a:endParaRPr lang="ru-UA"/>
        </a:p>
      </dgm:t>
    </dgm:pt>
    <dgm:pt modelId="{E5EA485C-452B-4D56-BBCD-C6F9469D3FB1}" type="sibTrans" cxnId="{06C696A4-F4AA-435D-8A16-45ACF635D227}">
      <dgm:prSet/>
      <dgm:spPr/>
      <dgm:t>
        <a:bodyPr/>
        <a:lstStyle/>
        <a:p>
          <a:endParaRPr lang="ru-UA"/>
        </a:p>
      </dgm:t>
    </dgm:pt>
    <dgm:pt modelId="{A03B9E1B-ABA8-4502-84D8-99B1AAC56EE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6C630-19A7-4931-A2BB-56843F4B6BDE}" type="parTrans" cxnId="{FC1D0702-A887-4ACB-90ED-2D1F98E601F5}">
      <dgm:prSet/>
      <dgm:spPr/>
      <dgm:t>
        <a:bodyPr/>
        <a:lstStyle/>
        <a:p>
          <a:endParaRPr lang="ru-UA"/>
        </a:p>
      </dgm:t>
    </dgm:pt>
    <dgm:pt modelId="{D08D18C0-099E-425B-A923-3013F3DD5BED}" type="sibTrans" cxnId="{FC1D0702-A887-4ACB-90ED-2D1F98E601F5}">
      <dgm:prSet/>
      <dgm:spPr/>
      <dgm:t>
        <a:bodyPr/>
        <a:lstStyle/>
        <a:p>
          <a:endParaRPr lang="ru-UA"/>
        </a:p>
      </dgm:t>
    </dgm:pt>
    <dgm:pt modelId="{46039062-D488-4D17-99D5-4F26D88DFE78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 для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дискримінацією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ADFE8-5B69-48B0-BEA6-F6914BBAF327}" type="parTrans" cxnId="{6C32AD99-A35A-4466-B094-11D3F1A75900}">
      <dgm:prSet/>
      <dgm:spPr/>
      <dgm:t>
        <a:bodyPr/>
        <a:lstStyle/>
        <a:p>
          <a:endParaRPr lang="ru-UA"/>
        </a:p>
      </dgm:t>
    </dgm:pt>
    <dgm:pt modelId="{1B6B6E9F-505E-4D69-8F55-8F4BDCFF6443}" type="sibTrans" cxnId="{6C32AD99-A35A-4466-B094-11D3F1A75900}">
      <dgm:prSet/>
      <dgm:spPr/>
      <dgm:t>
        <a:bodyPr/>
        <a:lstStyle/>
        <a:p>
          <a:endParaRPr lang="ru-UA"/>
        </a:p>
      </dgm:t>
    </dgm:pt>
    <dgm:pt modelId="{7090A68A-5CD8-4430-84DE-2EB19ABDA05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5C62A-B77A-44E5-849D-4599F26262A1}" type="parTrans" cxnId="{ADA48BB2-2911-463B-AC4B-B7CCBA982504}">
      <dgm:prSet/>
      <dgm:spPr/>
      <dgm:t>
        <a:bodyPr/>
        <a:lstStyle/>
        <a:p>
          <a:endParaRPr lang="ru-UA"/>
        </a:p>
      </dgm:t>
    </dgm:pt>
    <dgm:pt modelId="{5AE179E9-637C-4B5E-B1E0-2A67EEE80142}" type="sibTrans" cxnId="{ADA48BB2-2911-463B-AC4B-B7CCBA982504}">
      <dgm:prSet/>
      <dgm:spPr/>
      <dgm:t>
        <a:bodyPr/>
        <a:lstStyle/>
        <a:p>
          <a:endParaRPr lang="ru-UA"/>
        </a:p>
      </dgm:t>
    </dgm:pt>
    <dgm:pt modelId="{588A7D76-08FC-41D9-90F4-1267E66F03DC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є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100" dirty="0"/>
        </a:p>
      </dgm:t>
    </dgm:pt>
    <dgm:pt modelId="{276760F9-D2D9-4A46-AAD6-B91D78C30BCE}" type="parTrans" cxnId="{56CA1DE6-45D9-4AC5-B755-F56599A6DBDE}">
      <dgm:prSet/>
      <dgm:spPr/>
      <dgm:t>
        <a:bodyPr/>
        <a:lstStyle/>
        <a:p>
          <a:endParaRPr lang="ru-UA"/>
        </a:p>
      </dgm:t>
    </dgm:pt>
    <dgm:pt modelId="{BA00068A-54BA-4954-9A32-3FF7D87C0057}" type="sibTrans" cxnId="{56CA1DE6-45D9-4AC5-B755-F56599A6DBDE}">
      <dgm:prSet/>
      <dgm:spPr/>
      <dgm:t>
        <a:bodyPr/>
        <a:lstStyle/>
        <a:p>
          <a:endParaRPr lang="ru-UA"/>
        </a:p>
      </dgm:t>
    </dgm:pt>
    <dgm:pt modelId="{781EA9D4-FCF3-4037-AC83-CA2E62CEF036}" type="pres">
      <dgm:prSet presAssocID="{FCAAC66E-7B49-433C-ABE8-6693B52481D8}" presName="composite" presStyleCnt="0">
        <dgm:presLayoutVars>
          <dgm:chMax val="1"/>
          <dgm:dir/>
          <dgm:resizeHandles val="exact"/>
        </dgm:presLayoutVars>
      </dgm:prSet>
      <dgm:spPr/>
    </dgm:pt>
    <dgm:pt modelId="{99482235-AF74-415D-B583-3817915CEA68}" type="pres">
      <dgm:prSet presAssocID="{1DA92B10-6C49-46EE-A603-C2F79877399B}" presName="roof" presStyleLbl="dkBgShp" presStyleIdx="0" presStyleCnt="2" custScaleY="55351"/>
      <dgm:spPr/>
    </dgm:pt>
    <dgm:pt modelId="{B4FFFF37-F1A8-4359-967A-D36CB77203DE}" type="pres">
      <dgm:prSet presAssocID="{1DA92B10-6C49-46EE-A603-C2F79877399B}" presName="pillars" presStyleCnt="0"/>
      <dgm:spPr/>
    </dgm:pt>
    <dgm:pt modelId="{2F83005B-1A00-4D69-91C0-70DA8FCAE97C}" type="pres">
      <dgm:prSet presAssocID="{1DA92B10-6C49-46EE-A603-C2F79877399B}" presName="pillar1" presStyleLbl="node1" presStyleIdx="0" presStyleCnt="4" custScaleY="121263" custLinFactNeighborX="1509" custLinFactNeighborY="-749">
        <dgm:presLayoutVars>
          <dgm:bulletEnabled val="1"/>
        </dgm:presLayoutVars>
      </dgm:prSet>
      <dgm:spPr/>
    </dgm:pt>
    <dgm:pt modelId="{2ADD74AE-A340-4FFD-9813-4BF8AE69DFC9}" type="pres">
      <dgm:prSet presAssocID="{46039062-D488-4D17-99D5-4F26D88DFE78}" presName="pillarX" presStyleLbl="node1" presStyleIdx="1" presStyleCnt="4" custScaleY="121263" custLinFactNeighborX="251">
        <dgm:presLayoutVars>
          <dgm:bulletEnabled val="1"/>
        </dgm:presLayoutVars>
      </dgm:prSet>
      <dgm:spPr/>
    </dgm:pt>
    <dgm:pt modelId="{820DB130-7D58-4AFA-AFA1-DBF370D23B2F}" type="pres">
      <dgm:prSet presAssocID="{7090A68A-5CD8-4430-84DE-2EB19ABDA055}" presName="pillarX" presStyleLbl="node1" presStyleIdx="2" presStyleCnt="4" custScaleY="121263" custLinFactNeighborY="-613">
        <dgm:presLayoutVars>
          <dgm:bulletEnabled val="1"/>
        </dgm:presLayoutVars>
      </dgm:prSet>
      <dgm:spPr/>
    </dgm:pt>
    <dgm:pt modelId="{343D6C4B-48F4-41CA-9D30-CBF815536A8B}" type="pres">
      <dgm:prSet presAssocID="{588A7D76-08FC-41D9-90F4-1267E66F03DC}" presName="pillarX" presStyleLbl="node1" presStyleIdx="3" presStyleCnt="4" custScaleY="121340">
        <dgm:presLayoutVars>
          <dgm:bulletEnabled val="1"/>
        </dgm:presLayoutVars>
      </dgm:prSet>
      <dgm:spPr/>
    </dgm:pt>
    <dgm:pt modelId="{1D9D23F7-D5D4-48A5-A151-5D12CF323BFF}" type="pres">
      <dgm:prSet presAssocID="{1DA92B10-6C49-46EE-A603-C2F79877399B}" presName="base" presStyleLbl="dkBgShp" presStyleIdx="1" presStyleCnt="2"/>
      <dgm:spPr/>
    </dgm:pt>
  </dgm:ptLst>
  <dgm:cxnLst>
    <dgm:cxn modelId="{FC1D0702-A887-4ACB-90ED-2D1F98E601F5}" srcId="{1DA92B10-6C49-46EE-A603-C2F79877399B}" destId="{A03B9E1B-ABA8-4502-84D8-99B1AAC56EEB}" srcOrd="0" destOrd="0" parTransId="{ED66C630-19A7-4931-A2BB-56843F4B6BDE}" sibTransId="{D08D18C0-099E-425B-A923-3013F3DD5BED}"/>
    <dgm:cxn modelId="{BDC56A18-9E05-4CCD-AF5A-9C1758E77ED4}" type="presOf" srcId="{588A7D76-08FC-41D9-90F4-1267E66F03DC}" destId="{343D6C4B-48F4-41CA-9D30-CBF815536A8B}" srcOrd="0" destOrd="0" presId="urn:microsoft.com/office/officeart/2005/8/layout/hList3"/>
    <dgm:cxn modelId="{AA2F062B-83B5-441E-A44C-2B1D3B877BA9}" type="presOf" srcId="{46039062-D488-4D17-99D5-4F26D88DFE78}" destId="{2ADD74AE-A340-4FFD-9813-4BF8AE69DFC9}" srcOrd="0" destOrd="0" presId="urn:microsoft.com/office/officeart/2005/8/layout/hList3"/>
    <dgm:cxn modelId="{7A091E2F-097F-40B2-A908-1A534498F3BC}" type="presOf" srcId="{FCAAC66E-7B49-433C-ABE8-6693B52481D8}" destId="{781EA9D4-FCF3-4037-AC83-CA2E62CEF036}" srcOrd="0" destOrd="0" presId="urn:microsoft.com/office/officeart/2005/8/layout/hList3"/>
    <dgm:cxn modelId="{E1D5CD3B-8696-4FE8-AECB-DEC8DE190E41}" type="presOf" srcId="{A03B9E1B-ABA8-4502-84D8-99B1AAC56EEB}" destId="{2F83005B-1A00-4D69-91C0-70DA8FCAE97C}" srcOrd="0" destOrd="0" presId="urn:microsoft.com/office/officeart/2005/8/layout/hList3"/>
    <dgm:cxn modelId="{6C32AD99-A35A-4466-B094-11D3F1A75900}" srcId="{1DA92B10-6C49-46EE-A603-C2F79877399B}" destId="{46039062-D488-4D17-99D5-4F26D88DFE78}" srcOrd="1" destOrd="0" parTransId="{EF6ADFE8-5B69-48B0-BEA6-F6914BBAF327}" sibTransId="{1B6B6E9F-505E-4D69-8F55-8F4BDCFF6443}"/>
    <dgm:cxn modelId="{06C696A4-F4AA-435D-8A16-45ACF635D227}" srcId="{FCAAC66E-7B49-433C-ABE8-6693B52481D8}" destId="{1DA92B10-6C49-46EE-A603-C2F79877399B}" srcOrd="0" destOrd="0" parTransId="{019E5B62-1274-4AFE-8A42-3111363B595A}" sibTransId="{E5EA485C-452B-4D56-BBCD-C6F9469D3FB1}"/>
    <dgm:cxn modelId="{ADA48BB2-2911-463B-AC4B-B7CCBA982504}" srcId="{1DA92B10-6C49-46EE-A603-C2F79877399B}" destId="{7090A68A-5CD8-4430-84DE-2EB19ABDA055}" srcOrd="2" destOrd="0" parTransId="{0015C62A-B77A-44E5-849D-4599F26262A1}" sibTransId="{5AE179E9-637C-4B5E-B1E0-2A67EEE80142}"/>
    <dgm:cxn modelId="{DD6E2BBE-6AA2-4FA9-90F7-213594FBB586}" type="presOf" srcId="{1DA92B10-6C49-46EE-A603-C2F79877399B}" destId="{99482235-AF74-415D-B583-3817915CEA68}" srcOrd="0" destOrd="0" presId="urn:microsoft.com/office/officeart/2005/8/layout/hList3"/>
    <dgm:cxn modelId="{BDBE1BBF-FDA6-427B-88BD-FF5E249A86AE}" type="presOf" srcId="{7090A68A-5CD8-4430-84DE-2EB19ABDA055}" destId="{820DB130-7D58-4AFA-AFA1-DBF370D23B2F}" srcOrd="0" destOrd="0" presId="urn:microsoft.com/office/officeart/2005/8/layout/hList3"/>
    <dgm:cxn modelId="{56CA1DE6-45D9-4AC5-B755-F56599A6DBDE}" srcId="{1DA92B10-6C49-46EE-A603-C2F79877399B}" destId="{588A7D76-08FC-41D9-90F4-1267E66F03DC}" srcOrd="3" destOrd="0" parTransId="{276760F9-D2D9-4A46-AAD6-B91D78C30BCE}" sibTransId="{BA00068A-54BA-4954-9A32-3FF7D87C0057}"/>
    <dgm:cxn modelId="{4ADA103C-B5D7-482F-886C-214F6A7F1724}" type="presParOf" srcId="{781EA9D4-FCF3-4037-AC83-CA2E62CEF036}" destId="{99482235-AF74-415D-B583-3817915CEA68}" srcOrd="0" destOrd="0" presId="urn:microsoft.com/office/officeart/2005/8/layout/hList3"/>
    <dgm:cxn modelId="{72825E6B-D653-40FD-A269-169AECB6B25D}" type="presParOf" srcId="{781EA9D4-FCF3-4037-AC83-CA2E62CEF036}" destId="{B4FFFF37-F1A8-4359-967A-D36CB77203DE}" srcOrd="1" destOrd="0" presId="urn:microsoft.com/office/officeart/2005/8/layout/hList3"/>
    <dgm:cxn modelId="{27F0E04B-3582-417E-93AD-7497E86D0B50}" type="presParOf" srcId="{B4FFFF37-F1A8-4359-967A-D36CB77203DE}" destId="{2F83005B-1A00-4D69-91C0-70DA8FCAE97C}" srcOrd="0" destOrd="0" presId="urn:microsoft.com/office/officeart/2005/8/layout/hList3"/>
    <dgm:cxn modelId="{59935C2A-9C8B-4757-859A-C9BAC377ED3F}" type="presParOf" srcId="{B4FFFF37-F1A8-4359-967A-D36CB77203DE}" destId="{2ADD74AE-A340-4FFD-9813-4BF8AE69DFC9}" srcOrd="1" destOrd="0" presId="urn:microsoft.com/office/officeart/2005/8/layout/hList3"/>
    <dgm:cxn modelId="{AE63412F-7B87-4972-B6D2-C3EA4207CBDB}" type="presParOf" srcId="{B4FFFF37-F1A8-4359-967A-D36CB77203DE}" destId="{820DB130-7D58-4AFA-AFA1-DBF370D23B2F}" srcOrd="2" destOrd="0" presId="urn:microsoft.com/office/officeart/2005/8/layout/hList3"/>
    <dgm:cxn modelId="{2C86BD36-045B-452A-91A0-F428C1B5D2F2}" type="presParOf" srcId="{B4FFFF37-F1A8-4359-967A-D36CB77203DE}" destId="{343D6C4B-48F4-41CA-9D30-CBF815536A8B}" srcOrd="3" destOrd="0" presId="urn:microsoft.com/office/officeart/2005/8/layout/hList3"/>
    <dgm:cxn modelId="{572EAD6A-5C34-491D-8C16-91BF32BE2452}" type="presParOf" srcId="{781EA9D4-FCF3-4037-AC83-CA2E62CEF036}" destId="{1D9D23F7-D5D4-48A5-A151-5D12CF323B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48E5B-205A-4A68-A2D4-9EE8E629A6B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4B519DC-A814-4D23-A858-711B0E86852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інтерпретації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ускладнюють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реалізацію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BC39A-6E09-4866-BC72-E0069812B89B}" type="parTrans" cxnId="{749B10E0-8FC1-4CF3-8EBD-75A30E2ABF23}">
      <dgm:prSet/>
      <dgm:spPr/>
      <dgm:t>
        <a:bodyPr/>
        <a:lstStyle/>
        <a:p>
          <a:endParaRPr lang="ru-UA"/>
        </a:p>
      </dgm:t>
    </dgm:pt>
    <dgm:pt modelId="{855095A7-0473-47B7-BE50-3520B4707D78}" type="sibTrans" cxnId="{749B10E0-8FC1-4CF3-8EBD-75A30E2ABF23}">
      <dgm:prSet/>
      <dgm:spPr/>
      <dgm:t>
        <a:bodyPr/>
        <a:lstStyle/>
        <a:p>
          <a:endParaRPr lang="ru-UA"/>
        </a:p>
      </dgm:t>
    </dgm:pt>
    <dgm:pt modelId="{31250893-8A80-4DEF-8C2F-77AEC2179724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Перекіс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складової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шкоду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зростанню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серйозною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проблемою</a:t>
          </a:r>
        </a:p>
      </dgm:t>
    </dgm:pt>
    <dgm:pt modelId="{D905C6DA-A996-4208-AA0F-06980656FDED}" type="parTrans" cxnId="{A8A39449-608D-487E-8EB6-53FE1FB3CE88}">
      <dgm:prSet/>
      <dgm:spPr/>
      <dgm:t>
        <a:bodyPr/>
        <a:lstStyle/>
        <a:p>
          <a:endParaRPr lang="ru-UA"/>
        </a:p>
      </dgm:t>
    </dgm:pt>
    <dgm:pt modelId="{682BAD6F-71F5-42DB-9C90-DD92CB4426C3}" type="sibTrans" cxnId="{A8A39449-608D-487E-8EB6-53FE1FB3CE88}">
      <dgm:prSet/>
      <dgm:spPr/>
      <dgm:t>
        <a:bodyPr/>
        <a:lstStyle/>
        <a:p>
          <a:endParaRPr lang="ru-UA"/>
        </a:p>
      </dgm:t>
    </dgm:pt>
    <dgm:pt modelId="{FFEA6126-8A71-43BC-A7DB-145D75548C7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достатнього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фінансування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вкладень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не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розвиваються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41C82-4FDF-4F49-B214-5DFFC8066CD5}" type="parTrans" cxnId="{5B85ABC1-200C-461B-B4A8-9F91021F7FF3}">
      <dgm:prSet/>
      <dgm:spPr/>
      <dgm:t>
        <a:bodyPr/>
        <a:lstStyle/>
        <a:p>
          <a:endParaRPr lang="ru-UA"/>
        </a:p>
      </dgm:t>
    </dgm:pt>
    <dgm:pt modelId="{C1CE6205-0F08-4F42-AACA-636F14074DB0}" type="sibTrans" cxnId="{5B85ABC1-200C-461B-B4A8-9F91021F7FF3}">
      <dgm:prSet/>
      <dgm:spPr/>
      <dgm:t>
        <a:bodyPr/>
        <a:lstStyle/>
        <a:p>
          <a:endParaRPr lang="ru-UA"/>
        </a:p>
      </dgm:t>
    </dgm:pt>
    <dgm:pt modelId="{8ADFF8B3-031C-49A4-984C-06A910735AC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води,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все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невідкладних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зусиль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97F6B-D18D-44B4-BBF9-352442234AB9}" type="parTrans" cxnId="{5DD774A9-5B03-4128-B691-9ACED6082778}">
      <dgm:prSet/>
      <dgm:spPr/>
      <dgm:t>
        <a:bodyPr/>
        <a:lstStyle/>
        <a:p>
          <a:endParaRPr lang="ru-UA"/>
        </a:p>
      </dgm:t>
    </dgm:pt>
    <dgm:pt modelId="{45497176-C439-414B-A3EB-65D6F9CC18D0}" type="sibTrans" cxnId="{5DD774A9-5B03-4128-B691-9ACED6082778}">
      <dgm:prSet/>
      <dgm:spPr/>
      <dgm:t>
        <a:bodyPr/>
        <a:lstStyle/>
        <a:p>
          <a:endParaRPr lang="ru-UA"/>
        </a:p>
      </dgm:t>
    </dgm:pt>
    <dgm:pt modelId="{2E9AC070-99A3-4F82-A174-E3CD2A782DE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напруженість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перешкоджає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968F5C7-C004-4875-BFCE-AECD0F27C6A4}" type="parTrans" cxnId="{3C4A76CD-DC07-4BA9-8017-D35D365A405D}">
      <dgm:prSet/>
      <dgm:spPr/>
      <dgm:t>
        <a:bodyPr/>
        <a:lstStyle/>
        <a:p>
          <a:endParaRPr lang="ru-UA"/>
        </a:p>
      </dgm:t>
    </dgm:pt>
    <dgm:pt modelId="{016B2DA2-376A-4046-9881-3778E9D2FD26}" type="sibTrans" cxnId="{3C4A76CD-DC07-4BA9-8017-D35D365A405D}">
      <dgm:prSet/>
      <dgm:spPr/>
      <dgm:t>
        <a:bodyPr/>
        <a:lstStyle/>
        <a:p>
          <a:endParaRPr lang="ru-UA"/>
        </a:p>
      </dgm:t>
    </dgm:pt>
    <dgm:pt modelId="{60C287A9-EE08-4E99-AB20-52DDD14BABD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змінам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споживанні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практиках,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1AB6-3FBD-4F06-BF41-D3B1ECA0E821}" type="parTrans" cxnId="{7F16645D-2641-4CAF-9A48-4FD94E9A415C}">
      <dgm:prSet/>
      <dgm:spPr/>
      <dgm:t>
        <a:bodyPr/>
        <a:lstStyle/>
        <a:p>
          <a:endParaRPr lang="ru-UA"/>
        </a:p>
      </dgm:t>
    </dgm:pt>
    <dgm:pt modelId="{4D49F8CD-3000-479E-A4B2-06820988EC3D}" type="sibTrans" cxnId="{7F16645D-2641-4CAF-9A48-4FD94E9A415C}">
      <dgm:prSet/>
      <dgm:spPr/>
      <dgm:t>
        <a:bodyPr/>
        <a:lstStyle/>
        <a:p>
          <a:endParaRPr lang="ru-UA"/>
        </a:p>
      </dgm:t>
    </dgm:pt>
    <dgm:pt modelId="{C50561F7-AC86-4AFA-A234-6D4A9F9AB9C0}" type="pres">
      <dgm:prSet presAssocID="{B6148E5B-205A-4A68-A2D4-9EE8E629A6B9}" presName="diagram" presStyleCnt="0">
        <dgm:presLayoutVars>
          <dgm:dir/>
          <dgm:resizeHandles val="exact"/>
        </dgm:presLayoutVars>
      </dgm:prSet>
      <dgm:spPr/>
    </dgm:pt>
    <dgm:pt modelId="{8B6515C9-87AC-4042-B9FF-F47AD84DAE40}" type="pres">
      <dgm:prSet presAssocID="{94B519DC-A814-4D23-A858-711B0E868526}" presName="node" presStyleLbl="node1" presStyleIdx="0" presStyleCnt="6">
        <dgm:presLayoutVars>
          <dgm:bulletEnabled val="1"/>
        </dgm:presLayoutVars>
      </dgm:prSet>
      <dgm:spPr/>
    </dgm:pt>
    <dgm:pt modelId="{C9C29842-2E95-4DD4-9786-07865896D28C}" type="pres">
      <dgm:prSet presAssocID="{855095A7-0473-47B7-BE50-3520B4707D78}" presName="sibTrans" presStyleCnt="0"/>
      <dgm:spPr/>
    </dgm:pt>
    <dgm:pt modelId="{0C49505A-E6B8-4599-969B-7A8250E0A46E}" type="pres">
      <dgm:prSet presAssocID="{31250893-8A80-4DEF-8C2F-77AEC2179724}" presName="node" presStyleLbl="node1" presStyleIdx="1" presStyleCnt="6">
        <dgm:presLayoutVars>
          <dgm:bulletEnabled val="1"/>
        </dgm:presLayoutVars>
      </dgm:prSet>
      <dgm:spPr/>
    </dgm:pt>
    <dgm:pt modelId="{0748A585-241D-48A4-924A-F4DE68146684}" type="pres">
      <dgm:prSet presAssocID="{682BAD6F-71F5-42DB-9C90-DD92CB4426C3}" presName="sibTrans" presStyleCnt="0"/>
      <dgm:spPr/>
    </dgm:pt>
    <dgm:pt modelId="{C8D6FD4D-D6BF-4760-9332-FB016A43C3CE}" type="pres">
      <dgm:prSet presAssocID="{FFEA6126-8A71-43BC-A7DB-145D75548C72}" presName="node" presStyleLbl="node1" presStyleIdx="2" presStyleCnt="6">
        <dgm:presLayoutVars>
          <dgm:bulletEnabled val="1"/>
        </dgm:presLayoutVars>
      </dgm:prSet>
      <dgm:spPr/>
    </dgm:pt>
    <dgm:pt modelId="{94511E4B-3315-447E-9763-A73939268830}" type="pres">
      <dgm:prSet presAssocID="{C1CE6205-0F08-4F42-AACA-636F14074DB0}" presName="sibTrans" presStyleCnt="0"/>
      <dgm:spPr/>
    </dgm:pt>
    <dgm:pt modelId="{F2CD22E5-2C01-441B-B6CA-EB0D3539F9DB}" type="pres">
      <dgm:prSet presAssocID="{8ADFF8B3-031C-49A4-984C-06A910735AC7}" presName="node" presStyleLbl="node1" presStyleIdx="3" presStyleCnt="6" custLinFactNeighborX="306" custLinFactNeighborY="1532">
        <dgm:presLayoutVars>
          <dgm:bulletEnabled val="1"/>
        </dgm:presLayoutVars>
      </dgm:prSet>
      <dgm:spPr/>
    </dgm:pt>
    <dgm:pt modelId="{406E1A07-1A06-45D1-876F-F8B3C4F84D48}" type="pres">
      <dgm:prSet presAssocID="{45497176-C439-414B-A3EB-65D6F9CC18D0}" presName="sibTrans" presStyleCnt="0"/>
      <dgm:spPr/>
    </dgm:pt>
    <dgm:pt modelId="{21E43C4B-111B-4578-9ABA-9D81F9C26B67}" type="pres">
      <dgm:prSet presAssocID="{2E9AC070-99A3-4F82-A174-E3CD2A782DE9}" presName="node" presStyleLbl="node1" presStyleIdx="4" presStyleCnt="6">
        <dgm:presLayoutVars>
          <dgm:bulletEnabled val="1"/>
        </dgm:presLayoutVars>
      </dgm:prSet>
      <dgm:spPr/>
    </dgm:pt>
    <dgm:pt modelId="{0E43671D-0C31-4B12-808A-E35AAA01F39B}" type="pres">
      <dgm:prSet presAssocID="{016B2DA2-376A-4046-9881-3778E9D2FD26}" presName="sibTrans" presStyleCnt="0"/>
      <dgm:spPr/>
    </dgm:pt>
    <dgm:pt modelId="{74AA0C4C-ED9D-4134-AFD6-E6B7B4F83E1B}" type="pres">
      <dgm:prSet presAssocID="{60C287A9-EE08-4E99-AB20-52DDD14BABDF}" presName="node" presStyleLbl="node1" presStyleIdx="5" presStyleCnt="6" custLinFactNeighborX="818">
        <dgm:presLayoutVars>
          <dgm:bulletEnabled val="1"/>
        </dgm:presLayoutVars>
      </dgm:prSet>
      <dgm:spPr/>
    </dgm:pt>
  </dgm:ptLst>
  <dgm:cxnLst>
    <dgm:cxn modelId="{77701214-AC76-4146-84AE-146FCE167DB2}" type="presOf" srcId="{94B519DC-A814-4D23-A858-711B0E868526}" destId="{8B6515C9-87AC-4042-B9FF-F47AD84DAE40}" srcOrd="0" destOrd="0" presId="urn:microsoft.com/office/officeart/2005/8/layout/default"/>
    <dgm:cxn modelId="{F4443114-19A2-4D53-A2CA-73B1AFD3D17B}" type="presOf" srcId="{B6148E5B-205A-4A68-A2D4-9EE8E629A6B9}" destId="{C50561F7-AC86-4AFA-A234-6D4A9F9AB9C0}" srcOrd="0" destOrd="0" presId="urn:microsoft.com/office/officeart/2005/8/layout/default"/>
    <dgm:cxn modelId="{7F16645D-2641-4CAF-9A48-4FD94E9A415C}" srcId="{B6148E5B-205A-4A68-A2D4-9EE8E629A6B9}" destId="{60C287A9-EE08-4E99-AB20-52DDD14BABDF}" srcOrd="5" destOrd="0" parTransId="{8E0A1AB6-3FBD-4F06-BF41-D3B1ECA0E821}" sibTransId="{4D49F8CD-3000-479E-A4B2-06820988EC3D}"/>
    <dgm:cxn modelId="{A8A39449-608D-487E-8EB6-53FE1FB3CE88}" srcId="{B6148E5B-205A-4A68-A2D4-9EE8E629A6B9}" destId="{31250893-8A80-4DEF-8C2F-77AEC2179724}" srcOrd="1" destOrd="0" parTransId="{D905C6DA-A996-4208-AA0F-06980656FDED}" sibTransId="{682BAD6F-71F5-42DB-9C90-DD92CB4426C3}"/>
    <dgm:cxn modelId="{ACE46081-322F-499C-862C-8DB618D9D6CD}" type="presOf" srcId="{FFEA6126-8A71-43BC-A7DB-145D75548C72}" destId="{C8D6FD4D-D6BF-4760-9332-FB016A43C3CE}" srcOrd="0" destOrd="0" presId="urn:microsoft.com/office/officeart/2005/8/layout/default"/>
    <dgm:cxn modelId="{E416C199-0336-4F1E-AF3D-882F01CCB107}" type="presOf" srcId="{8ADFF8B3-031C-49A4-984C-06A910735AC7}" destId="{F2CD22E5-2C01-441B-B6CA-EB0D3539F9DB}" srcOrd="0" destOrd="0" presId="urn:microsoft.com/office/officeart/2005/8/layout/default"/>
    <dgm:cxn modelId="{5DD774A9-5B03-4128-B691-9ACED6082778}" srcId="{B6148E5B-205A-4A68-A2D4-9EE8E629A6B9}" destId="{8ADFF8B3-031C-49A4-984C-06A910735AC7}" srcOrd="3" destOrd="0" parTransId="{3EE97F6B-D18D-44B4-BBF9-352442234AB9}" sibTransId="{45497176-C439-414B-A3EB-65D6F9CC18D0}"/>
    <dgm:cxn modelId="{FFB138BC-AA2A-43E1-9E0A-7D7D60BC5F12}" type="presOf" srcId="{60C287A9-EE08-4E99-AB20-52DDD14BABDF}" destId="{74AA0C4C-ED9D-4134-AFD6-E6B7B4F83E1B}" srcOrd="0" destOrd="0" presId="urn:microsoft.com/office/officeart/2005/8/layout/default"/>
    <dgm:cxn modelId="{5B85ABC1-200C-461B-B4A8-9F91021F7FF3}" srcId="{B6148E5B-205A-4A68-A2D4-9EE8E629A6B9}" destId="{FFEA6126-8A71-43BC-A7DB-145D75548C72}" srcOrd="2" destOrd="0" parTransId="{14341C82-4FDF-4F49-B214-5DFFC8066CD5}" sibTransId="{C1CE6205-0F08-4F42-AACA-636F14074DB0}"/>
    <dgm:cxn modelId="{E98586CA-2A19-4F7B-9D89-45E1BF8A34B3}" type="presOf" srcId="{2E9AC070-99A3-4F82-A174-E3CD2A782DE9}" destId="{21E43C4B-111B-4578-9ABA-9D81F9C26B67}" srcOrd="0" destOrd="0" presId="urn:microsoft.com/office/officeart/2005/8/layout/default"/>
    <dgm:cxn modelId="{22E64DCC-5042-431E-B050-483796E6FF45}" type="presOf" srcId="{31250893-8A80-4DEF-8C2F-77AEC2179724}" destId="{0C49505A-E6B8-4599-969B-7A8250E0A46E}" srcOrd="0" destOrd="0" presId="urn:microsoft.com/office/officeart/2005/8/layout/default"/>
    <dgm:cxn modelId="{3C4A76CD-DC07-4BA9-8017-D35D365A405D}" srcId="{B6148E5B-205A-4A68-A2D4-9EE8E629A6B9}" destId="{2E9AC070-99A3-4F82-A174-E3CD2A782DE9}" srcOrd="4" destOrd="0" parTransId="{A968F5C7-C004-4875-BFCE-AECD0F27C6A4}" sibTransId="{016B2DA2-376A-4046-9881-3778E9D2FD26}"/>
    <dgm:cxn modelId="{749B10E0-8FC1-4CF3-8EBD-75A30E2ABF23}" srcId="{B6148E5B-205A-4A68-A2D4-9EE8E629A6B9}" destId="{94B519DC-A814-4D23-A858-711B0E868526}" srcOrd="0" destOrd="0" parTransId="{E5EBC39A-6E09-4866-BC72-E0069812B89B}" sibTransId="{855095A7-0473-47B7-BE50-3520B4707D78}"/>
    <dgm:cxn modelId="{525F913B-3D2B-4A4F-A81A-4D3004AD8307}" type="presParOf" srcId="{C50561F7-AC86-4AFA-A234-6D4A9F9AB9C0}" destId="{8B6515C9-87AC-4042-B9FF-F47AD84DAE40}" srcOrd="0" destOrd="0" presId="urn:microsoft.com/office/officeart/2005/8/layout/default"/>
    <dgm:cxn modelId="{BBD9F548-7D83-4BC7-99E2-DB03D6641210}" type="presParOf" srcId="{C50561F7-AC86-4AFA-A234-6D4A9F9AB9C0}" destId="{C9C29842-2E95-4DD4-9786-07865896D28C}" srcOrd="1" destOrd="0" presId="urn:microsoft.com/office/officeart/2005/8/layout/default"/>
    <dgm:cxn modelId="{B9B2DAD8-3978-4A68-A765-89120345C4D0}" type="presParOf" srcId="{C50561F7-AC86-4AFA-A234-6D4A9F9AB9C0}" destId="{0C49505A-E6B8-4599-969B-7A8250E0A46E}" srcOrd="2" destOrd="0" presId="urn:microsoft.com/office/officeart/2005/8/layout/default"/>
    <dgm:cxn modelId="{DDEACA6B-D453-4CD9-8458-25F67128394E}" type="presParOf" srcId="{C50561F7-AC86-4AFA-A234-6D4A9F9AB9C0}" destId="{0748A585-241D-48A4-924A-F4DE68146684}" srcOrd="3" destOrd="0" presId="urn:microsoft.com/office/officeart/2005/8/layout/default"/>
    <dgm:cxn modelId="{906D26E9-FF80-4468-A33E-F067764E64E0}" type="presParOf" srcId="{C50561F7-AC86-4AFA-A234-6D4A9F9AB9C0}" destId="{C8D6FD4D-D6BF-4760-9332-FB016A43C3CE}" srcOrd="4" destOrd="0" presId="urn:microsoft.com/office/officeart/2005/8/layout/default"/>
    <dgm:cxn modelId="{EE8F5C53-8F4B-49CA-803C-88314CE2AB3B}" type="presParOf" srcId="{C50561F7-AC86-4AFA-A234-6D4A9F9AB9C0}" destId="{94511E4B-3315-447E-9763-A73939268830}" srcOrd="5" destOrd="0" presId="urn:microsoft.com/office/officeart/2005/8/layout/default"/>
    <dgm:cxn modelId="{4A52E6BB-83DB-4559-B605-4F0BE8783711}" type="presParOf" srcId="{C50561F7-AC86-4AFA-A234-6D4A9F9AB9C0}" destId="{F2CD22E5-2C01-441B-B6CA-EB0D3539F9DB}" srcOrd="6" destOrd="0" presId="urn:microsoft.com/office/officeart/2005/8/layout/default"/>
    <dgm:cxn modelId="{300946C7-9046-4F04-BBFF-7459C1E5850E}" type="presParOf" srcId="{C50561F7-AC86-4AFA-A234-6D4A9F9AB9C0}" destId="{406E1A07-1A06-45D1-876F-F8B3C4F84D48}" srcOrd="7" destOrd="0" presId="urn:microsoft.com/office/officeart/2005/8/layout/default"/>
    <dgm:cxn modelId="{EA7AC394-E50B-4D00-95A1-5961791294FD}" type="presParOf" srcId="{C50561F7-AC86-4AFA-A234-6D4A9F9AB9C0}" destId="{21E43C4B-111B-4578-9ABA-9D81F9C26B67}" srcOrd="8" destOrd="0" presId="urn:microsoft.com/office/officeart/2005/8/layout/default"/>
    <dgm:cxn modelId="{4C83F5A2-B6FE-4D94-B108-6E33FBD20F59}" type="presParOf" srcId="{C50561F7-AC86-4AFA-A234-6D4A9F9AB9C0}" destId="{0E43671D-0C31-4B12-808A-E35AAA01F39B}" srcOrd="9" destOrd="0" presId="urn:microsoft.com/office/officeart/2005/8/layout/default"/>
    <dgm:cxn modelId="{FBFD9C9F-3804-4BF5-8C6B-F28BD52C2441}" type="presParOf" srcId="{C50561F7-AC86-4AFA-A234-6D4A9F9AB9C0}" destId="{74AA0C4C-ED9D-4134-AFD6-E6B7B4F83E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148E5B-205A-4A68-A2D4-9EE8E629A6B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812BF0F-0C19-450D-A983-9248926394E9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сповільнити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A686F-BFEE-4E59-8459-E11127F570E5}" type="parTrans" cxnId="{46E00A55-EE8F-45A7-A091-1791BA8B74A2}">
      <dgm:prSet/>
      <dgm:spPr/>
      <dgm:t>
        <a:bodyPr/>
        <a:lstStyle/>
        <a:p>
          <a:endParaRPr lang="ru-UA"/>
        </a:p>
      </dgm:t>
    </dgm:pt>
    <dgm:pt modelId="{8F8468C0-1172-4131-9FC4-27D699376047}" type="sibTrans" cxnId="{46E00A55-EE8F-45A7-A091-1791BA8B74A2}">
      <dgm:prSet/>
      <dgm:spPr/>
      <dgm:t>
        <a:bodyPr/>
        <a:lstStyle/>
        <a:p>
          <a:endParaRPr lang="ru-UA"/>
        </a:p>
      </dgm:t>
    </dgm:pt>
    <dgm:pt modelId="{AFACE07C-7023-4F72-B4C2-2E62BD3504B7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Нераціональне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таких як вода,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копалини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ставить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майбутні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B3DA1F-FAFF-4787-9055-AE75297464EF}" type="parTrans" cxnId="{942BE891-14D9-4AE7-88B0-70CCCECDA90B}">
      <dgm:prSet/>
      <dgm:spPr/>
      <dgm:t>
        <a:bodyPr/>
        <a:lstStyle/>
        <a:p>
          <a:endParaRPr lang="ru-UA"/>
        </a:p>
      </dgm:t>
    </dgm:pt>
    <dgm:pt modelId="{4DB467CF-B2D3-4B46-918F-4FE08C9531F6}" type="sibTrans" cxnId="{942BE891-14D9-4AE7-88B0-70CCCECDA90B}">
      <dgm:prSet/>
      <dgm:spPr/>
      <dgm:t>
        <a:bodyPr/>
        <a:lstStyle/>
        <a:p>
          <a:endParaRPr lang="ru-UA"/>
        </a:p>
      </dgm:t>
    </dgm:pt>
    <dgm:pt modelId="{46C91379-C4A0-4C88-85E5-AE4928DC169C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потепління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ним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екстремальні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погодні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явища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посухи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урагани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впливають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створюючи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продовольчій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безпеці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змушуючи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до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F39F4-97E8-4B8F-8429-83C57A8C5A2D}" type="parTrans" cxnId="{16C55094-DBF7-41D7-A04F-41B66481A946}">
      <dgm:prSet/>
      <dgm:spPr/>
      <dgm:t>
        <a:bodyPr/>
        <a:lstStyle/>
        <a:p>
          <a:endParaRPr lang="ru-UA"/>
        </a:p>
      </dgm:t>
    </dgm:pt>
    <dgm:pt modelId="{C717769E-1C2C-418B-AB56-20D99F47E0A2}" type="sibTrans" cxnId="{16C55094-DBF7-41D7-A04F-41B66481A946}">
      <dgm:prSet/>
      <dgm:spPr/>
      <dgm:t>
        <a:bodyPr/>
        <a:lstStyle/>
        <a:p>
          <a:endParaRPr lang="ru-UA"/>
        </a:p>
      </dgm:t>
    </dgm:pt>
    <dgm:pt modelId="{97A063C2-F4D1-41BD-9A48-65F83E096CCE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воля:</a:t>
          </a:r>
          <a:endParaRPr lang="ru-RU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заходи,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гальмуються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лобіювання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8E386-8C4D-4EA2-8C13-2375A98B7C88}" type="parTrans" cxnId="{E8BE41C1-954D-4823-9B83-F7E3F82A5ACB}">
      <dgm:prSet/>
      <dgm:spPr/>
      <dgm:t>
        <a:bodyPr/>
        <a:lstStyle/>
        <a:p>
          <a:endParaRPr lang="ru-UA"/>
        </a:p>
      </dgm:t>
    </dgm:pt>
    <dgm:pt modelId="{97779DC5-DDEE-463F-99F0-17496BA67236}" type="sibTrans" cxnId="{E8BE41C1-954D-4823-9B83-F7E3F82A5ACB}">
      <dgm:prSet/>
      <dgm:spPr/>
      <dgm:t>
        <a:bodyPr/>
        <a:lstStyle/>
        <a:p>
          <a:endParaRPr lang="ru-UA"/>
        </a:p>
      </dgm:t>
    </dgm:pt>
    <dgm:pt modelId="{EFAA18CF-C842-4B2F-86B4-6855CCE2C6EE}">
      <dgm:prSet/>
      <dgm:spPr/>
      <dgm:t>
        <a:bodyPr/>
        <a:lstStyle/>
        <a:p>
          <a:pPr>
            <a:buNone/>
          </a:pP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Складність</a:t>
          </a:r>
          <a:r>
            <a:rPr lang="ru-UA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практичного </a:t>
          </a:r>
          <a:r>
            <a:rPr lang="ru-UA" i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складна для практичного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ru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змінюється</a:t>
          </a:r>
          <a:endParaRPr lang="ru-UA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FA5C4-579A-461C-AFA1-021860E90444}" type="parTrans" cxnId="{DFB5162F-762C-4542-83AF-3D0AFFA34078}">
      <dgm:prSet/>
      <dgm:spPr/>
      <dgm:t>
        <a:bodyPr/>
        <a:lstStyle/>
        <a:p>
          <a:endParaRPr lang="ru-UA"/>
        </a:p>
      </dgm:t>
    </dgm:pt>
    <dgm:pt modelId="{DD7C6E2F-A305-4FA2-917A-1AE69FC9A4A0}" type="sibTrans" cxnId="{DFB5162F-762C-4542-83AF-3D0AFFA34078}">
      <dgm:prSet/>
      <dgm:spPr/>
      <dgm:t>
        <a:bodyPr/>
        <a:lstStyle/>
        <a:p>
          <a:endParaRPr lang="ru-UA"/>
        </a:p>
      </dgm:t>
    </dgm:pt>
    <dgm:pt modelId="{C50561F7-AC86-4AFA-A234-6D4A9F9AB9C0}" type="pres">
      <dgm:prSet presAssocID="{B6148E5B-205A-4A68-A2D4-9EE8E629A6B9}" presName="diagram" presStyleCnt="0">
        <dgm:presLayoutVars>
          <dgm:dir/>
          <dgm:resizeHandles val="exact"/>
        </dgm:presLayoutVars>
      </dgm:prSet>
      <dgm:spPr/>
    </dgm:pt>
    <dgm:pt modelId="{2B677AB7-6834-4783-982F-44C464B989F3}" type="pres">
      <dgm:prSet presAssocID="{C812BF0F-0C19-450D-A983-9248926394E9}" presName="node" presStyleLbl="node1" presStyleIdx="0" presStyleCnt="5" custLinFactNeighborX="-273" custLinFactNeighborY="-2274">
        <dgm:presLayoutVars>
          <dgm:bulletEnabled val="1"/>
        </dgm:presLayoutVars>
      </dgm:prSet>
      <dgm:spPr/>
    </dgm:pt>
    <dgm:pt modelId="{355C829F-1547-4CE0-9F92-155E6AD5E828}" type="pres">
      <dgm:prSet presAssocID="{8F8468C0-1172-4131-9FC4-27D699376047}" presName="sibTrans" presStyleCnt="0"/>
      <dgm:spPr/>
    </dgm:pt>
    <dgm:pt modelId="{CBF739F3-630F-48E9-A8A8-DBCF5C95E7AB}" type="pres">
      <dgm:prSet presAssocID="{AFACE07C-7023-4F72-B4C2-2E62BD3504B7}" presName="node" presStyleLbl="node1" presStyleIdx="1" presStyleCnt="5">
        <dgm:presLayoutVars>
          <dgm:bulletEnabled val="1"/>
        </dgm:presLayoutVars>
      </dgm:prSet>
      <dgm:spPr/>
    </dgm:pt>
    <dgm:pt modelId="{3B7AB08C-9910-4B6A-85CD-27F9BFF4D95E}" type="pres">
      <dgm:prSet presAssocID="{4DB467CF-B2D3-4B46-918F-4FE08C9531F6}" presName="sibTrans" presStyleCnt="0"/>
      <dgm:spPr/>
    </dgm:pt>
    <dgm:pt modelId="{BF4A3231-2675-43B9-95CE-C19C8324D1AB}" type="pres">
      <dgm:prSet presAssocID="{46C91379-C4A0-4C88-85E5-AE4928DC169C}" presName="node" presStyleLbl="node1" presStyleIdx="2" presStyleCnt="5">
        <dgm:presLayoutVars>
          <dgm:bulletEnabled val="1"/>
        </dgm:presLayoutVars>
      </dgm:prSet>
      <dgm:spPr/>
    </dgm:pt>
    <dgm:pt modelId="{D2743B80-18EC-4364-8DA6-A0EA205F5C4F}" type="pres">
      <dgm:prSet presAssocID="{C717769E-1C2C-418B-AB56-20D99F47E0A2}" presName="sibTrans" presStyleCnt="0"/>
      <dgm:spPr/>
    </dgm:pt>
    <dgm:pt modelId="{F2FB197D-D64D-4378-91CA-E6F150C60C22}" type="pres">
      <dgm:prSet presAssocID="{97A063C2-F4D1-41BD-9A48-65F83E096CCE}" presName="node" presStyleLbl="node1" presStyleIdx="3" presStyleCnt="5">
        <dgm:presLayoutVars>
          <dgm:bulletEnabled val="1"/>
        </dgm:presLayoutVars>
      </dgm:prSet>
      <dgm:spPr/>
    </dgm:pt>
    <dgm:pt modelId="{E4538905-F3C3-4D8D-BBC0-EF84D74F1688}" type="pres">
      <dgm:prSet presAssocID="{97779DC5-DDEE-463F-99F0-17496BA67236}" presName="sibTrans" presStyleCnt="0"/>
      <dgm:spPr/>
    </dgm:pt>
    <dgm:pt modelId="{EFBC4818-6BE5-4C9E-85BE-DED92A0F2554}" type="pres">
      <dgm:prSet presAssocID="{EFAA18CF-C842-4B2F-86B4-6855CCE2C6EE}" presName="node" presStyleLbl="node1" presStyleIdx="4" presStyleCnt="5" custLinFactNeighborX="-771">
        <dgm:presLayoutVars>
          <dgm:bulletEnabled val="1"/>
        </dgm:presLayoutVars>
      </dgm:prSet>
      <dgm:spPr/>
    </dgm:pt>
  </dgm:ptLst>
  <dgm:cxnLst>
    <dgm:cxn modelId="{8419FA11-FDC6-40D5-B3E4-D680E99A962A}" type="presOf" srcId="{EFAA18CF-C842-4B2F-86B4-6855CCE2C6EE}" destId="{EFBC4818-6BE5-4C9E-85BE-DED92A0F2554}" srcOrd="0" destOrd="0" presId="urn:microsoft.com/office/officeart/2005/8/layout/default"/>
    <dgm:cxn modelId="{F4443114-19A2-4D53-A2CA-73B1AFD3D17B}" type="presOf" srcId="{B6148E5B-205A-4A68-A2D4-9EE8E629A6B9}" destId="{C50561F7-AC86-4AFA-A234-6D4A9F9AB9C0}" srcOrd="0" destOrd="0" presId="urn:microsoft.com/office/officeart/2005/8/layout/default"/>
    <dgm:cxn modelId="{DFB5162F-762C-4542-83AF-3D0AFFA34078}" srcId="{B6148E5B-205A-4A68-A2D4-9EE8E629A6B9}" destId="{EFAA18CF-C842-4B2F-86B4-6855CCE2C6EE}" srcOrd="4" destOrd="0" parTransId="{AD4FA5C4-579A-461C-AFA1-021860E90444}" sibTransId="{DD7C6E2F-A305-4FA2-917A-1AE69FC9A4A0}"/>
    <dgm:cxn modelId="{46E00A55-EE8F-45A7-A091-1791BA8B74A2}" srcId="{B6148E5B-205A-4A68-A2D4-9EE8E629A6B9}" destId="{C812BF0F-0C19-450D-A983-9248926394E9}" srcOrd="0" destOrd="0" parTransId="{A77A686F-BFEE-4E59-8459-E11127F570E5}" sibTransId="{8F8468C0-1172-4131-9FC4-27D699376047}"/>
    <dgm:cxn modelId="{1AF2777D-106D-409E-8E03-1BB4CA4B374D}" type="presOf" srcId="{46C91379-C4A0-4C88-85E5-AE4928DC169C}" destId="{BF4A3231-2675-43B9-95CE-C19C8324D1AB}" srcOrd="0" destOrd="0" presId="urn:microsoft.com/office/officeart/2005/8/layout/default"/>
    <dgm:cxn modelId="{942BE891-14D9-4AE7-88B0-70CCCECDA90B}" srcId="{B6148E5B-205A-4A68-A2D4-9EE8E629A6B9}" destId="{AFACE07C-7023-4F72-B4C2-2E62BD3504B7}" srcOrd="1" destOrd="0" parTransId="{B1B3DA1F-FAFF-4787-9055-AE75297464EF}" sibTransId="{4DB467CF-B2D3-4B46-918F-4FE08C9531F6}"/>
    <dgm:cxn modelId="{16C55094-DBF7-41D7-A04F-41B66481A946}" srcId="{B6148E5B-205A-4A68-A2D4-9EE8E629A6B9}" destId="{46C91379-C4A0-4C88-85E5-AE4928DC169C}" srcOrd="2" destOrd="0" parTransId="{45BF39F4-97E8-4B8F-8429-83C57A8C5A2D}" sibTransId="{C717769E-1C2C-418B-AB56-20D99F47E0A2}"/>
    <dgm:cxn modelId="{450E74B6-D0C5-43D0-808D-A8A5C8A114A5}" type="presOf" srcId="{C812BF0F-0C19-450D-A983-9248926394E9}" destId="{2B677AB7-6834-4783-982F-44C464B989F3}" srcOrd="0" destOrd="0" presId="urn:microsoft.com/office/officeart/2005/8/layout/default"/>
    <dgm:cxn modelId="{E8BE41C1-954D-4823-9B83-F7E3F82A5ACB}" srcId="{B6148E5B-205A-4A68-A2D4-9EE8E629A6B9}" destId="{97A063C2-F4D1-41BD-9A48-65F83E096CCE}" srcOrd="3" destOrd="0" parTransId="{87B8E386-8C4D-4EA2-8C13-2375A98B7C88}" sibTransId="{97779DC5-DDEE-463F-99F0-17496BA67236}"/>
    <dgm:cxn modelId="{3BED61CD-0405-49D1-8EDD-B1B911949B26}" type="presOf" srcId="{AFACE07C-7023-4F72-B4C2-2E62BD3504B7}" destId="{CBF739F3-630F-48E9-A8A8-DBCF5C95E7AB}" srcOrd="0" destOrd="0" presId="urn:microsoft.com/office/officeart/2005/8/layout/default"/>
    <dgm:cxn modelId="{012B60E6-056A-475F-A19D-EDEA20E17CD1}" type="presOf" srcId="{97A063C2-F4D1-41BD-9A48-65F83E096CCE}" destId="{F2FB197D-D64D-4378-91CA-E6F150C60C22}" srcOrd="0" destOrd="0" presId="urn:microsoft.com/office/officeart/2005/8/layout/default"/>
    <dgm:cxn modelId="{1FFE03FE-8D53-40F1-A04C-87CCA26B33FC}" type="presParOf" srcId="{C50561F7-AC86-4AFA-A234-6D4A9F9AB9C0}" destId="{2B677AB7-6834-4783-982F-44C464B989F3}" srcOrd="0" destOrd="0" presId="urn:microsoft.com/office/officeart/2005/8/layout/default"/>
    <dgm:cxn modelId="{E917387D-BFA0-4E25-8121-45660FA7C56D}" type="presParOf" srcId="{C50561F7-AC86-4AFA-A234-6D4A9F9AB9C0}" destId="{355C829F-1547-4CE0-9F92-155E6AD5E828}" srcOrd="1" destOrd="0" presId="urn:microsoft.com/office/officeart/2005/8/layout/default"/>
    <dgm:cxn modelId="{95E32B6E-A2BB-496D-A61B-044C8DCE0F65}" type="presParOf" srcId="{C50561F7-AC86-4AFA-A234-6D4A9F9AB9C0}" destId="{CBF739F3-630F-48E9-A8A8-DBCF5C95E7AB}" srcOrd="2" destOrd="0" presId="urn:microsoft.com/office/officeart/2005/8/layout/default"/>
    <dgm:cxn modelId="{4BCB30F3-2A52-4E36-AE6D-298B5BDC9CD7}" type="presParOf" srcId="{C50561F7-AC86-4AFA-A234-6D4A9F9AB9C0}" destId="{3B7AB08C-9910-4B6A-85CD-27F9BFF4D95E}" srcOrd="3" destOrd="0" presId="urn:microsoft.com/office/officeart/2005/8/layout/default"/>
    <dgm:cxn modelId="{79D68977-F028-4EA9-97C4-A8237393F77B}" type="presParOf" srcId="{C50561F7-AC86-4AFA-A234-6D4A9F9AB9C0}" destId="{BF4A3231-2675-43B9-95CE-C19C8324D1AB}" srcOrd="4" destOrd="0" presId="urn:microsoft.com/office/officeart/2005/8/layout/default"/>
    <dgm:cxn modelId="{4346C700-D4FA-45A7-B21C-9497F6FD46E3}" type="presParOf" srcId="{C50561F7-AC86-4AFA-A234-6D4A9F9AB9C0}" destId="{D2743B80-18EC-4364-8DA6-A0EA205F5C4F}" srcOrd="5" destOrd="0" presId="urn:microsoft.com/office/officeart/2005/8/layout/default"/>
    <dgm:cxn modelId="{19A5E4D3-EEBF-46D1-BE31-E241CF172613}" type="presParOf" srcId="{C50561F7-AC86-4AFA-A234-6D4A9F9AB9C0}" destId="{F2FB197D-D64D-4378-91CA-E6F150C60C22}" srcOrd="6" destOrd="0" presId="urn:microsoft.com/office/officeart/2005/8/layout/default"/>
    <dgm:cxn modelId="{06C20953-17C3-46A8-B127-2DA27D77E792}" type="presParOf" srcId="{C50561F7-AC86-4AFA-A234-6D4A9F9AB9C0}" destId="{E4538905-F3C3-4D8D-BBC0-EF84D74F1688}" srcOrd="7" destOrd="0" presId="urn:microsoft.com/office/officeart/2005/8/layout/default"/>
    <dgm:cxn modelId="{DC38BC48-26E2-4C13-86B5-789D3200F35E}" type="presParOf" srcId="{C50561F7-AC86-4AFA-A234-6D4A9F9AB9C0}" destId="{EFBC4818-6BE5-4C9E-85BE-DED92A0F25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2933F8-42CB-4583-A7D4-A0AB0CE57FA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2065B16-6BF6-4E9B-98EF-59665BFDC547}">
      <dgm:prSet phldrT="[Текст]" custT="1"/>
      <dgm:spPr/>
      <dgm:t>
        <a:bodyPr/>
        <a:lstStyle/>
        <a:p>
          <a:pPr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 та впровадження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DB7B-2190-4D01-9632-137E7E8424E7}" type="parTrans" cxnId="{98C1BA09-4F35-4135-9CAA-D1C6DFFA1756}">
      <dgm:prSet/>
      <dgm:spPr/>
      <dgm:t>
        <a:bodyPr/>
        <a:lstStyle/>
        <a:p>
          <a:endParaRPr lang="ru-UA"/>
        </a:p>
      </dgm:t>
    </dgm:pt>
    <dgm:pt modelId="{BA7A102E-1AEA-4721-96C6-B9A368EF24DD}" type="sibTrans" cxnId="{98C1BA09-4F35-4135-9CAA-D1C6DFFA1756}">
      <dgm:prSet/>
      <dgm:spPr/>
      <dgm:t>
        <a:bodyPr/>
        <a:lstStyle/>
        <a:p>
          <a:endParaRPr lang="ru-UA"/>
        </a:p>
      </dgm:t>
    </dgm:pt>
    <dgm:pt modelId="{3C223009-6FDD-4055-8077-513B1871D08C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Недостатнє розуміння концепції сталого розвитку та механізмів її реалізації на всіх рівнях управління є значною перешкодою. 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BA94-A5DF-4480-AA5C-CC48E7376EE5}" type="parTrans" cxnId="{85C3068C-E816-42ED-A72B-4080503FDF28}">
      <dgm:prSet/>
      <dgm:spPr/>
      <dgm:t>
        <a:bodyPr/>
        <a:lstStyle/>
        <a:p>
          <a:endParaRPr lang="ru-UA"/>
        </a:p>
      </dgm:t>
    </dgm:pt>
    <dgm:pt modelId="{072E66A4-5A04-4CE2-8298-3471837EBC59}" type="sibTrans" cxnId="{85C3068C-E816-42ED-A72B-4080503FDF28}">
      <dgm:prSet/>
      <dgm:spPr/>
      <dgm:t>
        <a:bodyPr/>
        <a:lstStyle/>
        <a:p>
          <a:endParaRPr lang="ru-UA"/>
        </a:p>
      </dgm:t>
    </dgm:pt>
    <dgm:pt modelId="{95465C6A-1C9E-41DC-A2B4-769D60B2DA71}">
      <dgm:prSet phldrT="[Текст]" custT="1"/>
      <dgm:spPr/>
      <dgm:t>
        <a:bodyPr/>
        <a:lstStyle/>
        <a:p>
          <a:pPr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 виклики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A18E5-BA81-4185-99C6-E28B4B6C2E44}" type="parTrans" cxnId="{500174ED-2D60-4481-9EE9-F65F4C491467}">
      <dgm:prSet/>
      <dgm:spPr/>
      <dgm:t>
        <a:bodyPr/>
        <a:lstStyle/>
        <a:p>
          <a:endParaRPr lang="ru-UA"/>
        </a:p>
      </dgm:t>
    </dgm:pt>
    <dgm:pt modelId="{6B07AF15-A2D6-4186-A35A-AD4A24767876}" type="sibTrans" cxnId="{500174ED-2D60-4481-9EE9-F65F4C491467}">
      <dgm:prSet/>
      <dgm:spPr/>
      <dgm:t>
        <a:bodyPr/>
        <a:lstStyle/>
        <a:p>
          <a:endParaRPr lang="ru-UA"/>
        </a:p>
      </dgm:t>
    </dgm:pt>
    <dgm:pt modelId="{2AD24998-ED36-45BC-8259-1F38E5BF92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Неефективне управління природними ресурсами, забруднення навколишнього середовища, втрата біорізноманіття та зміна клімату вимагають термінових дій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5F3FA-519D-4F19-A243-E491B80553E8}" type="parTrans" cxnId="{919737BB-0B2C-4826-B49F-A196FFFA6149}">
      <dgm:prSet/>
      <dgm:spPr/>
      <dgm:t>
        <a:bodyPr/>
        <a:lstStyle/>
        <a:p>
          <a:endParaRPr lang="ru-UA"/>
        </a:p>
      </dgm:t>
    </dgm:pt>
    <dgm:pt modelId="{52FEFCCE-9169-4EE8-9ABA-F2175985B779}" type="sibTrans" cxnId="{919737BB-0B2C-4826-B49F-A196FFFA6149}">
      <dgm:prSet/>
      <dgm:spPr/>
      <dgm:t>
        <a:bodyPr/>
        <a:lstStyle/>
        <a:p>
          <a:endParaRPr lang="ru-UA"/>
        </a:p>
      </dgm:t>
    </dgm:pt>
    <dgm:pt modelId="{17D3B4F7-7E20-4A76-BC07-F302F89C242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67532-3303-4899-B63C-19B7A63AED94}" type="parTrans" cxnId="{BEBAD8CE-3F19-4454-8271-79E92DC8ADDF}">
      <dgm:prSet/>
      <dgm:spPr/>
      <dgm:t>
        <a:bodyPr/>
        <a:lstStyle/>
        <a:p>
          <a:endParaRPr lang="ru-UA"/>
        </a:p>
      </dgm:t>
    </dgm:pt>
    <dgm:pt modelId="{19BD9DCF-2F8D-45AB-AF52-43971B5340CA}" type="sibTrans" cxnId="{BEBAD8CE-3F19-4454-8271-79E92DC8ADDF}">
      <dgm:prSet/>
      <dgm:spPr/>
      <dgm:t>
        <a:bodyPr/>
        <a:lstStyle/>
        <a:p>
          <a:endParaRPr lang="ru-UA"/>
        </a:p>
      </dgm:t>
    </dgm:pt>
    <dgm:pt modelId="{5E6437C0-88A9-477D-87EE-BF0DA9FF193F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Нерівність, бідність, обмежений доступ до якісної освіти та медичного обслуговування, а також низький рівень життя у деяких регіонах є серйозними проблемами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75FE4-C337-40C5-86AA-55F3E3A4D66C}" type="parTrans" cxnId="{1339598F-4341-4812-9643-ABE8C0313D13}">
      <dgm:prSet/>
      <dgm:spPr/>
      <dgm:t>
        <a:bodyPr/>
        <a:lstStyle/>
        <a:p>
          <a:endParaRPr lang="ru-UA"/>
        </a:p>
      </dgm:t>
    </dgm:pt>
    <dgm:pt modelId="{9F267629-6876-404F-A421-A80DC42A4214}" type="sibTrans" cxnId="{1339598F-4341-4812-9643-ABE8C0313D13}">
      <dgm:prSet/>
      <dgm:spPr/>
      <dgm:t>
        <a:bodyPr/>
        <a:lstStyle/>
        <a:p>
          <a:endParaRPr lang="ru-UA"/>
        </a:p>
      </dgm:t>
    </dgm:pt>
    <dgm:pt modelId="{BAA9FA11-F17C-4FCE-86EC-D273E8EB6B20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розвиток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3596B-50FB-443B-92E9-C45120820D5F}" type="parTrans" cxnId="{86BE1AE2-2AD3-477C-BC90-7E98FC7C99F8}">
      <dgm:prSet/>
      <dgm:spPr/>
      <dgm:t>
        <a:bodyPr/>
        <a:lstStyle/>
        <a:p>
          <a:endParaRPr lang="ru-UA"/>
        </a:p>
      </dgm:t>
    </dgm:pt>
    <dgm:pt modelId="{F7ACE204-448F-45A4-80D1-E8A420729F8E}" type="sibTrans" cxnId="{86BE1AE2-2AD3-477C-BC90-7E98FC7C99F8}">
      <dgm:prSet/>
      <dgm:spPr/>
      <dgm:t>
        <a:bodyPr/>
        <a:lstStyle/>
        <a:p>
          <a:endParaRPr lang="ru-UA"/>
        </a:p>
      </dgm:t>
    </dgm:pt>
    <dgm:pt modelId="{9DFD5D4D-E58E-4FBA-A48A-9C23BDA86089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експорту сировини, низька конкурентоспроможність, технологічна відсталість та високий рівень корупції негативно впливають на економічний розвиток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C199-A60E-496A-BF06-426FF4E145D3}" type="parTrans" cxnId="{406349BE-F95C-433F-942F-D4E227EDE497}">
      <dgm:prSet/>
      <dgm:spPr/>
      <dgm:t>
        <a:bodyPr/>
        <a:lstStyle/>
        <a:p>
          <a:endParaRPr lang="ru-UA"/>
        </a:p>
      </dgm:t>
    </dgm:pt>
    <dgm:pt modelId="{274D7469-A53F-4672-816F-C7A3F078E914}" type="sibTrans" cxnId="{406349BE-F95C-433F-942F-D4E227EDE497}">
      <dgm:prSet/>
      <dgm:spPr/>
      <dgm:t>
        <a:bodyPr/>
        <a:lstStyle/>
        <a:p>
          <a:endParaRPr lang="ru-UA"/>
        </a:p>
      </dgm:t>
    </dgm:pt>
    <dgm:pt modelId="{425F9C9D-08FE-470E-9E5A-BEFB96B15C6B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реформ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8758B-C0E2-4DBF-A386-D3A12911B3AB}" type="parTrans" cxnId="{22403D4F-C2EA-4237-B339-D8A48756729C}">
      <dgm:prSet/>
      <dgm:spPr/>
      <dgm:t>
        <a:bodyPr/>
        <a:lstStyle/>
        <a:p>
          <a:endParaRPr lang="ru-UA"/>
        </a:p>
      </dgm:t>
    </dgm:pt>
    <dgm:pt modelId="{EAC38CED-D0A7-4C12-8770-F43E3A88A8FA}" type="sibTrans" cxnId="{22403D4F-C2EA-4237-B339-D8A48756729C}">
      <dgm:prSet/>
      <dgm:spPr/>
      <dgm:t>
        <a:bodyPr/>
        <a:lstStyle/>
        <a:p>
          <a:endParaRPr lang="ru-UA"/>
        </a:p>
      </dgm:t>
    </dgm:pt>
    <dgm:pt modelId="{E64BAD96-9F54-455F-B00E-2164A06BE33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Потреба у реформуванні системи державного управління, зокрема у сфері використання природних ресурсів, а також у створенні умов для прозорого та ефективного врядування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EA6B8-C27E-4C22-A487-36FAB5F61841}" type="parTrans" cxnId="{E9725318-CE1A-4ADB-A195-194666512EF0}">
      <dgm:prSet/>
      <dgm:spPr/>
      <dgm:t>
        <a:bodyPr/>
        <a:lstStyle/>
        <a:p>
          <a:endParaRPr lang="ru-UA"/>
        </a:p>
      </dgm:t>
    </dgm:pt>
    <dgm:pt modelId="{8DF83BE6-E2E8-438F-BACD-7DF31F8CA163}" type="sibTrans" cxnId="{E9725318-CE1A-4ADB-A195-194666512EF0}">
      <dgm:prSet/>
      <dgm:spPr/>
      <dgm:t>
        <a:bodyPr/>
        <a:lstStyle/>
        <a:p>
          <a:endParaRPr lang="ru-UA"/>
        </a:p>
      </dgm:t>
    </dgm:pt>
    <dgm:pt modelId="{F5C7595C-E1EA-4B65-8B46-209E5D39C6B1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цілей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3ECA9-2D7D-4B49-8737-10EFB3DF110E}" type="parTrans" cxnId="{FC15B4C5-2570-4D49-B22B-EC7E3936516F}">
      <dgm:prSet/>
      <dgm:spPr/>
      <dgm:t>
        <a:bodyPr/>
        <a:lstStyle/>
        <a:p>
          <a:endParaRPr lang="ru-UA"/>
        </a:p>
      </dgm:t>
    </dgm:pt>
    <dgm:pt modelId="{3B8F3B5C-164D-4403-B9E3-528BF0C323F6}" type="sibTrans" cxnId="{FC15B4C5-2570-4D49-B22B-EC7E3936516F}">
      <dgm:prSet/>
      <dgm:spPr/>
      <dgm:t>
        <a:bodyPr/>
        <a:lstStyle/>
        <a:p>
          <a:endParaRPr lang="ru-UA"/>
        </a:p>
      </dgm:t>
    </dgm:pt>
    <dgm:pt modelId="{5AF6A662-3C53-43F3-A8AA-E8DD59533A62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 забезпечити більш повну інтеграцію 17 цілей сталого розвитку у національні стратегії та плани, а також їх виконання на місцевому рівні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CDF5D-4A7E-4242-88D4-D22C068041E1}" type="parTrans" cxnId="{D3E3BCC5-BA1E-4A4F-A184-F0318F48A4C5}">
      <dgm:prSet/>
      <dgm:spPr/>
      <dgm:t>
        <a:bodyPr/>
        <a:lstStyle/>
        <a:p>
          <a:endParaRPr lang="ru-UA"/>
        </a:p>
      </dgm:t>
    </dgm:pt>
    <dgm:pt modelId="{77F9FE8A-61B4-4A54-B79B-1B9616BC87A8}" type="sibTrans" cxnId="{D3E3BCC5-BA1E-4A4F-A184-F0318F48A4C5}">
      <dgm:prSet/>
      <dgm:spPr/>
      <dgm:t>
        <a:bodyPr/>
        <a:lstStyle/>
        <a:p>
          <a:endParaRPr lang="ru-UA"/>
        </a:p>
      </dgm:t>
    </dgm:pt>
    <dgm:pt modelId="{460C6570-F785-491B-BDF5-F5F791A45C52}" type="pres">
      <dgm:prSet presAssocID="{642933F8-42CB-4583-A7D4-A0AB0CE57FA9}" presName="Name0" presStyleCnt="0">
        <dgm:presLayoutVars>
          <dgm:dir/>
          <dgm:animLvl val="lvl"/>
          <dgm:resizeHandles val="exact"/>
        </dgm:presLayoutVars>
      </dgm:prSet>
      <dgm:spPr/>
    </dgm:pt>
    <dgm:pt modelId="{D89AC110-61C6-4736-8B7B-880F1691D21F}" type="pres">
      <dgm:prSet presAssocID="{12065B16-6BF6-4E9B-98EF-59665BFDC547}" presName="linNode" presStyleCnt="0"/>
      <dgm:spPr/>
    </dgm:pt>
    <dgm:pt modelId="{736624E7-6E4F-41CA-AEC0-F66ECD905B2F}" type="pres">
      <dgm:prSet presAssocID="{12065B16-6BF6-4E9B-98EF-59665BFDC547}" presName="parentText" presStyleLbl="node1" presStyleIdx="0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03591D74-EB42-41A1-81B9-EC13A1497499}" type="pres">
      <dgm:prSet presAssocID="{12065B16-6BF6-4E9B-98EF-59665BFDC547}" presName="descendantText" presStyleLbl="alignAccFollowNode1" presStyleIdx="0" presStyleCnt="6" custLinFactNeighborX="-16171" custLinFactNeighborY="9702">
        <dgm:presLayoutVars>
          <dgm:bulletEnabled val="1"/>
        </dgm:presLayoutVars>
      </dgm:prSet>
      <dgm:spPr/>
    </dgm:pt>
    <dgm:pt modelId="{7AF7CFA3-5453-4974-9000-2A37347D90D5}" type="pres">
      <dgm:prSet presAssocID="{BA7A102E-1AEA-4721-96C6-B9A368EF24DD}" presName="sp" presStyleCnt="0"/>
      <dgm:spPr/>
    </dgm:pt>
    <dgm:pt modelId="{E9208BB4-9849-4220-8066-1956BC837AAC}" type="pres">
      <dgm:prSet presAssocID="{95465C6A-1C9E-41DC-A2B4-769D60B2DA71}" presName="linNode" presStyleCnt="0"/>
      <dgm:spPr/>
    </dgm:pt>
    <dgm:pt modelId="{C72459F9-50D2-4670-8A30-49E8B46D28DA}" type="pres">
      <dgm:prSet presAssocID="{95465C6A-1C9E-41DC-A2B4-769D60B2DA71}" presName="parentText" presStyleLbl="node1" presStyleIdx="1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5E3A41A1-296D-4811-A9A4-C6C366258807}" type="pres">
      <dgm:prSet presAssocID="{95465C6A-1C9E-41DC-A2B4-769D60B2DA71}" presName="descendantText" presStyleLbl="alignAccFollowNode1" presStyleIdx="1" presStyleCnt="6" custLinFactNeighborX="-16171" custLinFactNeighborY="9702">
        <dgm:presLayoutVars>
          <dgm:bulletEnabled val="1"/>
        </dgm:presLayoutVars>
      </dgm:prSet>
      <dgm:spPr/>
    </dgm:pt>
    <dgm:pt modelId="{86CD13B8-0BC2-4063-8548-8655061648A6}" type="pres">
      <dgm:prSet presAssocID="{6B07AF15-A2D6-4186-A35A-AD4A24767876}" presName="sp" presStyleCnt="0"/>
      <dgm:spPr/>
    </dgm:pt>
    <dgm:pt modelId="{0C6CA8FF-14F8-49C1-91F1-6B3FFF8FA33E}" type="pres">
      <dgm:prSet presAssocID="{17D3B4F7-7E20-4A76-BC07-F302F89C2422}" presName="linNode" presStyleCnt="0"/>
      <dgm:spPr/>
    </dgm:pt>
    <dgm:pt modelId="{5F381004-06B1-470A-921E-23BCA70CED91}" type="pres">
      <dgm:prSet presAssocID="{17D3B4F7-7E20-4A76-BC07-F302F89C2422}" presName="parentText" presStyleLbl="node1" presStyleIdx="2" presStyleCnt="6" custScaleX="63034" custLinFactNeighborX="-9689" custLinFactNeighborY="10090">
        <dgm:presLayoutVars>
          <dgm:chMax val="1"/>
          <dgm:bulletEnabled val="1"/>
        </dgm:presLayoutVars>
      </dgm:prSet>
      <dgm:spPr/>
    </dgm:pt>
    <dgm:pt modelId="{8DC5A20B-304A-4D31-934B-2B1A3CF447AB}" type="pres">
      <dgm:prSet presAssocID="{17D3B4F7-7E20-4A76-BC07-F302F89C2422}" presName="descendantText" presStyleLbl="alignAccFollowNode1" presStyleIdx="2" presStyleCnt="6" custLinFactNeighborX="-16171" custLinFactNeighborY="9702">
        <dgm:presLayoutVars>
          <dgm:bulletEnabled val="1"/>
        </dgm:presLayoutVars>
      </dgm:prSet>
      <dgm:spPr/>
    </dgm:pt>
    <dgm:pt modelId="{44C0F01A-A5AA-4C8C-BF56-9EB0CFD219C4}" type="pres">
      <dgm:prSet presAssocID="{19BD9DCF-2F8D-45AB-AF52-43971B5340CA}" presName="sp" presStyleCnt="0"/>
      <dgm:spPr/>
    </dgm:pt>
    <dgm:pt modelId="{3766F9BE-E5E0-44F0-8DEA-E23480885170}" type="pres">
      <dgm:prSet presAssocID="{BAA9FA11-F17C-4FCE-86EC-D273E8EB6B20}" presName="linNode" presStyleCnt="0"/>
      <dgm:spPr/>
    </dgm:pt>
    <dgm:pt modelId="{FA1D05B6-AF0C-4253-808F-D6C2AFE27377}" type="pres">
      <dgm:prSet presAssocID="{BAA9FA11-F17C-4FCE-86EC-D273E8EB6B20}" presName="parentText" presStyleLbl="node1" presStyleIdx="3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2E86509C-5FC5-4960-B730-DBD1D4452B17}" type="pres">
      <dgm:prSet presAssocID="{BAA9FA11-F17C-4FCE-86EC-D273E8EB6B20}" presName="descendantText" presStyleLbl="alignAccFollowNode1" presStyleIdx="3" presStyleCnt="6" custLinFactNeighborX="-16171" custLinFactNeighborY="9702">
        <dgm:presLayoutVars>
          <dgm:bulletEnabled val="1"/>
        </dgm:presLayoutVars>
      </dgm:prSet>
      <dgm:spPr/>
    </dgm:pt>
    <dgm:pt modelId="{0609FC1B-B09F-428F-9A31-B3A0CE9562E5}" type="pres">
      <dgm:prSet presAssocID="{F7ACE204-448F-45A4-80D1-E8A420729F8E}" presName="sp" presStyleCnt="0"/>
      <dgm:spPr/>
    </dgm:pt>
    <dgm:pt modelId="{876A268D-9D5F-4F2A-A2BE-0723F7E5272E}" type="pres">
      <dgm:prSet presAssocID="{425F9C9D-08FE-470E-9E5A-BEFB96B15C6B}" presName="linNode" presStyleCnt="0"/>
      <dgm:spPr/>
    </dgm:pt>
    <dgm:pt modelId="{D25E9F9A-A39A-4B21-93BD-11B8C20E4291}" type="pres">
      <dgm:prSet presAssocID="{425F9C9D-08FE-470E-9E5A-BEFB96B15C6B}" presName="parentText" presStyleLbl="node1" presStyleIdx="4" presStyleCnt="6" custScaleX="63034" custLinFactNeighborX="-9420" custLinFactNeighborY="4908">
        <dgm:presLayoutVars>
          <dgm:chMax val="1"/>
          <dgm:bulletEnabled val="1"/>
        </dgm:presLayoutVars>
      </dgm:prSet>
      <dgm:spPr/>
    </dgm:pt>
    <dgm:pt modelId="{85F754F3-DFE3-4C8C-8D05-36A7EA35521D}" type="pres">
      <dgm:prSet presAssocID="{425F9C9D-08FE-470E-9E5A-BEFB96B15C6B}" presName="descendantText" presStyleLbl="alignAccFollowNode1" presStyleIdx="4" presStyleCnt="6" custLinFactNeighborX="-16171" custLinFactNeighborY="12715">
        <dgm:presLayoutVars>
          <dgm:bulletEnabled val="1"/>
        </dgm:presLayoutVars>
      </dgm:prSet>
      <dgm:spPr/>
    </dgm:pt>
    <dgm:pt modelId="{2C4848DC-474D-4745-B03C-A481ABAF242B}" type="pres">
      <dgm:prSet presAssocID="{EAC38CED-D0A7-4C12-8770-F43E3A88A8FA}" presName="sp" presStyleCnt="0"/>
      <dgm:spPr/>
    </dgm:pt>
    <dgm:pt modelId="{019E0D1A-23D5-4746-971C-30E74ED2B1E6}" type="pres">
      <dgm:prSet presAssocID="{F5C7595C-E1EA-4B65-8B46-209E5D39C6B1}" presName="linNode" presStyleCnt="0"/>
      <dgm:spPr/>
    </dgm:pt>
    <dgm:pt modelId="{C339C087-C30A-44E0-8529-53EB2DB32A98}" type="pres">
      <dgm:prSet presAssocID="{F5C7595C-E1EA-4B65-8B46-209E5D39C6B1}" presName="parentText" presStyleLbl="node1" presStyleIdx="5" presStyleCnt="6" custScaleX="63034" custLinFactNeighborX="-8994" custLinFactNeighborY="172">
        <dgm:presLayoutVars>
          <dgm:chMax val="1"/>
          <dgm:bulletEnabled val="1"/>
        </dgm:presLayoutVars>
      </dgm:prSet>
      <dgm:spPr/>
    </dgm:pt>
    <dgm:pt modelId="{1C65F17E-274B-4CC1-BF80-9977F383DF4C}" type="pres">
      <dgm:prSet presAssocID="{F5C7595C-E1EA-4B65-8B46-209E5D39C6B1}" presName="descendantText" presStyleLbl="alignAccFollowNode1" presStyleIdx="5" presStyleCnt="6" custLinFactNeighborX="-16171" custLinFactNeighborY="12715">
        <dgm:presLayoutVars>
          <dgm:bulletEnabled val="1"/>
        </dgm:presLayoutVars>
      </dgm:prSet>
      <dgm:spPr/>
    </dgm:pt>
  </dgm:ptLst>
  <dgm:cxnLst>
    <dgm:cxn modelId="{98C1BA09-4F35-4135-9CAA-D1C6DFFA1756}" srcId="{642933F8-42CB-4583-A7D4-A0AB0CE57FA9}" destId="{12065B16-6BF6-4E9B-98EF-59665BFDC547}" srcOrd="0" destOrd="0" parTransId="{48EBDB7B-2190-4D01-9632-137E7E8424E7}" sibTransId="{BA7A102E-1AEA-4721-96C6-B9A368EF24DD}"/>
    <dgm:cxn modelId="{E9725318-CE1A-4ADB-A195-194666512EF0}" srcId="{425F9C9D-08FE-470E-9E5A-BEFB96B15C6B}" destId="{E64BAD96-9F54-455F-B00E-2164A06BE337}" srcOrd="0" destOrd="0" parTransId="{597EA6B8-C27E-4C22-A487-36FAB5F61841}" sibTransId="{8DF83BE6-E2E8-438F-BACD-7DF31F8CA163}"/>
    <dgm:cxn modelId="{6255F520-829A-40D6-B8D8-514ADC7D051E}" type="presOf" srcId="{E64BAD96-9F54-455F-B00E-2164A06BE337}" destId="{85F754F3-DFE3-4C8C-8D05-36A7EA35521D}" srcOrd="0" destOrd="0" presId="urn:microsoft.com/office/officeart/2005/8/layout/vList5"/>
    <dgm:cxn modelId="{D903C921-D54E-4E8D-AB24-E3DD72E8B8D3}" type="presOf" srcId="{5E6437C0-88A9-477D-87EE-BF0DA9FF193F}" destId="{8DC5A20B-304A-4D31-934B-2B1A3CF447AB}" srcOrd="0" destOrd="0" presId="urn:microsoft.com/office/officeart/2005/8/layout/vList5"/>
    <dgm:cxn modelId="{E6FD0025-33D0-4FCD-814C-A369BB436FBF}" type="presOf" srcId="{5AF6A662-3C53-43F3-A8AA-E8DD59533A62}" destId="{1C65F17E-274B-4CC1-BF80-9977F383DF4C}" srcOrd="0" destOrd="0" presId="urn:microsoft.com/office/officeart/2005/8/layout/vList5"/>
    <dgm:cxn modelId="{CFC15742-8FAA-4B0D-B963-EB8A1B641914}" type="presOf" srcId="{17D3B4F7-7E20-4A76-BC07-F302F89C2422}" destId="{5F381004-06B1-470A-921E-23BCA70CED91}" srcOrd="0" destOrd="0" presId="urn:microsoft.com/office/officeart/2005/8/layout/vList5"/>
    <dgm:cxn modelId="{22403D4F-C2EA-4237-B339-D8A48756729C}" srcId="{642933F8-42CB-4583-A7D4-A0AB0CE57FA9}" destId="{425F9C9D-08FE-470E-9E5A-BEFB96B15C6B}" srcOrd="4" destOrd="0" parTransId="{4BD8758B-C0E2-4DBF-A386-D3A12911B3AB}" sibTransId="{EAC38CED-D0A7-4C12-8770-F43E3A88A8FA}"/>
    <dgm:cxn modelId="{010A1858-60CF-4E6E-9814-A65B41A0285E}" type="presOf" srcId="{12065B16-6BF6-4E9B-98EF-59665BFDC547}" destId="{736624E7-6E4F-41CA-AEC0-F66ECD905B2F}" srcOrd="0" destOrd="0" presId="urn:microsoft.com/office/officeart/2005/8/layout/vList5"/>
    <dgm:cxn modelId="{495D7183-E672-4FB0-8ED9-EB21F4B9A7E4}" type="presOf" srcId="{3C223009-6FDD-4055-8077-513B1871D08C}" destId="{03591D74-EB42-41A1-81B9-EC13A1497499}" srcOrd="0" destOrd="0" presId="urn:microsoft.com/office/officeart/2005/8/layout/vList5"/>
    <dgm:cxn modelId="{85C3068C-E816-42ED-A72B-4080503FDF28}" srcId="{12065B16-6BF6-4E9B-98EF-59665BFDC547}" destId="{3C223009-6FDD-4055-8077-513B1871D08C}" srcOrd="0" destOrd="0" parTransId="{5071BA94-A5DF-4480-AA5C-CC48E7376EE5}" sibTransId="{072E66A4-5A04-4CE2-8298-3471837EBC59}"/>
    <dgm:cxn modelId="{1339598F-4341-4812-9643-ABE8C0313D13}" srcId="{17D3B4F7-7E20-4A76-BC07-F302F89C2422}" destId="{5E6437C0-88A9-477D-87EE-BF0DA9FF193F}" srcOrd="0" destOrd="0" parTransId="{B6B75FE4-C337-40C5-86AA-55F3E3A4D66C}" sibTransId="{9F267629-6876-404F-A421-A80DC42A4214}"/>
    <dgm:cxn modelId="{3C9F958F-0D73-4D1B-AB02-1D12F5354019}" type="presOf" srcId="{9DFD5D4D-E58E-4FBA-A48A-9C23BDA86089}" destId="{2E86509C-5FC5-4960-B730-DBD1D4452B17}" srcOrd="0" destOrd="0" presId="urn:microsoft.com/office/officeart/2005/8/layout/vList5"/>
    <dgm:cxn modelId="{F5E1A4A6-86C6-46D4-BC80-FBCC90B3059B}" type="presOf" srcId="{95465C6A-1C9E-41DC-A2B4-769D60B2DA71}" destId="{C72459F9-50D2-4670-8A30-49E8B46D28DA}" srcOrd="0" destOrd="0" presId="urn:microsoft.com/office/officeart/2005/8/layout/vList5"/>
    <dgm:cxn modelId="{4FB07DB1-2D16-4247-B865-CED7F57A2561}" type="presOf" srcId="{425F9C9D-08FE-470E-9E5A-BEFB96B15C6B}" destId="{D25E9F9A-A39A-4B21-93BD-11B8C20E4291}" srcOrd="0" destOrd="0" presId="urn:microsoft.com/office/officeart/2005/8/layout/vList5"/>
    <dgm:cxn modelId="{84C83CB3-C191-4B99-B571-AA6814F4E4E8}" type="presOf" srcId="{642933F8-42CB-4583-A7D4-A0AB0CE57FA9}" destId="{460C6570-F785-491B-BDF5-F5F791A45C52}" srcOrd="0" destOrd="0" presId="urn:microsoft.com/office/officeart/2005/8/layout/vList5"/>
    <dgm:cxn modelId="{919737BB-0B2C-4826-B49F-A196FFFA6149}" srcId="{95465C6A-1C9E-41DC-A2B4-769D60B2DA71}" destId="{2AD24998-ED36-45BC-8259-1F38E5BF9271}" srcOrd="0" destOrd="0" parTransId="{D305F3FA-519D-4F19-A243-E491B80553E8}" sibTransId="{52FEFCCE-9169-4EE8-9ABA-F2175985B779}"/>
    <dgm:cxn modelId="{406349BE-F95C-433F-942F-D4E227EDE497}" srcId="{BAA9FA11-F17C-4FCE-86EC-D273E8EB6B20}" destId="{9DFD5D4D-E58E-4FBA-A48A-9C23BDA86089}" srcOrd="0" destOrd="0" parTransId="{E368C199-A60E-496A-BF06-426FF4E145D3}" sibTransId="{274D7469-A53F-4672-816F-C7A3F078E914}"/>
    <dgm:cxn modelId="{FC15B4C5-2570-4D49-B22B-EC7E3936516F}" srcId="{642933F8-42CB-4583-A7D4-A0AB0CE57FA9}" destId="{F5C7595C-E1EA-4B65-8B46-209E5D39C6B1}" srcOrd="5" destOrd="0" parTransId="{74F3ECA9-2D7D-4B49-8737-10EFB3DF110E}" sibTransId="{3B8F3B5C-164D-4403-B9E3-528BF0C323F6}"/>
    <dgm:cxn modelId="{D3E3BCC5-BA1E-4A4F-A184-F0318F48A4C5}" srcId="{F5C7595C-E1EA-4B65-8B46-209E5D39C6B1}" destId="{5AF6A662-3C53-43F3-A8AA-E8DD59533A62}" srcOrd="0" destOrd="0" parTransId="{B30CDF5D-4A7E-4242-88D4-D22C068041E1}" sibTransId="{77F9FE8A-61B4-4A54-B79B-1B9616BC87A8}"/>
    <dgm:cxn modelId="{6085A1C8-4646-46FB-B2E5-0F4A42BF446F}" type="presOf" srcId="{F5C7595C-E1EA-4B65-8B46-209E5D39C6B1}" destId="{C339C087-C30A-44E0-8529-53EB2DB32A98}" srcOrd="0" destOrd="0" presId="urn:microsoft.com/office/officeart/2005/8/layout/vList5"/>
    <dgm:cxn modelId="{BEBAD8CE-3F19-4454-8271-79E92DC8ADDF}" srcId="{642933F8-42CB-4583-A7D4-A0AB0CE57FA9}" destId="{17D3B4F7-7E20-4A76-BC07-F302F89C2422}" srcOrd="2" destOrd="0" parTransId="{46167532-3303-4899-B63C-19B7A63AED94}" sibTransId="{19BD9DCF-2F8D-45AB-AF52-43971B5340CA}"/>
    <dgm:cxn modelId="{86BE1AE2-2AD3-477C-BC90-7E98FC7C99F8}" srcId="{642933F8-42CB-4583-A7D4-A0AB0CE57FA9}" destId="{BAA9FA11-F17C-4FCE-86EC-D273E8EB6B20}" srcOrd="3" destOrd="0" parTransId="{BEB3596B-50FB-443B-92E9-C45120820D5F}" sibTransId="{F7ACE204-448F-45A4-80D1-E8A420729F8E}"/>
    <dgm:cxn modelId="{10853FE6-6FAC-4235-A249-B1F2E6244DF8}" type="presOf" srcId="{BAA9FA11-F17C-4FCE-86EC-D273E8EB6B20}" destId="{FA1D05B6-AF0C-4253-808F-D6C2AFE27377}" srcOrd="0" destOrd="0" presId="urn:microsoft.com/office/officeart/2005/8/layout/vList5"/>
    <dgm:cxn modelId="{4B7636E9-0FA3-478A-8AAA-F5A6BC104B08}" type="presOf" srcId="{2AD24998-ED36-45BC-8259-1F38E5BF9271}" destId="{5E3A41A1-296D-4811-A9A4-C6C366258807}" srcOrd="0" destOrd="0" presId="urn:microsoft.com/office/officeart/2005/8/layout/vList5"/>
    <dgm:cxn modelId="{500174ED-2D60-4481-9EE9-F65F4C491467}" srcId="{642933F8-42CB-4583-A7D4-A0AB0CE57FA9}" destId="{95465C6A-1C9E-41DC-A2B4-769D60B2DA71}" srcOrd="1" destOrd="0" parTransId="{C59A18E5-BA81-4185-99C6-E28B4B6C2E44}" sibTransId="{6B07AF15-A2D6-4186-A35A-AD4A24767876}"/>
    <dgm:cxn modelId="{EC453DD2-698D-4942-82F8-7986B5A2DA9D}" type="presParOf" srcId="{460C6570-F785-491B-BDF5-F5F791A45C52}" destId="{D89AC110-61C6-4736-8B7B-880F1691D21F}" srcOrd="0" destOrd="0" presId="urn:microsoft.com/office/officeart/2005/8/layout/vList5"/>
    <dgm:cxn modelId="{9FD4F9F2-8193-4338-AE4E-D356ABB4E929}" type="presParOf" srcId="{D89AC110-61C6-4736-8B7B-880F1691D21F}" destId="{736624E7-6E4F-41CA-AEC0-F66ECD905B2F}" srcOrd="0" destOrd="0" presId="urn:microsoft.com/office/officeart/2005/8/layout/vList5"/>
    <dgm:cxn modelId="{CF47CCCD-CE07-4E1E-A2D7-AFD00DA3371E}" type="presParOf" srcId="{D89AC110-61C6-4736-8B7B-880F1691D21F}" destId="{03591D74-EB42-41A1-81B9-EC13A1497499}" srcOrd="1" destOrd="0" presId="urn:microsoft.com/office/officeart/2005/8/layout/vList5"/>
    <dgm:cxn modelId="{586DFA4A-EB43-42B2-97DE-F3D85E6B1A80}" type="presParOf" srcId="{460C6570-F785-491B-BDF5-F5F791A45C52}" destId="{7AF7CFA3-5453-4974-9000-2A37347D90D5}" srcOrd="1" destOrd="0" presId="urn:microsoft.com/office/officeart/2005/8/layout/vList5"/>
    <dgm:cxn modelId="{5F4CD6E0-E81A-4D72-879A-A16C19890B7E}" type="presParOf" srcId="{460C6570-F785-491B-BDF5-F5F791A45C52}" destId="{E9208BB4-9849-4220-8066-1956BC837AAC}" srcOrd="2" destOrd="0" presId="urn:microsoft.com/office/officeart/2005/8/layout/vList5"/>
    <dgm:cxn modelId="{FF12E0FB-081C-4FA0-B02C-14F46656CD0D}" type="presParOf" srcId="{E9208BB4-9849-4220-8066-1956BC837AAC}" destId="{C72459F9-50D2-4670-8A30-49E8B46D28DA}" srcOrd="0" destOrd="0" presId="urn:microsoft.com/office/officeart/2005/8/layout/vList5"/>
    <dgm:cxn modelId="{A531AB4A-709B-4BB1-BE24-515E5F6A21E3}" type="presParOf" srcId="{E9208BB4-9849-4220-8066-1956BC837AAC}" destId="{5E3A41A1-296D-4811-A9A4-C6C366258807}" srcOrd="1" destOrd="0" presId="urn:microsoft.com/office/officeart/2005/8/layout/vList5"/>
    <dgm:cxn modelId="{561D8D3A-6877-4481-92DC-0B8291DE0D7E}" type="presParOf" srcId="{460C6570-F785-491B-BDF5-F5F791A45C52}" destId="{86CD13B8-0BC2-4063-8548-8655061648A6}" srcOrd="3" destOrd="0" presId="urn:microsoft.com/office/officeart/2005/8/layout/vList5"/>
    <dgm:cxn modelId="{3CCA577D-877E-4FA1-8276-05F9B1B67C9C}" type="presParOf" srcId="{460C6570-F785-491B-BDF5-F5F791A45C52}" destId="{0C6CA8FF-14F8-49C1-91F1-6B3FFF8FA33E}" srcOrd="4" destOrd="0" presId="urn:microsoft.com/office/officeart/2005/8/layout/vList5"/>
    <dgm:cxn modelId="{E03856EA-4775-4CD4-8B96-8B3D3DC8AA36}" type="presParOf" srcId="{0C6CA8FF-14F8-49C1-91F1-6B3FFF8FA33E}" destId="{5F381004-06B1-470A-921E-23BCA70CED91}" srcOrd="0" destOrd="0" presId="urn:microsoft.com/office/officeart/2005/8/layout/vList5"/>
    <dgm:cxn modelId="{DF365C1D-4906-4F09-8395-BF78D7A01067}" type="presParOf" srcId="{0C6CA8FF-14F8-49C1-91F1-6B3FFF8FA33E}" destId="{8DC5A20B-304A-4D31-934B-2B1A3CF447AB}" srcOrd="1" destOrd="0" presId="urn:microsoft.com/office/officeart/2005/8/layout/vList5"/>
    <dgm:cxn modelId="{90071579-56DA-4970-9D80-61F3FFF2FFA1}" type="presParOf" srcId="{460C6570-F785-491B-BDF5-F5F791A45C52}" destId="{44C0F01A-A5AA-4C8C-BF56-9EB0CFD219C4}" srcOrd="5" destOrd="0" presId="urn:microsoft.com/office/officeart/2005/8/layout/vList5"/>
    <dgm:cxn modelId="{29482DB3-6CF4-4F8F-9E35-FD860A82D106}" type="presParOf" srcId="{460C6570-F785-491B-BDF5-F5F791A45C52}" destId="{3766F9BE-E5E0-44F0-8DEA-E23480885170}" srcOrd="6" destOrd="0" presId="urn:microsoft.com/office/officeart/2005/8/layout/vList5"/>
    <dgm:cxn modelId="{4F51C991-455E-49D7-85E9-8439312C3DDD}" type="presParOf" srcId="{3766F9BE-E5E0-44F0-8DEA-E23480885170}" destId="{FA1D05B6-AF0C-4253-808F-D6C2AFE27377}" srcOrd="0" destOrd="0" presId="urn:microsoft.com/office/officeart/2005/8/layout/vList5"/>
    <dgm:cxn modelId="{D36567D8-5249-456F-AF67-AC14FA62AA49}" type="presParOf" srcId="{3766F9BE-E5E0-44F0-8DEA-E23480885170}" destId="{2E86509C-5FC5-4960-B730-DBD1D4452B17}" srcOrd="1" destOrd="0" presId="urn:microsoft.com/office/officeart/2005/8/layout/vList5"/>
    <dgm:cxn modelId="{CD98AA73-8FAC-4AB5-AA27-0190C0DE8944}" type="presParOf" srcId="{460C6570-F785-491B-BDF5-F5F791A45C52}" destId="{0609FC1B-B09F-428F-9A31-B3A0CE9562E5}" srcOrd="7" destOrd="0" presId="urn:microsoft.com/office/officeart/2005/8/layout/vList5"/>
    <dgm:cxn modelId="{A2DF244D-FD8D-4BF5-B086-E7E2D5D5E519}" type="presParOf" srcId="{460C6570-F785-491B-BDF5-F5F791A45C52}" destId="{876A268D-9D5F-4F2A-A2BE-0723F7E5272E}" srcOrd="8" destOrd="0" presId="urn:microsoft.com/office/officeart/2005/8/layout/vList5"/>
    <dgm:cxn modelId="{12777D68-E09C-4D8E-8371-3946DCF2B30C}" type="presParOf" srcId="{876A268D-9D5F-4F2A-A2BE-0723F7E5272E}" destId="{D25E9F9A-A39A-4B21-93BD-11B8C20E4291}" srcOrd="0" destOrd="0" presId="urn:microsoft.com/office/officeart/2005/8/layout/vList5"/>
    <dgm:cxn modelId="{7E1E5AA6-5C0A-4769-BB30-0CFCA188A112}" type="presParOf" srcId="{876A268D-9D5F-4F2A-A2BE-0723F7E5272E}" destId="{85F754F3-DFE3-4C8C-8D05-36A7EA35521D}" srcOrd="1" destOrd="0" presId="urn:microsoft.com/office/officeart/2005/8/layout/vList5"/>
    <dgm:cxn modelId="{FE28B3BF-FAAA-4E69-A1E2-4CDDBA86B128}" type="presParOf" srcId="{460C6570-F785-491B-BDF5-F5F791A45C52}" destId="{2C4848DC-474D-4745-B03C-A481ABAF242B}" srcOrd="9" destOrd="0" presId="urn:microsoft.com/office/officeart/2005/8/layout/vList5"/>
    <dgm:cxn modelId="{0D2581E6-A6AE-4899-87BD-7A8DAFA47734}" type="presParOf" srcId="{460C6570-F785-491B-BDF5-F5F791A45C52}" destId="{019E0D1A-23D5-4746-971C-30E74ED2B1E6}" srcOrd="10" destOrd="0" presId="urn:microsoft.com/office/officeart/2005/8/layout/vList5"/>
    <dgm:cxn modelId="{A4865E04-0269-46FE-AD57-C22057A583AE}" type="presParOf" srcId="{019E0D1A-23D5-4746-971C-30E74ED2B1E6}" destId="{C339C087-C30A-44E0-8529-53EB2DB32A98}" srcOrd="0" destOrd="0" presId="urn:microsoft.com/office/officeart/2005/8/layout/vList5"/>
    <dgm:cxn modelId="{4601260E-3B73-40AD-BCA5-D8FFF7A5E563}" type="presParOf" srcId="{019E0D1A-23D5-4746-971C-30E74ED2B1E6}" destId="{1C65F17E-274B-4CC1-BF80-9977F383DF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2933F8-42CB-4583-A7D4-A0AB0CE57FA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2065B16-6BF6-4E9B-98EF-59665BFDC547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DB7B-2190-4D01-9632-137E7E8424E7}" type="parTrans" cxnId="{98C1BA09-4F35-4135-9CAA-D1C6DFFA1756}">
      <dgm:prSet/>
      <dgm:spPr/>
      <dgm:t>
        <a:bodyPr/>
        <a:lstStyle/>
        <a:p>
          <a:endParaRPr lang="ru-UA"/>
        </a:p>
      </dgm:t>
    </dgm:pt>
    <dgm:pt modelId="{BA7A102E-1AEA-4721-96C6-B9A368EF24DD}" type="sibTrans" cxnId="{98C1BA09-4F35-4135-9CAA-D1C6DFFA1756}">
      <dgm:prSet/>
      <dgm:spPr/>
      <dgm:t>
        <a:bodyPr/>
        <a:lstStyle/>
        <a:p>
          <a:endParaRPr lang="ru-UA"/>
        </a:p>
      </dgm:t>
    </dgm:pt>
    <dgm:pt modelId="{3C223009-6FDD-4055-8077-513B1871D08C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знань про сталий розвиток серед населення та всіх рівнів влади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BA94-A5DF-4480-AA5C-CC48E7376EE5}" type="parTrans" cxnId="{85C3068C-E816-42ED-A72B-4080503FDF28}">
      <dgm:prSet/>
      <dgm:spPr/>
      <dgm:t>
        <a:bodyPr/>
        <a:lstStyle/>
        <a:p>
          <a:endParaRPr lang="ru-UA"/>
        </a:p>
      </dgm:t>
    </dgm:pt>
    <dgm:pt modelId="{072E66A4-5A04-4CE2-8298-3471837EBC59}" type="sibTrans" cxnId="{85C3068C-E816-42ED-A72B-4080503FDF28}">
      <dgm:prSet/>
      <dgm:spPr/>
      <dgm:t>
        <a:bodyPr/>
        <a:lstStyle/>
        <a:p>
          <a:endParaRPr lang="ru-UA"/>
        </a:p>
      </dgm:t>
    </dgm:pt>
    <dgm:pt modelId="{95465C6A-1C9E-41DC-A2B4-769D60B2DA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ресурсами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A18E5-BA81-4185-99C6-E28B4B6C2E44}" type="parTrans" cxnId="{500174ED-2D60-4481-9EE9-F65F4C491467}">
      <dgm:prSet/>
      <dgm:spPr/>
      <dgm:t>
        <a:bodyPr/>
        <a:lstStyle/>
        <a:p>
          <a:endParaRPr lang="ru-UA"/>
        </a:p>
      </dgm:t>
    </dgm:pt>
    <dgm:pt modelId="{6B07AF15-A2D6-4186-A35A-AD4A24767876}" type="sibTrans" cxnId="{500174ED-2D60-4481-9EE9-F65F4C491467}">
      <dgm:prSet/>
      <dgm:spPr/>
      <dgm:t>
        <a:bodyPr/>
        <a:lstStyle/>
        <a:p>
          <a:endParaRPr lang="ru-UA"/>
        </a:p>
      </dgm:t>
    </dgm:pt>
    <dgm:pt modelId="{2AD24998-ED36-45BC-8259-1F38E5BF9271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ефективних механізмів управління природними ресурсами, зменшення забруднення та охорона біорізноманіття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5F3FA-519D-4F19-A243-E491B80553E8}" type="parTrans" cxnId="{919737BB-0B2C-4826-B49F-A196FFFA6149}">
      <dgm:prSet/>
      <dgm:spPr/>
      <dgm:t>
        <a:bodyPr/>
        <a:lstStyle/>
        <a:p>
          <a:endParaRPr lang="ru-UA"/>
        </a:p>
      </dgm:t>
    </dgm:pt>
    <dgm:pt modelId="{52FEFCCE-9169-4EE8-9ABA-F2175985B779}" type="sibTrans" cxnId="{919737BB-0B2C-4826-B49F-A196FFFA6149}">
      <dgm:prSet/>
      <dgm:spPr/>
      <dgm:t>
        <a:bodyPr/>
        <a:lstStyle/>
        <a:p>
          <a:endParaRPr lang="ru-UA"/>
        </a:p>
      </dgm:t>
    </dgm:pt>
    <dgm:pt modelId="{17D3B4F7-7E20-4A76-BC07-F302F89C2422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67532-3303-4899-B63C-19B7A63AED94}" type="parTrans" cxnId="{BEBAD8CE-3F19-4454-8271-79E92DC8ADDF}">
      <dgm:prSet/>
      <dgm:spPr/>
      <dgm:t>
        <a:bodyPr/>
        <a:lstStyle/>
        <a:p>
          <a:endParaRPr lang="ru-UA"/>
        </a:p>
      </dgm:t>
    </dgm:pt>
    <dgm:pt modelId="{19BD9DCF-2F8D-45AB-AF52-43971B5340CA}" type="sibTrans" cxnId="{BEBAD8CE-3F19-4454-8271-79E92DC8ADDF}">
      <dgm:prSet/>
      <dgm:spPr/>
      <dgm:t>
        <a:bodyPr/>
        <a:lstStyle/>
        <a:p>
          <a:endParaRPr lang="ru-UA"/>
        </a:p>
      </dgm:t>
    </dgm:pt>
    <dgm:pt modelId="{5E6437C0-88A9-477D-87EE-BF0DA9FF193F}">
      <dgm:prSet phldrT="[Текст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Зменшення нерівності, боротьба з бідністю та забезпечення доступу до якісних соціальних послуг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75FE4-C337-40C5-86AA-55F3E3A4D66C}" type="parTrans" cxnId="{1339598F-4341-4812-9643-ABE8C0313D13}">
      <dgm:prSet/>
      <dgm:spPr/>
      <dgm:t>
        <a:bodyPr/>
        <a:lstStyle/>
        <a:p>
          <a:endParaRPr lang="ru-UA"/>
        </a:p>
      </dgm:t>
    </dgm:pt>
    <dgm:pt modelId="{9F267629-6876-404F-A421-A80DC42A4214}" type="sibTrans" cxnId="{1339598F-4341-4812-9643-ABE8C0313D13}">
      <dgm:prSet/>
      <dgm:spPr/>
      <dgm:t>
        <a:bodyPr/>
        <a:lstStyle/>
        <a:p>
          <a:endParaRPr lang="ru-UA"/>
        </a:p>
      </dgm:t>
    </dgm:pt>
    <dgm:pt modelId="{BAA9FA11-F17C-4FCE-86EC-D273E8EB6B20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модернізація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3596B-50FB-443B-92E9-C45120820D5F}" type="parTrans" cxnId="{86BE1AE2-2AD3-477C-BC90-7E98FC7C99F8}">
      <dgm:prSet/>
      <dgm:spPr/>
      <dgm:t>
        <a:bodyPr/>
        <a:lstStyle/>
        <a:p>
          <a:endParaRPr lang="ru-UA"/>
        </a:p>
      </dgm:t>
    </dgm:pt>
    <dgm:pt modelId="{F7ACE204-448F-45A4-80D1-E8A420729F8E}" type="sibTrans" cxnId="{86BE1AE2-2AD3-477C-BC90-7E98FC7C99F8}">
      <dgm:prSet/>
      <dgm:spPr/>
      <dgm:t>
        <a:bodyPr/>
        <a:lstStyle/>
        <a:p>
          <a:endParaRPr lang="ru-UA"/>
        </a:p>
      </dgm:t>
    </dgm:pt>
    <dgm:pt modelId="{9DFD5D4D-E58E-4FBA-A48A-9C23BDA86089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Сприяння диверсифікації економіки, підтримка інновацій та створення нових робочих місць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C199-A60E-496A-BF06-426FF4E145D3}" type="parTrans" cxnId="{406349BE-F95C-433F-942F-D4E227EDE497}">
      <dgm:prSet/>
      <dgm:spPr/>
      <dgm:t>
        <a:bodyPr/>
        <a:lstStyle/>
        <a:p>
          <a:endParaRPr lang="ru-UA"/>
        </a:p>
      </dgm:t>
    </dgm:pt>
    <dgm:pt modelId="{274D7469-A53F-4672-816F-C7A3F078E914}" type="sibTrans" cxnId="{406349BE-F95C-433F-942F-D4E227EDE497}">
      <dgm:prSet/>
      <dgm:spPr/>
      <dgm:t>
        <a:bodyPr/>
        <a:lstStyle/>
        <a:p>
          <a:endParaRPr lang="ru-UA"/>
        </a:p>
      </dgm:t>
    </dgm:pt>
    <dgm:pt modelId="{425F9C9D-08FE-470E-9E5A-BEFB96B15C6B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Зміцнення інститутів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8758B-C0E2-4DBF-A386-D3A12911B3AB}" type="parTrans" cxnId="{22403D4F-C2EA-4237-B339-D8A48756729C}">
      <dgm:prSet/>
      <dgm:spPr/>
      <dgm:t>
        <a:bodyPr/>
        <a:lstStyle/>
        <a:p>
          <a:endParaRPr lang="ru-UA"/>
        </a:p>
      </dgm:t>
    </dgm:pt>
    <dgm:pt modelId="{EAC38CED-D0A7-4C12-8770-F43E3A88A8FA}" type="sibTrans" cxnId="{22403D4F-C2EA-4237-B339-D8A48756729C}">
      <dgm:prSet/>
      <dgm:spPr/>
      <dgm:t>
        <a:bodyPr/>
        <a:lstStyle/>
        <a:p>
          <a:endParaRPr lang="ru-UA"/>
        </a:p>
      </dgm:t>
    </dgm:pt>
    <dgm:pt modelId="{E64BAD96-9F54-455F-B00E-2164A06BE337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Реформування державного управління, боротьба з корупцією та створення прозорих умов для ведення бізнесу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EA6B8-C27E-4C22-A487-36FAB5F61841}" type="parTrans" cxnId="{E9725318-CE1A-4ADB-A195-194666512EF0}">
      <dgm:prSet/>
      <dgm:spPr/>
      <dgm:t>
        <a:bodyPr/>
        <a:lstStyle/>
        <a:p>
          <a:endParaRPr lang="ru-UA"/>
        </a:p>
      </dgm:t>
    </dgm:pt>
    <dgm:pt modelId="{8DF83BE6-E2E8-438F-BACD-7DF31F8CA163}" type="sibTrans" cxnId="{E9725318-CE1A-4ADB-A195-194666512EF0}">
      <dgm:prSet/>
      <dgm:spPr/>
      <dgm:t>
        <a:bodyPr/>
        <a:lstStyle/>
        <a:p>
          <a:endParaRPr lang="ru-UA"/>
        </a:p>
      </dgm:t>
    </dgm:pt>
    <dgm:pt modelId="{F5C7595C-E1EA-4B65-8B46-209E5D39C6B1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3ECA9-2D7D-4B49-8737-10EFB3DF110E}" type="parTrans" cxnId="{FC15B4C5-2570-4D49-B22B-EC7E3936516F}">
      <dgm:prSet/>
      <dgm:spPr/>
      <dgm:t>
        <a:bodyPr/>
        <a:lstStyle/>
        <a:p>
          <a:endParaRPr lang="ru-UA"/>
        </a:p>
      </dgm:t>
    </dgm:pt>
    <dgm:pt modelId="{3B8F3B5C-164D-4403-B9E3-528BF0C323F6}" type="sibTrans" cxnId="{FC15B4C5-2570-4D49-B22B-EC7E3936516F}">
      <dgm:prSet/>
      <dgm:spPr/>
      <dgm:t>
        <a:bodyPr/>
        <a:lstStyle/>
        <a:p>
          <a:endParaRPr lang="ru-UA"/>
        </a:p>
      </dgm:t>
    </dgm:pt>
    <dgm:pt modelId="{5AF6A662-3C53-43F3-A8AA-E8DD59533A62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  <a:buNone/>
          </a:pPr>
          <a:r>
            <a:rPr lang="uk-UA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міжнародної допомоги та обмін досвідом для досягнення цілей сталого розвитку</a:t>
          </a:r>
          <a:endParaRPr lang="ru-UA" sz="16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CDF5D-4A7E-4242-88D4-D22C068041E1}" type="parTrans" cxnId="{D3E3BCC5-BA1E-4A4F-A184-F0318F48A4C5}">
      <dgm:prSet/>
      <dgm:spPr/>
      <dgm:t>
        <a:bodyPr/>
        <a:lstStyle/>
        <a:p>
          <a:endParaRPr lang="ru-UA"/>
        </a:p>
      </dgm:t>
    </dgm:pt>
    <dgm:pt modelId="{77F9FE8A-61B4-4A54-B79B-1B9616BC87A8}" type="sibTrans" cxnId="{D3E3BCC5-BA1E-4A4F-A184-F0318F48A4C5}">
      <dgm:prSet/>
      <dgm:spPr/>
      <dgm:t>
        <a:bodyPr/>
        <a:lstStyle/>
        <a:p>
          <a:endParaRPr lang="ru-UA"/>
        </a:p>
      </dgm:t>
    </dgm:pt>
    <dgm:pt modelId="{460C6570-F785-491B-BDF5-F5F791A45C52}" type="pres">
      <dgm:prSet presAssocID="{642933F8-42CB-4583-A7D4-A0AB0CE57FA9}" presName="Name0" presStyleCnt="0">
        <dgm:presLayoutVars>
          <dgm:dir/>
          <dgm:animLvl val="lvl"/>
          <dgm:resizeHandles val="exact"/>
        </dgm:presLayoutVars>
      </dgm:prSet>
      <dgm:spPr/>
    </dgm:pt>
    <dgm:pt modelId="{D89AC110-61C6-4736-8B7B-880F1691D21F}" type="pres">
      <dgm:prSet presAssocID="{12065B16-6BF6-4E9B-98EF-59665BFDC547}" presName="linNode" presStyleCnt="0"/>
      <dgm:spPr/>
    </dgm:pt>
    <dgm:pt modelId="{736624E7-6E4F-41CA-AEC0-F66ECD905B2F}" type="pres">
      <dgm:prSet presAssocID="{12065B16-6BF6-4E9B-98EF-59665BFDC547}" presName="parentText" presStyleLbl="node1" presStyleIdx="0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03591D74-EB42-41A1-81B9-EC13A1497499}" type="pres">
      <dgm:prSet presAssocID="{12065B16-6BF6-4E9B-98EF-59665BFDC547}" presName="descendantText" presStyleLbl="alignAccFollowNode1" presStyleIdx="0" presStyleCnt="6" custLinFactNeighborX="-16171" custLinFactNeighborY="9702">
        <dgm:presLayoutVars>
          <dgm:bulletEnabled val="1"/>
        </dgm:presLayoutVars>
      </dgm:prSet>
      <dgm:spPr/>
    </dgm:pt>
    <dgm:pt modelId="{7AF7CFA3-5453-4974-9000-2A37347D90D5}" type="pres">
      <dgm:prSet presAssocID="{BA7A102E-1AEA-4721-96C6-B9A368EF24DD}" presName="sp" presStyleCnt="0"/>
      <dgm:spPr/>
    </dgm:pt>
    <dgm:pt modelId="{E9208BB4-9849-4220-8066-1956BC837AAC}" type="pres">
      <dgm:prSet presAssocID="{95465C6A-1C9E-41DC-A2B4-769D60B2DA71}" presName="linNode" presStyleCnt="0"/>
      <dgm:spPr/>
    </dgm:pt>
    <dgm:pt modelId="{C72459F9-50D2-4670-8A30-49E8B46D28DA}" type="pres">
      <dgm:prSet presAssocID="{95465C6A-1C9E-41DC-A2B4-769D60B2DA71}" presName="parentText" presStyleLbl="node1" presStyleIdx="1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5E3A41A1-296D-4811-A9A4-C6C366258807}" type="pres">
      <dgm:prSet presAssocID="{95465C6A-1C9E-41DC-A2B4-769D60B2DA71}" presName="descendantText" presStyleLbl="alignAccFollowNode1" presStyleIdx="1" presStyleCnt="6" custLinFactNeighborX="-16171" custLinFactNeighborY="9702">
        <dgm:presLayoutVars>
          <dgm:bulletEnabled val="1"/>
        </dgm:presLayoutVars>
      </dgm:prSet>
      <dgm:spPr/>
    </dgm:pt>
    <dgm:pt modelId="{86CD13B8-0BC2-4063-8548-8655061648A6}" type="pres">
      <dgm:prSet presAssocID="{6B07AF15-A2D6-4186-A35A-AD4A24767876}" presName="sp" presStyleCnt="0"/>
      <dgm:spPr/>
    </dgm:pt>
    <dgm:pt modelId="{0C6CA8FF-14F8-49C1-91F1-6B3FFF8FA33E}" type="pres">
      <dgm:prSet presAssocID="{17D3B4F7-7E20-4A76-BC07-F302F89C2422}" presName="linNode" presStyleCnt="0"/>
      <dgm:spPr/>
    </dgm:pt>
    <dgm:pt modelId="{5F381004-06B1-470A-921E-23BCA70CED91}" type="pres">
      <dgm:prSet presAssocID="{17D3B4F7-7E20-4A76-BC07-F302F89C2422}" presName="parentText" presStyleLbl="node1" presStyleIdx="2" presStyleCnt="6" custScaleX="63034" custLinFactNeighborX="-9689" custLinFactNeighborY="10090">
        <dgm:presLayoutVars>
          <dgm:chMax val="1"/>
          <dgm:bulletEnabled val="1"/>
        </dgm:presLayoutVars>
      </dgm:prSet>
      <dgm:spPr/>
    </dgm:pt>
    <dgm:pt modelId="{8DC5A20B-304A-4D31-934B-2B1A3CF447AB}" type="pres">
      <dgm:prSet presAssocID="{17D3B4F7-7E20-4A76-BC07-F302F89C2422}" presName="descendantText" presStyleLbl="alignAccFollowNode1" presStyleIdx="2" presStyleCnt="6" custLinFactNeighborX="-16171" custLinFactNeighborY="9702">
        <dgm:presLayoutVars>
          <dgm:bulletEnabled val="1"/>
        </dgm:presLayoutVars>
      </dgm:prSet>
      <dgm:spPr/>
    </dgm:pt>
    <dgm:pt modelId="{44C0F01A-A5AA-4C8C-BF56-9EB0CFD219C4}" type="pres">
      <dgm:prSet presAssocID="{19BD9DCF-2F8D-45AB-AF52-43971B5340CA}" presName="sp" presStyleCnt="0"/>
      <dgm:spPr/>
    </dgm:pt>
    <dgm:pt modelId="{3766F9BE-E5E0-44F0-8DEA-E23480885170}" type="pres">
      <dgm:prSet presAssocID="{BAA9FA11-F17C-4FCE-86EC-D273E8EB6B20}" presName="linNode" presStyleCnt="0"/>
      <dgm:spPr/>
    </dgm:pt>
    <dgm:pt modelId="{FA1D05B6-AF0C-4253-808F-D6C2AFE27377}" type="pres">
      <dgm:prSet presAssocID="{BAA9FA11-F17C-4FCE-86EC-D273E8EB6B20}" presName="parentText" presStyleLbl="node1" presStyleIdx="3" presStyleCnt="6" custScaleX="63034" custLinFactNeighborX="-9286" custLinFactNeighborY="7590">
        <dgm:presLayoutVars>
          <dgm:chMax val="1"/>
          <dgm:bulletEnabled val="1"/>
        </dgm:presLayoutVars>
      </dgm:prSet>
      <dgm:spPr/>
    </dgm:pt>
    <dgm:pt modelId="{2E86509C-5FC5-4960-B730-DBD1D4452B17}" type="pres">
      <dgm:prSet presAssocID="{BAA9FA11-F17C-4FCE-86EC-D273E8EB6B20}" presName="descendantText" presStyleLbl="alignAccFollowNode1" presStyleIdx="3" presStyleCnt="6" custLinFactNeighborX="-16171" custLinFactNeighborY="9702">
        <dgm:presLayoutVars>
          <dgm:bulletEnabled val="1"/>
        </dgm:presLayoutVars>
      </dgm:prSet>
      <dgm:spPr/>
    </dgm:pt>
    <dgm:pt modelId="{0609FC1B-B09F-428F-9A31-B3A0CE9562E5}" type="pres">
      <dgm:prSet presAssocID="{F7ACE204-448F-45A4-80D1-E8A420729F8E}" presName="sp" presStyleCnt="0"/>
      <dgm:spPr/>
    </dgm:pt>
    <dgm:pt modelId="{876A268D-9D5F-4F2A-A2BE-0723F7E5272E}" type="pres">
      <dgm:prSet presAssocID="{425F9C9D-08FE-470E-9E5A-BEFB96B15C6B}" presName="linNode" presStyleCnt="0"/>
      <dgm:spPr/>
    </dgm:pt>
    <dgm:pt modelId="{D25E9F9A-A39A-4B21-93BD-11B8C20E4291}" type="pres">
      <dgm:prSet presAssocID="{425F9C9D-08FE-470E-9E5A-BEFB96B15C6B}" presName="parentText" presStyleLbl="node1" presStyleIdx="4" presStyleCnt="6" custScaleX="63034" custLinFactNeighborX="-9420" custLinFactNeighborY="4908">
        <dgm:presLayoutVars>
          <dgm:chMax val="1"/>
          <dgm:bulletEnabled val="1"/>
        </dgm:presLayoutVars>
      </dgm:prSet>
      <dgm:spPr/>
    </dgm:pt>
    <dgm:pt modelId="{85F754F3-DFE3-4C8C-8D05-36A7EA35521D}" type="pres">
      <dgm:prSet presAssocID="{425F9C9D-08FE-470E-9E5A-BEFB96B15C6B}" presName="descendantText" presStyleLbl="alignAccFollowNode1" presStyleIdx="4" presStyleCnt="6" custLinFactNeighborX="-16171" custLinFactNeighborY="12715">
        <dgm:presLayoutVars>
          <dgm:bulletEnabled val="1"/>
        </dgm:presLayoutVars>
      </dgm:prSet>
      <dgm:spPr/>
    </dgm:pt>
    <dgm:pt modelId="{2C4848DC-474D-4745-B03C-A481ABAF242B}" type="pres">
      <dgm:prSet presAssocID="{EAC38CED-D0A7-4C12-8770-F43E3A88A8FA}" presName="sp" presStyleCnt="0"/>
      <dgm:spPr/>
    </dgm:pt>
    <dgm:pt modelId="{019E0D1A-23D5-4746-971C-30E74ED2B1E6}" type="pres">
      <dgm:prSet presAssocID="{F5C7595C-E1EA-4B65-8B46-209E5D39C6B1}" presName="linNode" presStyleCnt="0"/>
      <dgm:spPr/>
    </dgm:pt>
    <dgm:pt modelId="{C339C087-C30A-44E0-8529-53EB2DB32A98}" type="pres">
      <dgm:prSet presAssocID="{F5C7595C-E1EA-4B65-8B46-209E5D39C6B1}" presName="parentText" presStyleLbl="node1" presStyleIdx="5" presStyleCnt="6" custScaleX="63034" custLinFactNeighborX="-8994" custLinFactNeighborY="172">
        <dgm:presLayoutVars>
          <dgm:chMax val="1"/>
          <dgm:bulletEnabled val="1"/>
        </dgm:presLayoutVars>
      </dgm:prSet>
      <dgm:spPr/>
    </dgm:pt>
    <dgm:pt modelId="{1C65F17E-274B-4CC1-BF80-9977F383DF4C}" type="pres">
      <dgm:prSet presAssocID="{F5C7595C-E1EA-4B65-8B46-209E5D39C6B1}" presName="descendantText" presStyleLbl="alignAccFollowNode1" presStyleIdx="5" presStyleCnt="6" custLinFactNeighborX="-16171" custLinFactNeighborY="12715">
        <dgm:presLayoutVars>
          <dgm:bulletEnabled val="1"/>
        </dgm:presLayoutVars>
      </dgm:prSet>
      <dgm:spPr/>
    </dgm:pt>
  </dgm:ptLst>
  <dgm:cxnLst>
    <dgm:cxn modelId="{98C1BA09-4F35-4135-9CAA-D1C6DFFA1756}" srcId="{642933F8-42CB-4583-A7D4-A0AB0CE57FA9}" destId="{12065B16-6BF6-4E9B-98EF-59665BFDC547}" srcOrd="0" destOrd="0" parTransId="{48EBDB7B-2190-4D01-9632-137E7E8424E7}" sibTransId="{BA7A102E-1AEA-4721-96C6-B9A368EF24DD}"/>
    <dgm:cxn modelId="{E9725318-CE1A-4ADB-A195-194666512EF0}" srcId="{425F9C9D-08FE-470E-9E5A-BEFB96B15C6B}" destId="{E64BAD96-9F54-455F-B00E-2164A06BE337}" srcOrd="0" destOrd="0" parTransId="{597EA6B8-C27E-4C22-A487-36FAB5F61841}" sibTransId="{8DF83BE6-E2E8-438F-BACD-7DF31F8CA163}"/>
    <dgm:cxn modelId="{6255F520-829A-40D6-B8D8-514ADC7D051E}" type="presOf" srcId="{E64BAD96-9F54-455F-B00E-2164A06BE337}" destId="{85F754F3-DFE3-4C8C-8D05-36A7EA35521D}" srcOrd="0" destOrd="0" presId="urn:microsoft.com/office/officeart/2005/8/layout/vList5"/>
    <dgm:cxn modelId="{D903C921-D54E-4E8D-AB24-E3DD72E8B8D3}" type="presOf" srcId="{5E6437C0-88A9-477D-87EE-BF0DA9FF193F}" destId="{8DC5A20B-304A-4D31-934B-2B1A3CF447AB}" srcOrd="0" destOrd="0" presId="urn:microsoft.com/office/officeart/2005/8/layout/vList5"/>
    <dgm:cxn modelId="{E6FD0025-33D0-4FCD-814C-A369BB436FBF}" type="presOf" srcId="{5AF6A662-3C53-43F3-A8AA-E8DD59533A62}" destId="{1C65F17E-274B-4CC1-BF80-9977F383DF4C}" srcOrd="0" destOrd="0" presId="urn:microsoft.com/office/officeart/2005/8/layout/vList5"/>
    <dgm:cxn modelId="{CFC15742-8FAA-4B0D-B963-EB8A1B641914}" type="presOf" srcId="{17D3B4F7-7E20-4A76-BC07-F302F89C2422}" destId="{5F381004-06B1-470A-921E-23BCA70CED91}" srcOrd="0" destOrd="0" presId="urn:microsoft.com/office/officeart/2005/8/layout/vList5"/>
    <dgm:cxn modelId="{22403D4F-C2EA-4237-B339-D8A48756729C}" srcId="{642933F8-42CB-4583-A7D4-A0AB0CE57FA9}" destId="{425F9C9D-08FE-470E-9E5A-BEFB96B15C6B}" srcOrd="4" destOrd="0" parTransId="{4BD8758B-C0E2-4DBF-A386-D3A12911B3AB}" sibTransId="{EAC38CED-D0A7-4C12-8770-F43E3A88A8FA}"/>
    <dgm:cxn modelId="{010A1858-60CF-4E6E-9814-A65B41A0285E}" type="presOf" srcId="{12065B16-6BF6-4E9B-98EF-59665BFDC547}" destId="{736624E7-6E4F-41CA-AEC0-F66ECD905B2F}" srcOrd="0" destOrd="0" presId="urn:microsoft.com/office/officeart/2005/8/layout/vList5"/>
    <dgm:cxn modelId="{495D7183-E672-4FB0-8ED9-EB21F4B9A7E4}" type="presOf" srcId="{3C223009-6FDD-4055-8077-513B1871D08C}" destId="{03591D74-EB42-41A1-81B9-EC13A1497499}" srcOrd="0" destOrd="0" presId="urn:microsoft.com/office/officeart/2005/8/layout/vList5"/>
    <dgm:cxn modelId="{85C3068C-E816-42ED-A72B-4080503FDF28}" srcId="{12065B16-6BF6-4E9B-98EF-59665BFDC547}" destId="{3C223009-6FDD-4055-8077-513B1871D08C}" srcOrd="0" destOrd="0" parTransId="{5071BA94-A5DF-4480-AA5C-CC48E7376EE5}" sibTransId="{072E66A4-5A04-4CE2-8298-3471837EBC59}"/>
    <dgm:cxn modelId="{1339598F-4341-4812-9643-ABE8C0313D13}" srcId="{17D3B4F7-7E20-4A76-BC07-F302F89C2422}" destId="{5E6437C0-88A9-477D-87EE-BF0DA9FF193F}" srcOrd="0" destOrd="0" parTransId="{B6B75FE4-C337-40C5-86AA-55F3E3A4D66C}" sibTransId="{9F267629-6876-404F-A421-A80DC42A4214}"/>
    <dgm:cxn modelId="{3C9F958F-0D73-4D1B-AB02-1D12F5354019}" type="presOf" srcId="{9DFD5D4D-E58E-4FBA-A48A-9C23BDA86089}" destId="{2E86509C-5FC5-4960-B730-DBD1D4452B17}" srcOrd="0" destOrd="0" presId="urn:microsoft.com/office/officeart/2005/8/layout/vList5"/>
    <dgm:cxn modelId="{F5E1A4A6-86C6-46D4-BC80-FBCC90B3059B}" type="presOf" srcId="{95465C6A-1C9E-41DC-A2B4-769D60B2DA71}" destId="{C72459F9-50D2-4670-8A30-49E8B46D28DA}" srcOrd="0" destOrd="0" presId="urn:microsoft.com/office/officeart/2005/8/layout/vList5"/>
    <dgm:cxn modelId="{4FB07DB1-2D16-4247-B865-CED7F57A2561}" type="presOf" srcId="{425F9C9D-08FE-470E-9E5A-BEFB96B15C6B}" destId="{D25E9F9A-A39A-4B21-93BD-11B8C20E4291}" srcOrd="0" destOrd="0" presId="urn:microsoft.com/office/officeart/2005/8/layout/vList5"/>
    <dgm:cxn modelId="{84C83CB3-C191-4B99-B571-AA6814F4E4E8}" type="presOf" srcId="{642933F8-42CB-4583-A7D4-A0AB0CE57FA9}" destId="{460C6570-F785-491B-BDF5-F5F791A45C52}" srcOrd="0" destOrd="0" presId="urn:microsoft.com/office/officeart/2005/8/layout/vList5"/>
    <dgm:cxn modelId="{919737BB-0B2C-4826-B49F-A196FFFA6149}" srcId="{95465C6A-1C9E-41DC-A2B4-769D60B2DA71}" destId="{2AD24998-ED36-45BC-8259-1F38E5BF9271}" srcOrd="0" destOrd="0" parTransId="{D305F3FA-519D-4F19-A243-E491B80553E8}" sibTransId="{52FEFCCE-9169-4EE8-9ABA-F2175985B779}"/>
    <dgm:cxn modelId="{406349BE-F95C-433F-942F-D4E227EDE497}" srcId="{BAA9FA11-F17C-4FCE-86EC-D273E8EB6B20}" destId="{9DFD5D4D-E58E-4FBA-A48A-9C23BDA86089}" srcOrd="0" destOrd="0" parTransId="{E368C199-A60E-496A-BF06-426FF4E145D3}" sibTransId="{274D7469-A53F-4672-816F-C7A3F078E914}"/>
    <dgm:cxn modelId="{FC15B4C5-2570-4D49-B22B-EC7E3936516F}" srcId="{642933F8-42CB-4583-A7D4-A0AB0CE57FA9}" destId="{F5C7595C-E1EA-4B65-8B46-209E5D39C6B1}" srcOrd="5" destOrd="0" parTransId="{74F3ECA9-2D7D-4B49-8737-10EFB3DF110E}" sibTransId="{3B8F3B5C-164D-4403-B9E3-528BF0C323F6}"/>
    <dgm:cxn modelId="{D3E3BCC5-BA1E-4A4F-A184-F0318F48A4C5}" srcId="{F5C7595C-E1EA-4B65-8B46-209E5D39C6B1}" destId="{5AF6A662-3C53-43F3-A8AA-E8DD59533A62}" srcOrd="0" destOrd="0" parTransId="{B30CDF5D-4A7E-4242-88D4-D22C068041E1}" sibTransId="{77F9FE8A-61B4-4A54-B79B-1B9616BC87A8}"/>
    <dgm:cxn modelId="{6085A1C8-4646-46FB-B2E5-0F4A42BF446F}" type="presOf" srcId="{F5C7595C-E1EA-4B65-8B46-209E5D39C6B1}" destId="{C339C087-C30A-44E0-8529-53EB2DB32A98}" srcOrd="0" destOrd="0" presId="urn:microsoft.com/office/officeart/2005/8/layout/vList5"/>
    <dgm:cxn modelId="{BEBAD8CE-3F19-4454-8271-79E92DC8ADDF}" srcId="{642933F8-42CB-4583-A7D4-A0AB0CE57FA9}" destId="{17D3B4F7-7E20-4A76-BC07-F302F89C2422}" srcOrd="2" destOrd="0" parTransId="{46167532-3303-4899-B63C-19B7A63AED94}" sibTransId="{19BD9DCF-2F8D-45AB-AF52-43971B5340CA}"/>
    <dgm:cxn modelId="{86BE1AE2-2AD3-477C-BC90-7E98FC7C99F8}" srcId="{642933F8-42CB-4583-A7D4-A0AB0CE57FA9}" destId="{BAA9FA11-F17C-4FCE-86EC-D273E8EB6B20}" srcOrd="3" destOrd="0" parTransId="{BEB3596B-50FB-443B-92E9-C45120820D5F}" sibTransId="{F7ACE204-448F-45A4-80D1-E8A420729F8E}"/>
    <dgm:cxn modelId="{10853FE6-6FAC-4235-A249-B1F2E6244DF8}" type="presOf" srcId="{BAA9FA11-F17C-4FCE-86EC-D273E8EB6B20}" destId="{FA1D05B6-AF0C-4253-808F-D6C2AFE27377}" srcOrd="0" destOrd="0" presId="urn:microsoft.com/office/officeart/2005/8/layout/vList5"/>
    <dgm:cxn modelId="{4B7636E9-0FA3-478A-8AAA-F5A6BC104B08}" type="presOf" srcId="{2AD24998-ED36-45BC-8259-1F38E5BF9271}" destId="{5E3A41A1-296D-4811-A9A4-C6C366258807}" srcOrd="0" destOrd="0" presId="urn:microsoft.com/office/officeart/2005/8/layout/vList5"/>
    <dgm:cxn modelId="{500174ED-2D60-4481-9EE9-F65F4C491467}" srcId="{642933F8-42CB-4583-A7D4-A0AB0CE57FA9}" destId="{95465C6A-1C9E-41DC-A2B4-769D60B2DA71}" srcOrd="1" destOrd="0" parTransId="{C59A18E5-BA81-4185-99C6-E28B4B6C2E44}" sibTransId="{6B07AF15-A2D6-4186-A35A-AD4A24767876}"/>
    <dgm:cxn modelId="{EC453DD2-698D-4942-82F8-7986B5A2DA9D}" type="presParOf" srcId="{460C6570-F785-491B-BDF5-F5F791A45C52}" destId="{D89AC110-61C6-4736-8B7B-880F1691D21F}" srcOrd="0" destOrd="0" presId="urn:microsoft.com/office/officeart/2005/8/layout/vList5"/>
    <dgm:cxn modelId="{9FD4F9F2-8193-4338-AE4E-D356ABB4E929}" type="presParOf" srcId="{D89AC110-61C6-4736-8B7B-880F1691D21F}" destId="{736624E7-6E4F-41CA-AEC0-F66ECD905B2F}" srcOrd="0" destOrd="0" presId="urn:microsoft.com/office/officeart/2005/8/layout/vList5"/>
    <dgm:cxn modelId="{CF47CCCD-CE07-4E1E-A2D7-AFD00DA3371E}" type="presParOf" srcId="{D89AC110-61C6-4736-8B7B-880F1691D21F}" destId="{03591D74-EB42-41A1-81B9-EC13A1497499}" srcOrd="1" destOrd="0" presId="urn:microsoft.com/office/officeart/2005/8/layout/vList5"/>
    <dgm:cxn modelId="{586DFA4A-EB43-42B2-97DE-F3D85E6B1A80}" type="presParOf" srcId="{460C6570-F785-491B-BDF5-F5F791A45C52}" destId="{7AF7CFA3-5453-4974-9000-2A37347D90D5}" srcOrd="1" destOrd="0" presId="urn:microsoft.com/office/officeart/2005/8/layout/vList5"/>
    <dgm:cxn modelId="{5F4CD6E0-E81A-4D72-879A-A16C19890B7E}" type="presParOf" srcId="{460C6570-F785-491B-BDF5-F5F791A45C52}" destId="{E9208BB4-9849-4220-8066-1956BC837AAC}" srcOrd="2" destOrd="0" presId="urn:microsoft.com/office/officeart/2005/8/layout/vList5"/>
    <dgm:cxn modelId="{FF12E0FB-081C-4FA0-B02C-14F46656CD0D}" type="presParOf" srcId="{E9208BB4-9849-4220-8066-1956BC837AAC}" destId="{C72459F9-50D2-4670-8A30-49E8B46D28DA}" srcOrd="0" destOrd="0" presId="urn:microsoft.com/office/officeart/2005/8/layout/vList5"/>
    <dgm:cxn modelId="{A531AB4A-709B-4BB1-BE24-515E5F6A21E3}" type="presParOf" srcId="{E9208BB4-9849-4220-8066-1956BC837AAC}" destId="{5E3A41A1-296D-4811-A9A4-C6C366258807}" srcOrd="1" destOrd="0" presId="urn:microsoft.com/office/officeart/2005/8/layout/vList5"/>
    <dgm:cxn modelId="{561D8D3A-6877-4481-92DC-0B8291DE0D7E}" type="presParOf" srcId="{460C6570-F785-491B-BDF5-F5F791A45C52}" destId="{86CD13B8-0BC2-4063-8548-8655061648A6}" srcOrd="3" destOrd="0" presId="urn:microsoft.com/office/officeart/2005/8/layout/vList5"/>
    <dgm:cxn modelId="{3CCA577D-877E-4FA1-8276-05F9B1B67C9C}" type="presParOf" srcId="{460C6570-F785-491B-BDF5-F5F791A45C52}" destId="{0C6CA8FF-14F8-49C1-91F1-6B3FFF8FA33E}" srcOrd="4" destOrd="0" presId="urn:microsoft.com/office/officeart/2005/8/layout/vList5"/>
    <dgm:cxn modelId="{E03856EA-4775-4CD4-8B96-8B3D3DC8AA36}" type="presParOf" srcId="{0C6CA8FF-14F8-49C1-91F1-6B3FFF8FA33E}" destId="{5F381004-06B1-470A-921E-23BCA70CED91}" srcOrd="0" destOrd="0" presId="urn:microsoft.com/office/officeart/2005/8/layout/vList5"/>
    <dgm:cxn modelId="{DF365C1D-4906-4F09-8395-BF78D7A01067}" type="presParOf" srcId="{0C6CA8FF-14F8-49C1-91F1-6B3FFF8FA33E}" destId="{8DC5A20B-304A-4D31-934B-2B1A3CF447AB}" srcOrd="1" destOrd="0" presId="urn:microsoft.com/office/officeart/2005/8/layout/vList5"/>
    <dgm:cxn modelId="{90071579-56DA-4970-9D80-61F3FFF2FFA1}" type="presParOf" srcId="{460C6570-F785-491B-BDF5-F5F791A45C52}" destId="{44C0F01A-A5AA-4C8C-BF56-9EB0CFD219C4}" srcOrd="5" destOrd="0" presId="urn:microsoft.com/office/officeart/2005/8/layout/vList5"/>
    <dgm:cxn modelId="{29482DB3-6CF4-4F8F-9E35-FD860A82D106}" type="presParOf" srcId="{460C6570-F785-491B-BDF5-F5F791A45C52}" destId="{3766F9BE-E5E0-44F0-8DEA-E23480885170}" srcOrd="6" destOrd="0" presId="urn:microsoft.com/office/officeart/2005/8/layout/vList5"/>
    <dgm:cxn modelId="{4F51C991-455E-49D7-85E9-8439312C3DDD}" type="presParOf" srcId="{3766F9BE-E5E0-44F0-8DEA-E23480885170}" destId="{FA1D05B6-AF0C-4253-808F-D6C2AFE27377}" srcOrd="0" destOrd="0" presId="urn:microsoft.com/office/officeart/2005/8/layout/vList5"/>
    <dgm:cxn modelId="{D36567D8-5249-456F-AF67-AC14FA62AA49}" type="presParOf" srcId="{3766F9BE-E5E0-44F0-8DEA-E23480885170}" destId="{2E86509C-5FC5-4960-B730-DBD1D4452B17}" srcOrd="1" destOrd="0" presId="urn:microsoft.com/office/officeart/2005/8/layout/vList5"/>
    <dgm:cxn modelId="{CD98AA73-8FAC-4AB5-AA27-0190C0DE8944}" type="presParOf" srcId="{460C6570-F785-491B-BDF5-F5F791A45C52}" destId="{0609FC1B-B09F-428F-9A31-B3A0CE9562E5}" srcOrd="7" destOrd="0" presId="urn:microsoft.com/office/officeart/2005/8/layout/vList5"/>
    <dgm:cxn modelId="{A2DF244D-FD8D-4BF5-B086-E7E2D5D5E519}" type="presParOf" srcId="{460C6570-F785-491B-BDF5-F5F791A45C52}" destId="{876A268D-9D5F-4F2A-A2BE-0723F7E5272E}" srcOrd="8" destOrd="0" presId="urn:microsoft.com/office/officeart/2005/8/layout/vList5"/>
    <dgm:cxn modelId="{12777D68-E09C-4D8E-8371-3946DCF2B30C}" type="presParOf" srcId="{876A268D-9D5F-4F2A-A2BE-0723F7E5272E}" destId="{D25E9F9A-A39A-4B21-93BD-11B8C20E4291}" srcOrd="0" destOrd="0" presId="urn:microsoft.com/office/officeart/2005/8/layout/vList5"/>
    <dgm:cxn modelId="{7E1E5AA6-5C0A-4769-BB30-0CFCA188A112}" type="presParOf" srcId="{876A268D-9D5F-4F2A-A2BE-0723F7E5272E}" destId="{85F754F3-DFE3-4C8C-8D05-36A7EA35521D}" srcOrd="1" destOrd="0" presId="urn:microsoft.com/office/officeart/2005/8/layout/vList5"/>
    <dgm:cxn modelId="{FE28B3BF-FAAA-4E69-A1E2-4CDDBA86B128}" type="presParOf" srcId="{460C6570-F785-491B-BDF5-F5F791A45C52}" destId="{2C4848DC-474D-4745-B03C-A481ABAF242B}" srcOrd="9" destOrd="0" presId="urn:microsoft.com/office/officeart/2005/8/layout/vList5"/>
    <dgm:cxn modelId="{0D2581E6-A6AE-4899-87BD-7A8DAFA47734}" type="presParOf" srcId="{460C6570-F785-491B-BDF5-F5F791A45C52}" destId="{019E0D1A-23D5-4746-971C-30E74ED2B1E6}" srcOrd="10" destOrd="0" presId="urn:microsoft.com/office/officeart/2005/8/layout/vList5"/>
    <dgm:cxn modelId="{A4865E04-0269-46FE-AD57-C22057A583AE}" type="presParOf" srcId="{019E0D1A-23D5-4746-971C-30E74ED2B1E6}" destId="{C339C087-C30A-44E0-8529-53EB2DB32A98}" srcOrd="0" destOrd="0" presId="urn:microsoft.com/office/officeart/2005/8/layout/vList5"/>
    <dgm:cxn modelId="{4601260E-3B73-40AD-BCA5-D8FFF7A5E563}" type="presParOf" srcId="{019E0D1A-23D5-4746-971C-30E74ED2B1E6}" destId="{1C65F17E-274B-4CC1-BF80-9977F383DF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46FD5-2E7D-413D-9BA3-4C1A904ABF4F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22B2753F-9B65-4EF3-B2BF-16E3ED712662}">
      <dgm:prSet phldrT="[Текст]"/>
      <dgm:spPr/>
      <dgm:t>
        <a:bodyPr/>
        <a:lstStyle/>
        <a:p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341F5-BE39-4E62-B896-D7F953489AC5}" type="parTrans" cxnId="{CE4CB2A7-FC47-4B0B-A85B-BCCD6E79D9EC}">
      <dgm:prSet/>
      <dgm:spPr/>
      <dgm:t>
        <a:bodyPr/>
        <a:lstStyle/>
        <a:p>
          <a:endParaRPr lang="ru-UA"/>
        </a:p>
      </dgm:t>
    </dgm:pt>
    <dgm:pt modelId="{9FDB9730-78D7-4FE1-92A6-8179A1D60A54}" type="sibTrans" cxnId="{CE4CB2A7-FC47-4B0B-A85B-BCCD6E79D9EC}">
      <dgm:prSet/>
      <dgm:spPr/>
      <dgm:t>
        <a:bodyPr/>
        <a:lstStyle/>
        <a:p>
          <a:endParaRPr lang="ru-UA"/>
        </a:p>
      </dgm:t>
    </dgm:pt>
    <dgm:pt modelId="{6E4B9F3B-A068-4069-ACCF-B28CF84805FE}">
      <dgm:prSet phldrT="[Текст]" custT="1"/>
      <dgm:spPr/>
      <dgm:t>
        <a:bodyPr/>
        <a:lstStyle/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Екологізація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природозберігаючі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експертиза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безвідходних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замкненого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циклу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58262-4110-4C6A-A828-287CB4208524}" type="parTrans" cxnId="{EC99287E-A0AE-4316-B854-653C21110B6D}">
      <dgm:prSet/>
      <dgm:spPr/>
      <dgm:t>
        <a:bodyPr/>
        <a:lstStyle/>
        <a:p>
          <a:endParaRPr lang="ru-UA"/>
        </a:p>
      </dgm:t>
    </dgm:pt>
    <dgm:pt modelId="{9A930BBB-6834-4F81-BA0B-C28A8A38500F}" type="sibTrans" cxnId="{EC99287E-A0AE-4316-B854-653C21110B6D}">
      <dgm:prSet/>
      <dgm:spPr/>
      <dgm:t>
        <a:bodyPr/>
        <a:lstStyle/>
        <a:p>
          <a:endParaRPr lang="ru-UA"/>
        </a:p>
      </dgm:t>
    </dgm:pt>
    <dgm:pt modelId="{4A89D62F-C350-4116-B16F-73B80C9DF674}">
      <dgm:prSet phldrT="[Текст]" custT="1"/>
      <dgm:spPr/>
      <dgm:t>
        <a:bodyPr/>
        <a:lstStyle/>
        <a:p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витрачанні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енергетичних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вистачить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430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 35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природного газу – на 50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світовому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енергобалансі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атомної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максимально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нешкідливих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космічну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9B503-9426-48E9-AF8B-B5F8D4023E91}" type="parTrans" cxnId="{411F0111-A2A1-46F8-B2FD-A05F2686F436}">
      <dgm:prSet/>
      <dgm:spPr/>
      <dgm:t>
        <a:bodyPr/>
        <a:lstStyle/>
        <a:p>
          <a:endParaRPr lang="ru-UA"/>
        </a:p>
      </dgm:t>
    </dgm:pt>
    <dgm:pt modelId="{98148238-0388-47C8-B516-0D0C2A96BD5C}" type="sibTrans" cxnId="{411F0111-A2A1-46F8-B2FD-A05F2686F436}">
      <dgm:prSet/>
      <dgm:spPr/>
      <dgm:t>
        <a:bodyPr/>
        <a:lstStyle/>
        <a:p>
          <a:endParaRPr lang="ru-UA"/>
        </a:p>
      </dgm:t>
    </dgm:pt>
    <dgm:pt modelId="{379F4993-E90D-45C8-AEC7-697B49D0A14E}">
      <dgm:prSet custT="1"/>
      <dgm:spPr/>
      <dgm:t>
        <a:bodyPr/>
        <a:lstStyle/>
        <a:p>
          <a:pPr>
            <a:buNone/>
          </a:pP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Найважливішим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напрямом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 є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свідомості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над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панувати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себе.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E20B8-10A0-4116-80E7-06B24B047E39}" type="parTrans" cxnId="{369FB1B2-AB71-49B4-B064-74A36DE8ED1B}">
      <dgm:prSet/>
      <dgm:spPr/>
      <dgm:t>
        <a:bodyPr/>
        <a:lstStyle/>
        <a:p>
          <a:endParaRPr lang="ru-UA"/>
        </a:p>
      </dgm:t>
    </dgm:pt>
    <dgm:pt modelId="{1F73F72E-479F-49A5-B6BF-EFB368ACBA3C}" type="sibTrans" cxnId="{369FB1B2-AB71-49B4-B064-74A36DE8ED1B}">
      <dgm:prSet/>
      <dgm:spPr/>
      <dgm:t>
        <a:bodyPr/>
        <a:lstStyle/>
        <a:p>
          <a:endParaRPr lang="ru-UA"/>
        </a:p>
      </dgm:t>
    </dgm:pt>
    <dgm:pt modelId="{481044BC-1E9D-47E3-A7FC-C50CF83DA981}" type="pres">
      <dgm:prSet presAssocID="{9F646FD5-2E7D-413D-9BA3-4C1A904ABF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6E0FD55-7E68-4282-B7DA-9F51715B77FD}" type="pres">
      <dgm:prSet presAssocID="{22B2753F-9B65-4EF3-B2BF-16E3ED712662}" presName="root" presStyleCnt="0">
        <dgm:presLayoutVars>
          <dgm:chMax/>
          <dgm:chPref val="4"/>
        </dgm:presLayoutVars>
      </dgm:prSet>
      <dgm:spPr/>
    </dgm:pt>
    <dgm:pt modelId="{6F487723-401E-4495-82D6-4108D87F1340}" type="pres">
      <dgm:prSet presAssocID="{22B2753F-9B65-4EF3-B2BF-16E3ED712662}" presName="rootComposite" presStyleCnt="0">
        <dgm:presLayoutVars/>
      </dgm:prSet>
      <dgm:spPr/>
    </dgm:pt>
    <dgm:pt modelId="{191C2C2B-76B2-4871-A3E6-258E4C1EF5DE}" type="pres">
      <dgm:prSet presAssocID="{22B2753F-9B65-4EF3-B2BF-16E3ED712662}" presName="rootText" presStyleLbl="node0" presStyleIdx="0" presStyleCnt="1" custLinFactNeighborX="207" custLinFactNeighborY="-1550">
        <dgm:presLayoutVars>
          <dgm:chMax/>
          <dgm:chPref val="4"/>
        </dgm:presLayoutVars>
      </dgm:prSet>
      <dgm:spPr/>
    </dgm:pt>
    <dgm:pt modelId="{2E1C0D89-89C7-4C30-A824-85260CB91D74}" type="pres">
      <dgm:prSet presAssocID="{22B2753F-9B65-4EF3-B2BF-16E3ED712662}" presName="childShape" presStyleCnt="0">
        <dgm:presLayoutVars>
          <dgm:chMax val="0"/>
          <dgm:chPref val="0"/>
        </dgm:presLayoutVars>
      </dgm:prSet>
      <dgm:spPr/>
    </dgm:pt>
    <dgm:pt modelId="{9C9C6ABD-9A10-4AC0-BBEA-FF1BA0BF9AD1}" type="pres">
      <dgm:prSet presAssocID="{6E4B9F3B-A068-4069-ACCF-B28CF84805FE}" presName="childComposite" presStyleCnt="0">
        <dgm:presLayoutVars>
          <dgm:chMax val="0"/>
          <dgm:chPref val="0"/>
        </dgm:presLayoutVars>
      </dgm:prSet>
      <dgm:spPr/>
    </dgm:pt>
    <dgm:pt modelId="{F99F9C3C-69E4-4D0D-A866-1220558D9117}" type="pres">
      <dgm:prSet presAssocID="{6E4B9F3B-A068-4069-ACCF-B28CF84805FE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</dgm:spPr>
    </dgm:pt>
    <dgm:pt modelId="{CD54B259-5A4E-4377-940A-BEDF94813B9D}" type="pres">
      <dgm:prSet presAssocID="{6E4B9F3B-A068-4069-ACCF-B28CF84805FE}" presName="childText" presStyleLbl="lnNode1" presStyleIdx="0" presStyleCnt="3" custLinFactNeighborX="938" custLinFactNeighborY="1450">
        <dgm:presLayoutVars>
          <dgm:chMax val="0"/>
          <dgm:chPref val="0"/>
          <dgm:bulletEnabled val="1"/>
        </dgm:presLayoutVars>
      </dgm:prSet>
      <dgm:spPr/>
    </dgm:pt>
    <dgm:pt modelId="{20B2ABF0-4DC6-4F67-B98E-183AAEE6E175}" type="pres">
      <dgm:prSet presAssocID="{4A89D62F-C350-4116-B16F-73B80C9DF674}" presName="childComposite" presStyleCnt="0">
        <dgm:presLayoutVars>
          <dgm:chMax val="0"/>
          <dgm:chPref val="0"/>
        </dgm:presLayoutVars>
      </dgm:prSet>
      <dgm:spPr/>
    </dgm:pt>
    <dgm:pt modelId="{E890ED7F-1A77-4262-994B-1CF969E82F2E}" type="pres">
      <dgm:prSet presAssocID="{4A89D62F-C350-4116-B16F-73B80C9DF674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7EF98BF7-46F1-40BB-8B88-233B3493CEDA}" type="pres">
      <dgm:prSet presAssocID="{4A89D62F-C350-4116-B16F-73B80C9DF674}" presName="childText" presStyleLbl="lnNode1" presStyleIdx="1" presStyleCnt="3" custScaleY="108239" custLinFactNeighborX="-72" custLinFactNeighborY="-1550">
        <dgm:presLayoutVars>
          <dgm:chMax val="0"/>
          <dgm:chPref val="0"/>
          <dgm:bulletEnabled val="1"/>
        </dgm:presLayoutVars>
      </dgm:prSet>
      <dgm:spPr/>
    </dgm:pt>
    <dgm:pt modelId="{FB574C32-9395-4C94-8631-B2ADA8399BFE}" type="pres">
      <dgm:prSet presAssocID="{379F4993-E90D-45C8-AEC7-697B49D0A14E}" presName="childComposite" presStyleCnt="0">
        <dgm:presLayoutVars>
          <dgm:chMax val="0"/>
          <dgm:chPref val="0"/>
        </dgm:presLayoutVars>
      </dgm:prSet>
      <dgm:spPr/>
    </dgm:pt>
    <dgm:pt modelId="{F13DDA87-7FF6-42A6-B69B-BB5645F55BF6}" type="pres">
      <dgm:prSet presAssocID="{379F4993-E90D-45C8-AEC7-697B49D0A14E}" presName="Image" presStyleLbl="node1" presStyleIdx="2" presStyleCnt="3" custLinFactNeighborY="-1550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B5B108BD-5A29-4B7C-B104-4D0F31488709}" type="pres">
      <dgm:prSet presAssocID="{379F4993-E90D-45C8-AEC7-697B49D0A14E}" presName="childText" presStyleLbl="lnNode1" presStyleIdx="2" presStyleCnt="3" custLinFactNeighborX="241" custLinFactNeighborY="-1550">
        <dgm:presLayoutVars>
          <dgm:chMax val="0"/>
          <dgm:chPref val="0"/>
          <dgm:bulletEnabled val="1"/>
        </dgm:presLayoutVars>
      </dgm:prSet>
      <dgm:spPr/>
    </dgm:pt>
  </dgm:ptLst>
  <dgm:cxnLst>
    <dgm:cxn modelId="{411F0111-A2A1-46F8-B2FD-A05F2686F436}" srcId="{22B2753F-9B65-4EF3-B2BF-16E3ED712662}" destId="{4A89D62F-C350-4116-B16F-73B80C9DF674}" srcOrd="1" destOrd="0" parTransId="{E179B503-9426-48E9-AF8B-B5F8D4023E91}" sibTransId="{98148238-0388-47C8-B516-0D0C2A96BD5C}"/>
    <dgm:cxn modelId="{BE5C2E20-FE37-44E6-987F-58EECF13D933}" type="presOf" srcId="{6E4B9F3B-A068-4069-ACCF-B28CF84805FE}" destId="{CD54B259-5A4E-4377-940A-BEDF94813B9D}" srcOrd="0" destOrd="0" presId="urn:microsoft.com/office/officeart/2008/layout/PictureAccentList"/>
    <dgm:cxn modelId="{B36C1F5E-CE8E-426A-91CA-38BA51AC8C4C}" type="presOf" srcId="{22B2753F-9B65-4EF3-B2BF-16E3ED712662}" destId="{191C2C2B-76B2-4871-A3E6-258E4C1EF5DE}" srcOrd="0" destOrd="0" presId="urn:microsoft.com/office/officeart/2008/layout/PictureAccentList"/>
    <dgm:cxn modelId="{3C17A35E-6F8D-46C3-976D-41A96EC2EC72}" type="presOf" srcId="{379F4993-E90D-45C8-AEC7-697B49D0A14E}" destId="{B5B108BD-5A29-4B7C-B104-4D0F31488709}" srcOrd="0" destOrd="0" presId="urn:microsoft.com/office/officeart/2008/layout/PictureAccentList"/>
    <dgm:cxn modelId="{0B641552-DBA3-4736-972C-8423DFA9384B}" type="presOf" srcId="{9F646FD5-2E7D-413D-9BA3-4C1A904ABF4F}" destId="{481044BC-1E9D-47E3-A7FC-C50CF83DA981}" srcOrd="0" destOrd="0" presId="urn:microsoft.com/office/officeart/2008/layout/PictureAccentList"/>
    <dgm:cxn modelId="{EC99287E-A0AE-4316-B854-653C21110B6D}" srcId="{22B2753F-9B65-4EF3-B2BF-16E3ED712662}" destId="{6E4B9F3B-A068-4069-ACCF-B28CF84805FE}" srcOrd="0" destOrd="0" parTransId="{7FF58262-4110-4C6A-A828-287CB4208524}" sibTransId="{9A930BBB-6834-4F81-BA0B-C28A8A38500F}"/>
    <dgm:cxn modelId="{CE4CB2A7-FC47-4B0B-A85B-BCCD6E79D9EC}" srcId="{9F646FD5-2E7D-413D-9BA3-4C1A904ABF4F}" destId="{22B2753F-9B65-4EF3-B2BF-16E3ED712662}" srcOrd="0" destOrd="0" parTransId="{933341F5-BE39-4E62-B896-D7F953489AC5}" sibTransId="{9FDB9730-78D7-4FE1-92A6-8179A1D60A54}"/>
    <dgm:cxn modelId="{D765F6A8-B92A-4685-B2D0-FE84C1CD71DB}" type="presOf" srcId="{4A89D62F-C350-4116-B16F-73B80C9DF674}" destId="{7EF98BF7-46F1-40BB-8B88-233B3493CEDA}" srcOrd="0" destOrd="0" presId="urn:microsoft.com/office/officeart/2008/layout/PictureAccentList"/>
    <dgm:cxn modelId="{369FB1B2-AB71-49B4-B064-74A36DE8ED1B}" srcId="{22B2753F-9B65-4EF3-B2BF-16E3ED712662}" destId="{379F4993-E90D-45C8-AEC7-697B49D0A14E}" srcOrd="2" destOrd="0" parTransId="{758E20B8-10A0-4116-80E7-06B24B047E39}" sibTransId="{1F73F72E-479F-49A5-B6BF-EFB368ACBA3C}"/>
    <dgm:cxn modelId="{C95F3B20-CA1F-4B14-A328-E343540CA116}" type="presParOf" srcId="{481044BC-1E9D-47E3-A7FC-C50CF83DA981}" destId="{66E0FD55-7E68-4282-B7DA-9F51715B77FD}" srcOrd="0" destOrd="0" presId="urn:microsoft.com/office/officeart/2008/layout/PictureAccentList"/>
    <dgm:cxn modelId="{97DC5646-B202-4E2B-9A2F-AB5E7FB12593}" type="presParOf" srcId="{66E0FD55-7E68-4282-B7DA-9F51715B77FD}" destId="{6F487723-401E-4495-82D6-4108D87F1340}" srcOrd="0" destOrd="0" presId="urn:microsoft.com/office/officeart/2008/layout/PictureAccentList"/>
    <dgm:cxn modelId="{452C7C16-A329-4C06-A7F0-B68A669981A8}" type="presParOf" srcId="{6F487723-401E-4495-82D6-4108D87F1340}" destId="{191C2C2B-76B2-4871-A3E6-258E4C1EF5DE}" srcOrd="0" destOrd="0" presId="urn:microsoft.com/office/officeart/2008/layout/PictureAccentList"/>
    <dgm:cxn modelId="{18A1C6CF-7BAE-49CF-BD25-A711414EE590}" type="presParOf" srcId="{66E0FD55-7E68-4282-B7DA-9F51715B77FD}" destId="{2E1C0D89-89C7-4C30-A824-85260CB91D74}" srcOrd="1" destOrd="0" presId="urn:microsoft.com/office/officeart/2008/layout/PictureAccentList"/>
    <dgm:cxn modelId="{707CC2F2-C7F7-48EB-BE5C-CAE409B1DDA9}" type="presParOf" srcId="{2E1C0D89-89C7-4C30-A824-85260CB91D74}" destId="{9C9C6ABD-9A10-4AC0-BBEA-FF1BA0BF9AD1}" srcOrd="0" destOrd="0" presId="urn:microsoft.com/office/officeart/2008/layout/PictureAccentList"/>
    <dgm:cxn modelId="{9D9DE8F6-DD07-46CC-B93D-7E63186DBC23}" type="presParOf" srcId="{9C9C6ABD-9A10-4AC0-BBEA-FF1BA0BF9AD1}" destId="{F99F9C3C-69E4-4D0D-A866-1220558D9117}" srcOrd="0" destOrd="0" presId="urn:microsoft.com/office/officeart/2008/layout/PictureAccentList"/>
    <dgm:cxn modelId="{855A0AA6-0C8E-4BF4-B013-933D415958BD}" type="presParOf" srcId="{9C9C6ABD-9A10-4AC0-BBEA-FF1BA0BF9AD1}" destId="{CD54B259-5A4E-4377-940A-BEDF94813B9D}" srcOrd="1" destOrd="0" presId="urn:microsoft.com/office/officeart/2008/layout/PictureAccentList"/>
    <dgm:cxn modelId="{9B67FA49-C6FD-4E85-9F50-AEE02F3FBC0F}" type="presParOf" srcId="{2E1C0D89-89C7-4C30-A824-85260CB91D74}" destId="{20B2ABF0-4DC6-4F67-B98E-183AAEE6E175}" srcOrd="1" destOrd="0" presId="urn:microsoft.com/office/officeart/2008/layout/PictureAccentList"/>
    <dgm:cxn modelId="{E265AB81-6F41-468F-80C9-01122B95A1FE}" type="presParOf" srcId="{20B2ABF0-4DC6-4F67-B98E-183AAEE6E175}" destId="{E890ED7F-1A77-4262-994B-1CF969E82F2E}" srcOrd="0" destOrd="0" presId="urn:microsoft.com/office/officeart/2008/layout/PictureAccentList"/>
    <dgm:cxn modelId="{57F9B72E-1444-41E9-A617-BEF419270FC2}" type="presParOf" srcId="{20B2ABF0-4DC6-4F67-B98E-183AAEE6E175}" destId="{7EF98BF7-46F1-40BB-8B88-233B3493CEDA}" srcOrd="1" destOrd="0" presId="urn:microsoft.com/office/officeart/2008/layout/PictureAccentList"/>
    <dgm:cxn modelId="{B92F7A2A-C88F-44C4-B934-F06B4A56813E}" type="presParOf" srcId="{2E1C0D89-89C7-4C30-A824-85260CB91D74}" destId="{FB574C32-9395-4C94-8631-B2ADA8399BFE}" srcOrd="2" destOrd="0" presId="urn:microsoft.com/office/officeart/2008/layout/PictureAccentList"/>
    <dgm:cxn modelId="{3080C11A-DB0A-4CDE-8DFE-4E186A08BA0E}" type="presParOf" srcId="{FB574C32-9395-4C94-8631-B2ADA8399BFE}" destId="{F13DDA87-7FF6-42A6-B69B-BB5645F55BF6}" srcOrd="0" destOrd="0" presId="urn:microsoft.com/office/officeart/2008/layout/PictureAccentList"/>
    <dgm:cxn modelId="{CC0C7C89-3AC2-4F46-A51E-080B51C99CE9}" type="presParOf" srcId="{FB574C32-9395-4C94-8631-B2ADA8399BFE}" destId="{B5B108BD-5A29-4B7C-B104-4D0F314887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5AE4A-D748-4482-958A-F9B03F60870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A48FA0E-D94E-4F4B-B504-71F488E7E4A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 життя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7BDB-1C77-47B9-A695-9529A500AF73}" type="parTrans" cxnId="{527D486F-8949-4A9D-836E-977D0A1BA0FE}">
      <dgm:prSet/>
      <dgm:spPr/>
      <dgm:t>
        <a:bodyPr/>
        <a:lstStyle/>
        <a:p>
          <a:endParaRPr lang="ru-UA"/>
        </a:p>
      </dgm:t>
    </dgm:pt>
    <dgm:pt modelId="{23C96F44-48AF-431F-92E2-774AB11C5178}" type="sibTrans" cxnId="{527D486F-8949-4A9D-836E-977D0A1BA0FE}">
      <dgm:prSet/>
      <dgm:spPr/>
      <dgm:t>
        <a:bodyPr/>
        <a:lstStyle/>
        <a:p>
          <a:endParaRPr lang="ru-UA"/>
        </a:p>
      </dgm:t>
    </dgm:pt>
    <dgm:pt modelId="{90D9A069-09DB-4DEB-A33B-00BF9D336E2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стан здоров'я людини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4D59C-B6A4-4BC4-A4F3-98F7DA931D50}" type="parTrans" cxnId="{C6DEE170-9E7B-456F-A48C-31F558B7349E}">
      <dgm:prSet/>
      <dgm:spPr/>
      <dgm:t>
        <a:bodyPr/>
        <a:lstStyle/>
        <a:p>
          <a:endParaRPr lang="ru-UA"/>
        </a:p>
      </dgm:t>
    </dgm:pt>
    <dgm:pt modelId="{A542E897-9F98-4DC9-8168-45979CFB4503}" type="sibTrans" cxnId="{C6DEE170-9E7B-456F-A48C-31F558B7349E}">
      <dgm:prSet/>
      <dgm:spPr/>
      <dgm:t>
        <a:bodyPr/>
        <a:lstStyle/>
        <a:p>
          <a:endParaRPr lang="ru-UA"/>
        </a:p>
      </dgm:t>
    </dgm:pt>
    <dgm:pt modelId="{60F545F0-032C-4F6B-9C3B-FE4280502C0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освіти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486F3-3A60-4DDF-8619-E8116FA9CB52}" type="parTrans" cxnId="{0895466A-B88D-433D-9C32-C2697711C729}">
      <dgm:prSet/>
      <dgm:spPr/>
      <dgm:t>
        <a:bodyPr/>
        <a:lstStyle/>
        <a:p>
          <a:endParaRPr lang="ru-UA"/>
        </a:p>
      </dgm:t>
    </dgm:pt>
    <dgm:pt modelId="{761DF357-42F6-4C2F-87B8-67E4C27293FD}" type="sibTrans" cxnId="{0895466A-B88D-433D-9C32-C2697711C729}">
      <dgm:prSet/>
      <dgm:spPr/>
      <dgm:t>
        <a:bodyPr/>
        <a:lstStyle/>
        <a:p>
          <a:endParaRPr lang="ru-UA"/>
        </a:p>
      </dgm:t>
    </dgm:pt>
    <dgm:pt modelId="{88992485-1453-4545-9CEC-1AEC6D4B3D76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88431-D5F8-49F4-88BC-3B9E8810D682}" type="parTrans" cxnId="{AE815DEF-F9A9-4423-AD14-68D487829540}">
      <dgm:prSet/>
      <dgm:spPr/>
      <dgm:t>
        <a:bodyPr/>
        <a:lstStyle/>
        <a:p>
          <a:endParaRPr lang="ru-UA"/>
        </a:p>
      </dgm:t>
    </dgm:pt>
    <dgm:pt modelId="{FFAAC69D-DE20-42C2-888C-9C9950C4EEAB}" type="sibTrans" cxnId="{AE815DEF-F9A9-4423-AD14-68D487829540}">
      <dgm:prSet/>
      <dgm:spPr/>
      <dgm:t>
        <a:bodyPr/>
        <a:lstStyle/>
        <a:p>
          <a:endParaRPr lang="ru-UA"/>
        </a:p>
      </dgm:t>
    </dgm:pt>
    <dgm:pt modelId="{C5A30378-92D5-4744-B945-9F25C084F18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зайнятості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3238-2AF2-4D87-AE88-42448C86E880}" type="parTrans" cxnId="{C237DB46-8F50-4086-97D1-543EC6BF9D07}">
      <dgm:prSet/>
      <dgm:spPr/>
      <dgm:t>
        <a:bodyPr/>
        <a:lstStyle/>
        <a:p>
          <a:endParaRPr lang="ru-UA"/>
        </a:p>
      </dgm:t>
    </dgm:pt>
    <dgm:pt modelId="{E4EFD63F-BEA0-4C0F-9325-98B0313BAFC6}" type="sibTrans" cxnId="{C237DB46-8F50-4086-97D1-543EC6BF9D07}">
      <dgm:prSet/>
      <dgm:spPr/>
      <dgm:t>
        <a:bodyPr/>
        <a:lstStyle/>
        <a:p>
          <a:endParaRPr lang="ru-UA"/>
        </a:p>
      </dgm:t>
    </dgm:pt>
    <dgm:pt modelId="{74A2790C-7EC2-46DB-8477-44B57B4F523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ступінь реалізації прав людини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31C06-4170-4CA0-9598-DB7F4F099A03}" type="parTrans" cxnId="{034EA626-719F-44D1-A232-59CEFCE9355F}">
      <dgm:prSet/>
      <dgm:spPr/>
      <dgm:t>
        <a:bodyPr/>
        <a:lstStyle/>
        <a:p>
          <a:endParaRPr lang="ru-UA"/>
        </a:p>
      </dgm:t>
    </dgm:pt>
    <dgm:pt modelId="{B7BB7593-2659-4D6B-9B54-C8B1F384CD76}" type="sibTrans" cxnId="{034EA626-719F-44D1-A232-59CEFCE9355F}">
      <dgm:prSet/>
      <dgm:spPr/>
      <dgm:t>
        <a:bodyPr/>
        <a:lstStyle/>
        <a:p>
          <a:endParaRPr lang="ru-UA"/>
        </a:p>
      </dgm:t>
    </dgm:pt>
    <dgm:pt modelId="{795C3F21-C3DD-41DA-AEB2-03C733E13B3C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 стану довкілля від нормативів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EBDDF-47E0-4BF5-927C-B946D2767AFC}" type="parTrans" cxnId="{242F45ED-FE0C-49C5-97A6-DB0F5EE306B4}">
      <dgm:prSet/>
      <dgm:spPr/>
      <dgm:t>
        <a:bodyPr/>
        <a:lstStyle/>
        <a:p>
          <a:endParaRPr lang="ru-UA"/>
        </a:p>
      </dgm:t>
    </dgm:pt>
    <dgm:pt modelId="{2F2E9DE2-991B-46A6-B83F-413585B33254}" type="sibTrans" cxnId="{242F45ED-FE0C-49C5-97A6-DB0F5EE306B4}">
      <dgm:prSet/>
      <dgm:spPr/>
      <dgm:t>
        <a:bodyPr/>
        <a:lstStyle/>
        <a:p>
          <a:endParaRPr lang="ru-UA"/>
        </a:p>
      </dgm:t>
    </dgm:pt>
    <dgm:pt modelId="{B6F1B537-721E-4900-88C1-865DAC86F1A3}" type="pres">
      <dgm:prSet presAssocID="{EDD5AE4A-D748-4482-958A-F9B03F608700}" presName="Name0" presStyleCnt="0">
        <dgm:presLayoutVars>
          <dgm:dir/>
          <dgm:resizeHandles val="exact"/>
        </dgm:presLayoutVars>
      </dgm:prSet>
      <dgm:spPr/>
    </dgm:pt>
    <dgm:pt modelId="{F2585302-89C6-4EE3-8F01-6B932998C87E}" type="pres">
      <dgm:prSet presAssocID="{EDD5AE4A-D748-4482-958A-F9B03F608700}" presName="cycle" presStyleCnt="0"/>
      <dgm:spPr/>
    </dgm:pt>
    <dgm:pt modelId="{58A9F41F-05C4-4A16-8607-BC1918C6C1DD}" type="pres">
      <dgm:prSet presAssocID="{6A48FA0E-D94E-4F4B-B504-71F488E7E4A1}" presName="nodeFirstNode" presStyleLbl="node1" presStyleIdx="0" presStyleCnt="7" custRadScaleRad="102634">
        <dgm:presLayoutVars>
          <dgm:bulletEnabled val="1"/>
        </dgm:presLayoutVars>
      </dgm:prSet>
      <dgm:spPr/>
    </dgm:pt>
    <dgm:pt modelId="{626D9FFE-AEC9-4BEC-A5A9-3F2DF9CC85DB}" type="pres">
      <dgm:prSet presAssocID="{23C96F44-48AF-431F-92E2-774AB11C5178}" presName="sibTransFirstNode" presStyleLbl="bgShp" presStyleIdx="0" presStyleCnt="1"/>
      <dgm:spPr/>
    </dgm:pt>
    <dgm:pt modelId="{DDE2FD49-E91E-4DB2-9B08-CC7A3AEAD8EF}" type="pres">
      <dgm:prSet presAssocID="{90D9A069-09DB-4DEB-A33B-00BF9D336E23}" presName="nodeFollowingNodes" presStyleLbl="node1" presStyleIdx="1" presStyleCnt="7">
        <dgm:presLayoutVars>
          <dgm:bulletEnabled val="1"/>
        </dgm:presLayoutVars>
      </dgm:prSet>
      <dgm:spPr/>
    </dgm:pt>
    <dgm:pt modelId="{AEE45CBE-8285-43B4-8B20-9A3B02615E32}" type="pres">
      <dgm:prSet presAssocID="{60F545F0-032C-4F6B-9C3B-FE4280502C0E}" presName="nodeFollowingNodes" presStyleLbl="node1" presStyleIdx="2" presStyleCnt="7">
        <dgm:presLayoutVars>
          <dgm:bulletEnabled val="1"/>
        </dgm:presLayoutVars>
      </dgm:prSet>
      <dgm:spPr/>
    </dgm:pt>
    <dgm:pt modelId="{01B66EE3-32C5-4243-AD22-599518A3B0F6}" type="pres">
      <dgm:prSet presAssocID="{88992485-1453-4545-9CEC-1AEC6D4B3D76}" presName="nodeFollowingNodes" presStyleLbl="node1" presStyleIdx="3" presStyleCnt="7">
        <dgm:presLayoutVars>
          <dgm:bulletEnabled val="1"/>
        </dgm:presLayoutVars>
      </dgm:prSet>
      <dgm:spPr/>
    </dgm:pt>
    <dgm:pt modelId="{C2E3FAE8-782F-4477-918C-7A28B233DEEA}" type="pres">
      <dgm:prSet presAssocID="{C5A30378-92D5-4744-B945-9F25C084F183}" presName="nodeFollowingNodes" presStyleLbl="node1" presStyleIdx="4" presStyleCnt="7">
        <dgm:presLayoutVars>
          <dgm:bulletEnabled val="1"/>
        </dgm:presLayoutVars>
      </dgm:prSet>
      <dgm:spPr/>
    </dgm:pt>
    <dgm:pt modelId="{8A919019-E0D1-4299-A142-338616DB23C3}" type="pres">
      <dgm:prSet presAssocID="{74A2790C-7EC2-46DB-8477-44B57B4F523D}" presName="nodeFollowingNodes" presStyleLbl="node1" presStyleIdx="5" presStyleCnt="7" custRadScaleRad="99586" custRadScaleInc="646">
        <dgm:presLayoutVars>
          <dgm:bulletEnabled val="1"/>
        </dgm:presLayoutVars>
      </dgm:prSet>
      <dgm:spPr/>
    </dgm:pt>
    <dgm:pt modelId="{B829CD38-F276-4898-9C14-218067C4215C}" type="pres">
      <dgm:prSet presAssocID="{795C3F21-C3DD-41DA-AEB2-03C733E13B3C}" presName="nodeFollowingNodes" presStyleLbl="node1" presStyleIdx="6" presStyleCnt="7" custRadScaleRad="100206" custRadScaleInc="-209">
        <dgm:presLayoutVars>
          <dgm:bulletEnabled val="1"/>
        </dgm:presLayoutVars>
      </dgm:prSet>
      <dgm:spPr/>
    </dgm:pt>
  </dgm:ptLst>
  <dgm:cxnLst>
    <dgm:cxn modelId="{19FC1504-5997-42A5-A7FE-9C26AD24E9FD}" type="presOf" srcId="{23C96F44-48AF-431F-92E2-774AB11C5178}" destId="{626D9FFE-AEC9-4BEC-A5A9-3F2DF9CC85DB}" srcOrd="0" destOrd="0" presId="urn:microsoft.com/office/officeart/2005/8/layout/cycle3"/>
    <dgm:cxn modelId="{D19F891F-2D23-43D0-8B94-E32AFE7C93D7}" type="presOf" srcId="{74A2790C-7EC2-46DB-8477-44B57B4F523D}" destId="{8A919019-E0D1-4299-A142-338616DB23C3}" srcOrd="0" destOrd="0" presId="urn:microsoft.com/office/officeart/2005/8/layout/cycle3"/>
    <dgm:cxn modelId="{034EA626-719F-44D1-A232-59CEFCE9355F}" srcId="{EDD5AE4A-D748-4482-958A-F9B03F608700}" destId="{74A2790C-7EC2-46DB-8477-44B57B4F523D}" srcOrd="5" destOrd="0" parTransId="{5A931C06-4170-4CA0-9598-DB7F4F099A03}" sibTransId="{B7BB7593-2659-4D6B-9B54-C8B1F384CD76}"/>
    <dgm:cxn modelId="{DE1F9927-3A68-406E-B964-F3DD0111372F}" type="presOf" srcId="{795C3F21-C3DD-41DA-AEB2-03C733E13B3C}" destId="{B829CD38-F276-4898-9C14-218067C4215C}" srcOrd="0" destOrd="0" presId="urn:microsoft.com/office/officeart/2005/8/layout/cycle3"/>
    <dgm:cxn modelId="{CA98352E-F267-4B03-B94E-6E6EE859BF80}" type="presOf" srcId="{60F545F0-032C-4F6B-9C3B-FE4280502C0E}" destId="{AEE45CBE-8285-43B4-8B20-9A3B02615E32}" srcOrd="0" destOrd="0" presId="urn:microsoft.com/office/officeart/2005/8/layout/cycle3"/>
    <dgm:cxn modelId="{3EFD0137-58BE-4D5A-916B-CDB000A0425C}" type="presOf" srcId="{90D9A069-09DB-4DEB-A33B-00BF9D336E23}" destId="{DDE2FD49-E91E-4DB2-9B08-CC7A3AEAD8EF}" srcOrd="0" destOrd="0" presId="urn:microsoft.com/office/officeart/2005/8/layout/cycle3"/>
    <dgm:cxn modelId="{A4D3E93C-31D1-4FB8-A681-0292546A0754}" type="presOf" srcId="{EDD5AE4A-D748-4482-958A-F9B03F608700}" destId="{B6F1B537-721E-4900-88C1-865DAC86F1A3}" srcOrd="0" destOrd="0" presId="urn:microsoft.com/office/officeart/2005/8/layout/cycle3"/>
    <dgm:cxn modelId="{C237DB46-8F50-4086-97D1-543EC6BF9D07}" srcId="{EDD5AE4A-D748-4482-958A-F9B03F608700}" destId="{C5A30378-92D5-4744-B945-9F25C084F183}" srcOrd="4" destOrd="0" parTransId="{D3593238-2AF2-4D87-AE88-42448C86E880}" sibTransId="{E4EFD63F-BEA0-4C0F-9325-98B0313BAFC6}"/>
    <dgm:cxn modelId="{0895466A-B88D-433D-9C32-C2697711C729}" srcId="{EDD5AE4A-D748-4482-958A-F9B03F608700}" destId="{60F545F0-032C-4F6B-9C3B-FE4280502C0E}" srcOrd="2" destOrd="0" parTransId="{AE4486F3-3A60-4DDF-8619-E8116FA9CB52}" sibTransId="{761DF357-42F6-4C2F-87B8-67E4C27293FD}"/>
    <dgm:cxn modelId="{527D486F-8949-4A9D-836E-977D0A1BA0FE}" srcId="{EDD5AE4A-D748-4482-958A-F9B03F608700}" destId="{6A48FA0E-D94E-4F4B-B504-71F488E7E4A1}" srcOrd="0" destOrd="0" parTransId="{C81A7BDB-1C77-47B9-A695-9529A500AF73}" sibTransId="{23C96F44-48AF-431F-92E2-774AB11C5178}"/>
    <dgm:cxn modelId="{C6DEE170-9E7B-456F-A48C-31F558B7349E}" srcId="{EDD5AE4A-D748-4482-958A-F9B03F608700}" destId="{90D9A069-09DB-4DEB-A33B-00BF9D336E23}" srcOrd="1" destOrd="0" parTransId="{D9E4D59C-B6A4-4BC4-A4F3-98F7DA931D50}" sibTransId="{A542E897-9F98-4DC9-8168-45979CFB4503}"/>
    <dgm:cxn modelId="{25C0187F-F946-4C0D-BF09-9148DD890529}" type="presOf" srcId="{88992485-1453-4545-9CEC-1AEC6D4B3D76}" destId="{01B66EE3-32C5-4243-AD22-599518A3B0F6}" srcOrd="0" destOrd="0" presId="urn:microsoft.com/office/officeart/2005/8/layout/cycle3"/>
    <dgm:cxn modelId="{6EE0D2A3-BF5E-40B6-A64D-48A284C28CF0}" type="presOf" srcId="{6A48FA0E-D94E-4F4B-B504-71F488E7E4A1}" destId="{58A9F41F-05C4-4A16-8607-BC1918C6C1DD}" srcOrd="0" destOrd="0" presId="urn:microsoft.com/office/officeart/2005/8/layout/cycle3"/>
    <dgm:cxn modelId="{157D27C4-B200-47CA-8CAB-224710BF1957}" type="presOf" srcId="{C5A30378-92D5-4744-B945-9F25C084F183}" destId="{C2E3FAE8-782F-4477-918C-7A28B233DEEA}" srcOrd="0" destOrd="0" presId="urn:microsoft.com/office/officeart/2005/8/layout/cycle3"/>
    <dgm:cxn modelId="{242F45ED-FE0C-49C5-97A6-DB0F5EE306B4}" srcId="{EDD5AE4A-D748-4482-958A-F9B03F608700}" destId="{795C3F21-C3DD-41DA-AEB2-03C733E13B3C}" srcOrd="6" destOrd="0" parTransId="{2F2EBDDF-47E0-4BF5-927C-B946D2767AFC}" sibTransId="{2F2E9DE2-991B-46A6-B83F-413585B33254}"/>
    <dgm:cxn modelId="{AE815DEF-F9A9-4423-AD14-68D487829540}" srcId="{EDD5AE4A-D748-4482-958A-F9B03F608700}" destId="{88992485-1453-4545-9CEC-1AEC6D4B3D76}" srcOrd="3" destOrd="0" parTransId="{E6088431-D5F8-49F4-88BC-3B9E8810D682}" sibTransId="{FFAAC69D-DE20-42C2-888C-9C9950C4EEAB}"/>
    <dgm:cxn modelId="{383650FF-FDB9-4B81-8954-72C1924488EC}" type="presParOf" srcId="{B6F1B537-721E-4900-88C1-865DAC86F1A3}" destId="{F2585302-89C6-4EE3-8F01-6B932998C87E}" srcOrd="0" destOrd="0" presId="urn:microsoft.com/office/officeart/2005/8/layout/cycle3"/>
    <dgm:cxn modelId="{0AA42B92-6135-44D0-8766-3AAE92E6CC2C}" type="presParOf" srcId="{F2585302-89C6-4EE3-8F01-6B932998C87E}" destId="{58A9F41F-05C4-4A16-8607-BC1918C6C1DD}" srcOrd="0" destOrd="0" presId="urn:microsoft.com/office/officeart/2005/8/layout/cycle3"/>
    <dgm:cxn modelId="{F8BB4770-12FF-4846-9F78-085FBC4BBCFF}" type="presParOf" srcId="{F2585302-89C6-4EE3-8F01-6B932998C87E}" destId="{626D9FFE-AEC9-4BEC-A5A9-3F2DF9CC85DB}" srcOrd="1" destOrd="0" presId="urn:microsoft.com/office/officeart/2005/8/layout/cycle3"/>
    <dgm:cxn modelId="{1737AA85-C364-4386-AA52-38C4A5B75DF2}" type="presParOf" srcId="{F2585302-89C6-4EE3-8F01-6B932998C87E}" destId="{DDE2FD49-E91E-4DB2-9B08-CC7A3AEAD8EF}" srcOrd="2" destOrd="0" presId="urn:microsoft.com/office/officeart/2005/8/layout/cycle3"/>
    <dgm:cxn modelId="{0EDA41EB-7892-437E-879D-AD229A6CF865}" type="presParOf" srcId="{F2585302-89C6-4EE3-8F01-6B932998C87E}" destId="{AEE45CBE-8285-43B4-8B20-9A3B02615E32}" srcOrd="3" destOrd="0" presId="urn:microsoft.com/office/officeart/2005/8/layout/cycle3"/>
    <dgm:cxn modelId="{A6EED889-5534-45EE-86D7-8192F82F1D94}" type="presParOf" srcId="{F2585302-89C6-4EE3-8F01-6B932998C87E}" destId="{01B66EE3-32C5-4243-AD22-599518A3B0F6}" srcOrd="4" destOrd="0" presId="urn:microsoft.com/office/officeart/2005/8/layout/cycle3"/>
    <dgm:cxn modelId="{C63D705B-9877-4291-A05E-D4C53790F302}" type="presParOf" srcId="{F2585302-89C6-4EE3-8F01-6B932998C87E}" destId="{C2E3FAE8-782F-4477-918C-7A28B233DEEA}" srcOrd="5" destOrd="0" presId="urn:microsoft.com/office/officeart/2005/8/layout/cycle3"/>
    <dgm:cxn modelId="{4D0E8658-F269-4B0A-8BAB-462854B8B49A}" type="presParOf" srcId="{F2585302-89C6-4EE3-8F01-6B932998C87E}" destId="{8A919019-E0D1-4299-A142-338616DB23C3}" srcOrd="6" destOrd="0" presId="urn:microsoft.com/office/officeart/2005/8/layout/cycle3"/>
    <dgm:cxn modelId="{C7492C11-EA35-487B-97BD-D093D8359911}" type="presParOf" srcId="{F2585302-89C6-4EE3-8F01-6B932998C87E}" destId="{B829CD38-F276-4898-9C14-218067C4215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82825-CFDA-44EC-A9CB-48808B83BF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803B2483-DA1D-4FEA-A902-D0B1AD8AFA87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Термін «сталий розвиток» (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development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з'явився в природокористуванні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стосовно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локальних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рибному та лісовому господарстві) у ХІХ-ХХ ст.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69468-C7C5-4D5F-A735-B996D928B5DC}" type="parTrans" cxnId="{C716A6CF-9E60-4080-B843-D0E2DBEFACD6}">
      <dgm:prSet/>
      <dgm:spPr/>
      <dgm:t>
        <a:bodyPr/>
        <a:lstStyle/>
        <a:p>
          <a:endParaRPr lang="ru-UA"/>
        </a:p>
      </dgm:t>
    </dgm:pt>
    <dgm:pt modelId="{33C593E1-26D0-4085-A3FA-6713575132E7}" type="sibTrans" cxnId="{C716A6CF-9E60-4080-B843-D0E2DBEFACD6}">
      <dgm:prSet/>
      <dgm:spPr/>
      <dgm:t>
        <a:bodyPr/>
        <a:lstStyle/>
        <a:p>
          <a:endParaRPr lang="ru-UA"/>
        </a:p>
      </dgm:t>
    </dgm:pt>
    <dgm:pt modelId="{0D95E18C-2F61-448D-B54B-BF6006D2BF9E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Теорії " межі зростання " (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the limits of growth )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і " сталого зростання " (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growth ) 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дійшли висновку , що здійснення політики " сталого зростання " нерозривно пов'язані з формуванням " сталого суспільства " (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society )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28C30-E70E-4FEB-B9C3-03828D8C335B}" type="parTrans" cxnId="{110C9E9E-97C2-4ADD-9A65-6BA775A8EF14}">
      <dgm:prSet/>
      <dgm:spPr/>
      <dgm:t>
        <a:bodyPr/>
        <a:lstStyle/>
        <a:p>
          <a:endParaRPr lang="ru-UA"/>
        </a:p>
      </dgm:t>
    </dgm:pt>
    <dgm:pt modelId="{B97A48F1-7E96-4953-848C-A9D3E3770905}" type="sibTrans" cxnId="{110C9E9E-97C2-4ADD-9A65-6BA775A8EF14}">
      <dgm:prSet/>
      <dgm:spPr/>
      <dgm:t>
        <a:bodyPr/>
        <a:lstStyle/>
        <a:p>
          <a:endParaRPr lang="ru-UA"/>
        </a:p>
      </dgm:t>
    </dgm:pt>
    <dgm:pt modelId="{EA710008-C49E-47CB-808B-C39F3B2A29ED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(гармонійний розвиток, збалансований розвиток) — процес економічних та соціальних змін, при якому природні ресурси, напрям інвестицій, орієнтація науково-технічного розвитку, розвиток особистості та інституційні зміни узгоджені один з одним і зміцнюють нинішній та майбутній потенціал для задоволення людських потреб,  якості життя людей.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9D8A8-D950-4387-9AC0-1778F11320C0}" type="parTrans" cxnId="{5F93C540-A791-4283-9BC4-B272B98AE35E}">
      <dgm:prSet/>
      <dgm:spPr/>
      <dgm:t>
        <a:bodyPr/>
        <a:lstStyle/>
        <a:p>
          <a:endParaRPr lang="ru-UA"/>
        </a:p>
      </dgm:t>
    </dgm:pt>
    <dgm:pt modelId="{FA1EDB35-FA3A-4481-9ECB-9F9242935A9A}" type="sibTrans" cxnId="{5F93C540-A791-4283-9BC4-B272B98AE35E}">
      <dgm:prSet/>
      <dgm:spPr/>
      <dgm:t>
        <a:bodyPr/>
        <a:lstStyle/>
        <a:p>
          <a:endParaRPr lang="ru-UA"/>
        </a:p>
      </dgm:t>
    </dgm:pt>
    <dgm:pt modelId="{D7779A51-BA79-41F5-82CC-563AA0BD4115}" type="pres">
      <dgm:prSet presAssocID="{A8A82825-CFDA-44EC-A9CB-48808B83BFC5}" presName="linear" presStyleCnt="0">
        <dgm:presLayoutVars>
          <dgm:dir/>
          <dgm:animLvl val="lvl"/>
          <dgm:resizeHandles val="exact"/>
        </dgm:presLayoutVars>
      </dgm:prSet>
      <dgm:spPr/>
    </dgm:pt>
    <dgm:pt modelId="{1BD768FC-EDDE-499A-BAF5-3D18FF273C69}" type="pres">
      <dgm:prSet presAssocID="{803B2483-DA1D-4FEA-A902-D0B1AD8AFA87}" presName="parentLin" presStyleCnt="0"/>
      <dgm:spPr/>
    </dgm:pt>
    <dgm:pt modelId="{55DA7B20-B150-4EAA-AD5B-BBC0FCDAF217}" type="pres">
      <dgm:prSet presAssocID="{803B2483-DA1D-4FEA-A902-D0B1AD8AFA87}" presName="parentLeftMargin" presStyleLbl="node1" presStyleIdx="0" presStyleCnt="3"/>
      <dgm:spPr/>
    </dgm:pt>
    <dgm:pt modelId="{1BAC88BC-3714-4FB9-A775-2612998F210D}" type="pres">
      <dgm:prSet presAssocID="{803B2483-DA1D-4FEA-A902-D0B1AD8AFA87}" presName="parentText" presStyleLbl="node1" presStyleIdx="0" presStyleCnt="3" custScaleX="120737">
        <dgm:presLayoutVars>
          <dgm:chMax val="0"/>
          <dgm:bulletEnabled val="1"/>
        </dgm:presLayoutVars>
      </dgm:prSet>
      <dgm:spPr/>
    </dgm:pt>
    <dgm:pt modelId="{D3C136A9-E68E-400B-87B5-7B6FE9A19965}" type="pres">
      <dgm:prSet presAssocID="{803B2483-DA1D-4FEA-A902-D0B1AD8AFA87}" presName="negativeSpace" presStyleCnt="0"/>
      <dgm:spPr/>
    </dgm:pt>
    <dgm:pt modelId="{71301A81-7261-4E15-9E82-8481547D5EAE}" type="pres">
      <dgm:prSet presAssocID="{803B2483-DA1D-4FEA-A902-D0B1AD8AFA87}" presName="childText" presStyleLbl="conFgAcc1" presStyleIdx="0" presStyleCnt="3">
        <dgm:presLayoutVars>
          <dgm:bulletEnabled val="1"/>
        </dgm:presLayoutVars>
      </dgm:prSet>
      <dgm:spPr/>
    </dgm:pt>
    <dgm:pt modelId="{CBEF52D4-06E6-4DC8-8BC1-5831801BA3C6}" type="pres">
      <dgm:prSet presAssocID="{33C593E1-26D0-4085-A3FA-6713575132E7}" presName="spaceBetweenRectangles" presStyleCnt="0"/>
      <dgm:spPr/>
    </dgm:pt>
    <dgm:pt modelId="{14B71BAE-A167-4E09-9E3D-7DBF8C95F81D}" type="pres">
      <dgm:prSet presAssocID="{0D95E18C-2F61-448D-B54B-BF6006D2BF9E}" presName="parentLin" presStyleCnt="0"/>
      <dgm:spPr/>
    </dgm:pt>
    <dgm:pt modelId="{CC858801-FE14-418B-8658-C2B181D43595}" type="pres">
      <dgm:prSet presAssocID="{0D95E18C-2F61-448D-B54B-BF6006D2BF9E}" presName="parentLeftMargin" presStyleLbl="node1" presStyleIdx="0" presStyleCnt="3"/>
      <dgm:spPr/>
    </dgm:pt>
    <dgm:pt modelId="{F580FB07-45A8-4918-8D06-0F91AF68DE5A}" type="pres">
      <dgm:prSet presAssocID="{0D95E18C-2F61-448D-B54B-BF6006D2BF9E}" presName="parentText" presStyleLbl="node1" presStyleIdx="1" presStyleCnt="3" custScaleX="120737">
        <dgm:presLayoutVars>
          <dgm:chMax val="0"/>
          <dgm:bulletEnabled val="1"/>
        </dgm:presLayoutVars>
      </dgm:prSet>
      <dgm:spPr/>
    </dgm:pt>
    <dgm:pt modelId="{DB9145B5-8FF6-4BDC-B8D1-8478A4AFD687}" type="pres">
      <dgm:prSet presAssocID="{0D95E18C-2F61-448D-B54B-BF6006D2BF9E}" presName="negativeSpace" presStyleCnt="0"/>
      <dgm:spPr/>
    </dgm:pt>
    <dgm:pt modelId="{5950D0C8-1B72-486D-A383-CDA3C3E89B65}" type="pres">
      <dgm:prSet presAssocID="{0D95E18C-2F61-448D-B54B-BF6006D2BF9E}" presName="childText" presStyleLbl="conFgAcc1" presStyleIdx="1" presStyleCnt="3">
        <dgm:presLayoutVars>
          <dgm:bulletEnabled val="1"/>
        </dgm:presLayoutVars>
      </dgm:prSet>
      <dgm:spPr/>
    </dgm:pt>
    <dgm:pt modelId="{525EBAD5-C96A-41DA-8DDB-2003EF76AD61}" type="pres">
      <dgm:prSet presAssocID="{B97A48F1-7E96-4953-848C-A9D3E3770905}" presName="spaceBetweenRectangles" presStyleCnt="0"/>
      <dgm:spPr/>
    </dgm:pt>
    <dgm:pt modelId="{070D911F-F6F3-4FDD-A44B-43782CA2023F}" type="pres">
      <dgm:prSet presAssocID="{EA710008-C49E-47CB-808B-C39F3B2A29ED}" presName="parentLin" presStyleCnt="0"/>
      <dgm:spPr/>
    </dgm:pt>
    <dgm:pt modelId="{A5FED858-15F9-4FF4-AC68-DD0A440A776E}" type="pres">
      <dgm:prSet presAssocID="{EA710008-C49E-47CB-808B-C39F3B2A29ED}" presName="parentLeftMargin" presStyleLbl="node1" presStyleIdx="1" presStyleCnt="3"/>
      <dgm:spPr/>
    </dgm:pt>
    <dgm:pt modelId="{4D99BD60-0DF8-4921-9921-107155C1754C}" type="pres">
      <dgm:prSet presAssocID="{EA710008-C49E-47CB-808B-C39F3B2A29ED}" presName="parentText" presStyleLbl="node1" presStyleIdx="2" presStyleCnt="3" custScaleX="120737">
        <dgm:presLayoutVars>
          <dgm:chMax val="0"/>
          <dgm:bulletEnabled val="1"/>
        </dgm:presLayoutVars>
      </dgm:prSet>
      <dgm:spPr/>
    </dgm:pt>
    <dgm:pt modelId="{F46C71F4-8175-4CD8-9A21-85921C079C8B}" type="pres">
      <dgm:prSet presAssocID="{EA710008-C49E-47CB-808B-C39F3B2A29ED}" presName="negativeSpace" presStyleCnt="0"/>
      <dgm:spPr/>
    </dgm:pt>
    <dgm:pt modelId="{864AD344-EFB2-426B-854A-A4692A0E14CB}" type="pres">
      <dgm:prSet presAssocID="{EA710008-C49E-47CB-808B-C39F3B2A29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243C03-693E-4BFE-8BAA-ADB44603F2DD}" type="presOf" srcId="{0D95E18C-2F61-448D-B54B-BF6006D2BF9E}" destId="{F580FB07-45A8-4918-8D06-0F91AF68DE5A}" srcOrd="1" destOrd="0" presId="urn:microsoft.com/office/officeart/2005/8/layout/list1"/>
    <dgm:cxn modelId="{5F93C540-A791-4283-9BC4-B272B98AE35E}" srcId="{A8A82825-CFDA-44EC-A9CB-48808B83BFC5}" destId="{EA710008-C49E-47CB-808B-C39F3B2A29ED}" srcOrd="2" destOrd="0" parTransId="{4D39D8A8-D950-4387-9AC0-1778F11320C0}" sibTransId="{FA1EDB35-FA3A-4481-9ECB-9F9242935A9A}"/>
    <dgm:cxn modelId="{8C0AAC49-CE74-4719-965C-EFF2E71E7C71}" type="presOf" srcId="{EA710008-C49E-47CB-808B-C39F3B2A29ED}" destId="{A5FED858-15F9-4FF4-AC68-DD0A440A776E}" srcOrd="0" destOrd="0" presId="urn:microsoft.com/office/officeart/2005/8/layout/list1"/>
    <dgm:cxn modelId="{D26A444D-9D79-4F5B-865A-1E58B691B04E}" type="presOf" srcId="{0D95E18C-2F61-448D-B54B-BF6006D2BF9E}" destId="{CC858801-FE14-418B-8658-C2B181D43595}" srcOrd="0" destOrd="0" presId="urn:microsoft.com/office/officeart/2005/8/layout/list1"/>
    <dgm:cxn modelId="{4390ED52-CAA4-46F0-B178-89989AC990F7}" type="presOf" srcId="{EA710008-C49E-47CB-808B-C39F3B2A29ED}" destId="{4D99BD60-0DF8-4921-9921-107155C1754C}" srcOrd="1" destOrd="0" presId="urn:microsoft.com/office/officeart/2005/8/layout/list1"/>
    <dgm:cxn modelId="{62C8BF8D-DCA5-4CC1-B7D9-02148419CCF3}" type="presOf" srcId="{A8A82825-CFDA-44EC-A9CB-48808B83BFC5}" destId="{D7779A51-BA79-41F5-82CC-563AA0BD4115}" srcOrd="0" destOrd="0" presId="urn:microsoft.com/office/officeart/2005/8/layout/list1"/>
    <dgm:cxn modelId="{110C9E9E-97C2-4ADD-9A65-6BA775A8EF14}" srcId="{A8A82825-CFDA-44EC-A9CB-48808B83BFC5}" destId="{0D95E18C-2F61-448D-B54B-BF6006D2BF9E}" srcOrd="1" destOrd="0" parTransId="{ADD28C30-E70E-4FEB-B9C3-03828D8C335B}" sibTransId="{B97A48F1-7E96-4953-848C-A9D3E3770905}"/>
    <dgm:cxn modelId="{B8200FC1-6654-4C04-8FDC-6F7602FABDFA}" type="presOf" srcId="{803B2483-DA1D-4FEA-A902-D0B1AD8AFA87}" destId="{55DA7B20-B150-4EAA-AD5B-BBC0FCDAF217}" srcOrd="0" destOrd="0" presId="urn:microsoft.com/office/officeart/2005/8/layout/list1"/>
    <dgm:cxn modelId="{C716A6CF-9E60-4080-B843-D0E2DBEFACD6}" srcId="{A8A82825-CFDA-44EC-A9CB-48808B83BFC5}" destId="{803B2483-DA1D-4FEA-A902-D0B1AD8AFA87}" srcOrd="0" destOrd="0" parTransId="{D8569468-C7C5-4D5F-A735-B996D928B5DC}" sibTransId="{33C593E1-26D0-4085-A3FA-6713575132E7}"/>
    <dgm:cxn modelId="{7303BEEA-E666-42AA-A3DD-3755ADE60B45}" type="presOf" srcId="{803B2483-DA1D-4FEA-A902-D0B1AD8AFA87}" destId="{1BAC88BC-3714-4FB9-A775-2612998F210D}" srcOrd="1" destOrd="0" presId="urn:microsoft.com/office/officeart/2005/8/layout/list1"/>
    <dgm:cxn modelId="{27A1214A-A163-4EA1-8380-5FDDAE65C283}" type="presParOf" srcId="{D7779A51-BA79-41F5-82CC-563AA0BD4115}" destId="{1BD768FC-EDDE-499A-BAF5-3D18FF273C69}" srcOrd="0" destOrd="0" presId="urn:microsoft.com/office/officeart/2005/8/layout/list1"/>
    <dgm:cxn modelId="{966B876E-9399-4B5B-85F1-941E8F4691B1}" type="presParOf" srcId="{1BD768FC-EDDE-499A-BAF5-3D18FF273C69}" destId="{55DA7B20-B150-4EAA-AD5B-BBC0FCDAF217}" srcOrd="0" destOrd="0" presId="urn:microsoft.com/office/officeart/2005/8/layout/list1"/>
    <dgm:cxn modelId="{F9FCB37B-C8F3-407C-83BD-53AD0A83FF82}" type="presParOf" srcId="{1BD768FC-EDDE-499A-BAF5-3D18FF273C69}" destId="{1BAC88BC-3714-4FB9-A775-2612998F210D}" srcOrd="1" destOrd="0" presId="urn:microsoft.com/office/officeart/2005/8/layout/list1"/>
    <dgm:cxn modelId="{EA5537E0-ECD8-4F99-9842-39C063211194}" type="presParOf" srcId="{D7779A51-BA79-41F5-82CC-563AA0BD4115}" destId="{D3C136A9-E68E-400B-87B5-7B6FE9A19965}" srcOrd="1" destOrd="0" presId="urn:microsoft.com/office/officeart/2005/8/layout/list1"/>
    <dgm:cxn modelId="{86B435C7-1547-4F76-A720-BB01B628A2C8}" type="presParOf" srcId="{D7779A51-BA79-41F5-82CC-563AA0BD4115}" destId="{71301A81-7261-4E15-9E82-8481547D5EAE}" srcOrd="2" destOrd="0" presId="urn:microsoft.com/office/officeart/2005/8/layout/list1"/>
    <dgm:cxn modelId="{ACE655D6-6C11-4095-8361-F01760A2DB79}" type="presParOf" srcId="{D7779A51-BA79-41F5-82CC-563AA0BD4115}" destId="{CBEF52D4-06E6-4DC8-8BC1-5831801BA3C6}" srcOrd="3" destOrd="0" presId="urn:microsoft.com/office/officeart/2005/8/layout/list1"/>
    <dgm:cxn modelId="{C06D4C44-55FE-4ED4-A784-120F7542BFEC}" type="presParOf" srcId="{D7779A51-BA79-41F5-82CC-563AA0BD4115}" destId="{14B71BAE-A167-4E09-9E3D-7DBF8C95F81D}" srcOrd="4" destOrd="0" presId="urn:microsoft.com/office/officeart/2005/8/layout/list1"/>
    <dgm:cxn modelId="{37FC63B9-58C6-4A90-9CF0-DF2DF80F4D74}" type="presParOf" srcId="{14B71BAE-A167-4E09-9E3D-7DBF8C95F81D}" destId="{CC858801-FE14-418B-8658-C2B181D43595}" srcOrd="0" destOrd="0" presId="urn:microsoft.com/office/officeart/2005/8/layout/list1"/>
    <dgm:cxn modelId="{D3D36843-99A7-4CE0-97AE-4D72C46F1D6B}" type="presParOf" srcId="{14B71BAE-A167-4E09-9E3D-7DBF8C95F81D}" destId="{F580FB07-45A8-4918-8D06-0F91AF68DE5A}" srcOrd="1" destOrd="0" presId="urn:microsoft.com/office/officeart/2005/8/layout/list1"/>
    <dgm:cxn modelId="{0F093D58-C437-47B5-A3F9-05723CCB106E}" type="presParOf" srcId="{D7779A51-BA79-41F5-82CC-563AA0BD4115}" destId="{DB9145B5-8FF6-4BDC-B8D1-8478A4AFD687}" srcOrd="5" destOrd="0" presId="urn:microsoft.com/office/officeart/2005/8/layout/list1"/>
    <dgm:cxn modelId="{F2892305-FDFD-428A-8C43-B7461732628A}" type="presParOf" srcId="{D7779A51-BA79-41F5-82CC-563AA0BD4115}" destId="{5950D0C8-1B72-486D-A383-CDA3C3E89B65}" srcOrd="6" destOrd="0" presId="urn:microsoft.com/office/officeart/2005/8/layout/list1"/>
    <dgm:cxn modelId="{B1090E79-469F-4AF7-BB60-21B160F8F39C}" type="presParOf" srcId="{D7779A51-BA79-41F5-82CC-563AA0BD4115}" destId="{525EBAD5-C96A-41DA-8DDB-2003EF76AD61}" srcOrd="7" destOrd="0" presId="urn:microsoft.com/office/officeart/2005/8/layout/list1"/>
    <dgm:cxn modelId="{68F41EF4-FAD7-4CAC-8DE1-41EE19A56AF9}" type="presParOf" srcId="{D7779A51-BA79-41F5-82CC-563AA0BD4115}" destId="{070D911F-F6F3-4FDD-A44B-43782CA2023F}" srcOrd="8" destOrd="0" presId="urn:microsoft.com/office/officeart/2005/8/layout/list1"/>
    <dgm:cxn modelId="{511AA955-3608-46EE-9F8C-C39F005510DA}" type="presParOf" srcId="{070D911F-F6F3-4FDD-A44B-43782CA2023F}" destId="{A5FED858-15F9-4FF4-AC68-DD0A440A776E}" srcOrd="0" destOrd="0" presId="urn:microsoft.com/office/officeart/2005/8/layout/list1"/>
    <dgm:cxn modelId="{4B165C15-D537-4387-9A51-BF4196E91439}" type="presParOf" srcId="{070D911F-F6F3-4FDD-A44B-43782CA2023F}" destId="{4D99BD60-0DF8-4921-9921-107155C1754C}" srcOrd="1" destOrd="0" presId="urn:microsoft.com/office/officeart/2005/8/layout/list1"/>
    <dgm:cxn modelId="{CF3FFF41-3150-4152-9837-662E2C731CD6}" type="presParOf" srcId="{D7779A51-BA79-41F5-82CC-563AA0BD4115}" destId="{F46C71F4-8175-4CD8-9A21-85921C079C8B}" srcOrd="9" destOrd="0" presId="urn:microsoft.com/office/officeart/2005/8/layout/list1"/>
    <dgm:cxn modelId="{C7FDBEC0-74A5-464E-9682-7D5E0705E4A0}" type="presParOf" srcId="{D7779A51-BA79-41F5-82CC-563AA0BD4115}" destId="{864AD344-EFB2-426B-854A-A4692A0E1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5C8A96-E1FF-4F5D-B64F-5A6FAD212D09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03B1D087-E2C3-4F98-B51D-418FF62CF747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потреби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життєзабезпечених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</a:t>
          </a:r>
          <a:endParaRPr lang="ru-UA" dirty="0"/>
        </a:p>
      </dgm:t>
    </dgm:pt>
    <dgm:pt modelId="{7FBCE614-C517-47E1-A925-9304523E28B1}" type="parTrans" cxnId="{404ACA45-4304-48A3-A150-7614C528CD3E}">
      <dgm:prSet/>
      <dgm:spPr/>
      <dgm:t>
        <a:bodyPr/>
        <a:lstStyle/>
        <a:p>
          <a:endParaRPr lang="ru-UA"/>
        </a:p>
      </dgm:t>
    </dgm:pt>
    <dgm:pt modelId="{518EEC25-01FE-4D3E-8D41-1923D5BCED6D}" type="sibTrans" cxnId="{404ACA45-4304-48A3-A150-7614C528CD3E}">
      <dgm:prSet/>
      <dgm:spPr/>
      <dgm:t>
        <a:bodyPr/>
        <a:lstStyle/>
        <a:p>
          <a:endParaRPr lang="ru-UA"/>
        </a:p>
      </dgm:t>
    </dgm:pt>
    <dgm:pt modelId="{03279A84-E578-4267-8651-7E9EABE67B64}">
      <dgm:prSet phldrT="[Текст]"/>
      <dgm:spPr/>
      <dgm:t>
        <a:bodyPr/>
        <a:lstStyle/>
        <a:p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виходячи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endParaRPr lang="ru-UA" dirty="0"/>
        </a:p>
      </dgm:t>
    </dgm:pt>
    <dgm:pt modelId="{41D7AA73-F49B-4BDD-8F49-B83D70768105}" type="parTrans" cxnId="{B1E77B39-79AD-4333-9356-58111B2EF693}">
      <dgm:prSet/>
      <dgm:spPr/>
      <dgm:t>
        <a:bodyPr/>
        <a:lstStyle/>
        <a:p>
          <a:endParaRPr lang="ru-UA"/>
        </a:p>
      </dgm:t>
    </dgm:pt>
    <dgm:pt modelId="{960C5964-5C63-4AFF-A0CD-FD4BE7937A89}" type="sibTrans" cxnId="{B1E77B39-79AD-4333-9356-58111B2EF693}">
      <dgm:prSet/>
      <dgm:spPr/>
      <dgm:t>
        <a:bodyPr/>
        <a:lstStyle/>
        <a:p>
          <a:endParaRPr lang="ru-UA"/>
        </a:p>
      </dgm:t>
    </dgm:pt>
    <dgm:pt modelId="{318EA437-F9ED-4F7D-913C-32C603715CB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живуть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без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dirty="0"/>
        </a:p>
      </dgm:t>
    </dgm:pt>
    <dgm:pt modelId="{5F5DA375-CD12-4F49-958C-67CE2C8BD725}" type="parTrans" cxnId="{11A77C9F-8702-41E6-A692-1C17BF8C022B}">
      <dgm:prSet/>
      <dgm:spPr/>
      <dgm:t>
        <a:bodyPr/>
        <a:lstStyle/>
        <a:p>
          <a:endParaRPr lang="ru-UA"/>
        </a:p>
      </dgm:t>
    </dgm:pt>
    <dgm:pt modelId="{88347844-689B-4E03-9948-EFB43493C7F9}" type="sibTrans" cxnId="{11A77C9F-8702-41E6-A692-1C17BF8C022B}">
      <dgm:prSet/>
      <dgm:spPr/>
      <dgm:t>
        <a:bodyPr/>
        <a:lstStyle/>
        <a:p>
          <a:endParaRPr lang="ru-UA"/>
        </a:p>
      </dgm:t>
    </dgm:pt>
    <dgm:pt modelId="{C526EFC8-CE48-488B-8468-22F5397D8680}" type="pres">
      <dgm:prSet presAssocID="{2C5C8A96-E1FF-4F5D-B64F-5A6FAD212D09}" presName="Name0" presStyleCnt="0">
        <dgm:presLayoutVars>
          <dgm:dir/>
          <dgm:resizeHandles val="exact"/>
        </dgm:presLayoutVars>
      </dgm:prSet>
      <dgm:spPr/>
    </dgm:pt>
    <dgm:pt modelId="{BF6A6054-693D-4E52-87AB-82D3E19CFD36}" type="pres">
      <dgm:prSet presAssocID="{2C5C8A96-E1FF-4F5D-B64F-5A6FAD212D09}" presName="vNodes" presStyleCnt="0"/>
      <dgm:spPr/>
    </dgm:pt>
    <dgm:pt modelId="{7DDB9310-B5D1-4940-B08D-470897A096A7}" type="pres">
      <dgm:prSet presAssocID="{03B1D087-E2C3-4F98-B51D-418FF62CF747}" presName="node" presStyleLbl="node1" presStyleIdx="0" presStyleCnt="3" custScaleX="197953">
        <dgm:presLayoutVars>
          <dgm:bulletEnabled val="1"/>
        </dgm:presLayoutVars>
      </dgm:prSet>
      <dgm:spPr/>
    </dgm:pt>
    <dgm:pt modelId="{42DE2B43-AABE-4121-93C8-577E21739CF5}" type="pres">
      <dgm:prSet presAssocID="{518EEC25-01FE-4D3E-8D41-1923D5BCED6D}" presName="spacerT" presStyleCnt="0"/>
      <dgm:spPr/>
    </dgm:pt>
    <dgm:pt modelId="{F4A19122-01D7-4D96-A8F3-91167DE44648}" type="pres">
      <dgm:prSet presAssocID="{518EEC25-01FE-4D3E-8D41-1923D5BCED6D}" presName="sibTrans" presStyleLbl="sibTrans2D1" presStyleIdx="0" presStyleCnt="2"/>
      <dgm:spPr/>
    </dgm:pt>
    <dgm:pt modelId="{0396FC1E-0644-43CB-A99F-1B8E5AD1513D}" type="pres">
      <dgm:prSet presAssocID="{518EEC25-01FE-4D3E-8D41-1923D5BCED6D}" presName="spacerB" presStyleCnt="0"/>
      <dgm:spPr/>
    </dgm:pt>
    <dgm:pt modelId="{B325A181-43A0-4653-A3B9-5A1E4D4309B4}" type="pres">
      <dgm:prSet presAssocID="{03279A84-E578-4267-8651-7E9EABE67B64}" presName="node" presStyleLbl="node1" presStyleIdx="1" presStyleCnt="3" custScaleX="197953">
        <dgm:presLayoutVars>
          <dgm:bulletEnabled val="1"/>
        </dgm:presLayoutVars>
      </dgm:prSet>
      <dgm:spPr/>
    </dgm:pt>
    <dgm:pt modelId="{81C55612-45BD-4885-98E3-C99F4EADE3D2}" type="pres">
      <dgm:prSet presAssocID="{2C5C8A96-E1FF-4F5D-B64F-5A6FAD212D09}" presName="sibTransLast" presStyleLbl="sibTrans2D1" presStyleIdx="1" presStyleCnt="2"/>
      <dgm:spPr/>
    </dgm:pt>
    <dgm:pt modelId="{511FA998-CFE0-454E-8059-AFED1539216A}" type="pres">
      <dgm:prSet presAssocID="{2C5C8A96-E1FF-4F5D-B64F-5A6FAD212D09}" presName="connectorText" presStyleLbl="sibTrans2D1" presStyleIdx="1" presStyleCnt="2"/>
      <dgm:spPr/>
    </dgm:pt>
    <dgm:pt modelId="{004DB7BC-32D0-4399-BA44-DA1900C0D43D}" type="pres">
      <dgm:prSet presAssocID="{2C5C8A96-E1FF-4F5D-B64F-5A6FAD212D0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1E77B39-79AD-4333-9356-58111B2EF693}" srcId="{2C5C8A96-E1FF-4F5D-B64F-5A6FAD212D09}" destId="{03279A84-E578-4267-8651-7E9EABE67B64}" srcOrd="1" destOrd="0" parTransId="{41D7AA73-F49B-4BDD-8F49-B83D70768105}" sibTransId="{960C5964-5C63-4AFF-A0CD-FD4BE7937A89}"/>
    <dgm:cxn modelId="{1FEBF564-2CCC-4350-857F-31CD76B188A0}" type="presOf" srcId="{2C5C8A96-E1FF-4F5D-B64F-5A6FAD212D09}" destId="{C526EFC8-CE48-488B-8468-22F5397D8680}" srcOrd="0" destOrd="0" presId="urn:microsoft.com/office/officeart/2005/8/layout/equation2"/>
    <dgm:cxn modelId="{404ACA45-4304-48A3-A150-7614C528CD3E}" srcId="{2C5C8A96-E1FF-4F5D-B64F-5A6FAD212D09}" destId="{03B1D087-E2C3-4F98-B51D-418FF62CF747}" srcOrd="0" destOrd="0" parTransId="{7FBCE614-C517-47E1-A925-9304523E28B1}" sibTransId="{518EEC25-01FE-4D3E-8D41-1923D5BCED6D}"/>
    <dgm:cxn modelId="{EF376C49-B30B-4189-A945-917551D1DCF4}" type="presOf" srcId="{03279A84-E578-4267-8651-7E9EABE67B64}" destId="{B325A181-43A0-4653-A3B9-5A1E4D4309B4}" srcOrd="0" destOrd="0" presId="urn:microsoft.com/office/officeart/2005/8/layout/equation2"/>
    <dgm:cxn modelId="{0227455A-B972-457B-AC06-4F995D4CF5D2}" type="presOf" srcId="{960C5964-5C63-4AFF-A0CD-FD4BE7937A89}" destId="{511FA998-CFE0-454E-8059-AFED1539216A}" srcOrd="1" destOrd="0" presId="urn:microsoft.com/office/officeart/2005/8/layout/equation2"/>
    <dgm:cxn modelId="{4ACACF93-355F-4E99-91B5-C6A6D72A14C0}" type="presOf" srcId="{518EEC25-01FE-4D3E-8D41-1923D5BCED6D}" destId="{F4A19122-01D7-4D96-A8F3-91167DE44648}" srcOrd="0" destOrd="0" presId="urn:microsoft.com/office/officeart/2005/8/layout/equation2"/>
    <dgm:cxn modelId="{67A73E99-E3E4-4267-AF9F-725110EDB792}" type="presOf" srcId="{318EA437-F9ED-4F7D-913C-32C603715CBE}" destId="{004DB7BC-32D0-4399-BA44-DA1900C0D43D}" srcOrd="0" destOrd="0" presId="urn:microsoft.com/office/officeart/2005/8/layout/equation2"/>
    <dgm:cxn modelId="{11A77C9F-8702-41E6-A692-1C17BF8C022B}" srcId="{2C5C8A96-E1FF-4F5D-B64F-5A6FAD212D09}" destId="{318EA437-F9ED-4F7D-913C-32C603715CBE}" srcOrd="2" destOrd="0" parTransId="{5F5DA375-CD12-4F49-958C-67CE2C8BD725}" sibTransId="{88347844-689B-4E03-9948-EFB43493C7F9}"/>
    <dgm:cxn modelId="{99F4B3B1-0457-4B7E-9175-4EFEC244AEE5}" type="presOf" srcId="{960C5964-5C63-4AFF-A0CD-FD4BE7937A89}" destId="{81C55612-45BD-4885-98E3-C99F4EADE3D2}" srcOrd="0" destOrd="0" presId="urn:microsoft.com/office/officeart/2005/8/layout/equation2"/>
    <dgm:cxn modelId="{F3906AD1-E0B5-42D8-9FEF-2D124C087BE5}" type="presOf" srcId="{03B1D087-E2C3-4F98-B51D-418FF62CF747}" destId="{7DDB9310-B5D1-4940-B08D-470897A096A7}" srcOrd="0" destOrd="0" presId="urn:microsoft.com/office/officeart/2005/8/layout/equation2"/>
    <dgm:cxn modelId="{CE919C54-2F91-4687-BB72-7BC8786A63C7}" type="presParOf" srcId="{C526EFC8-CE48-488B-8468-22F5397D8680}" destId="{BF6A6054-693D-4E52-87AB-82D3E19CFD36}" srcOrd="0" destOrd="0" presId="urn:microsoft.com/office/officeart/2005/8/layout/equation2"/>
    <dgm:cxn modelId="{C2ED6368-3268-40AF-84E0-A92698E59D6A}" type="presParOf" srcId="{BF6A6054-693D-4E52-87AB-82D3E19CFD36}" destId="{7DDB9310-B5D1-4940-B08D-470897A096A7}" srcOrd="0" destOrd="0" presId="urn:microsoft.com/office/officeart/2005/8/layout/equation2"/>
    <dgm:cxn modelId="{6666531E-E955-4375-BF17-179A8C9B8D50}" type="presParOf" srcId="{BF6A6054-693D-4E52-87AB-82D3E19CFD36}" destId="{42DE2B43-AABE-4121-93C8-577E21739CF5}" srcOrd="1" destOrd="0" presId="urn:microsoft.com/office/officeart/2005/8/layout/equation2"/>
    <dgm:cxn modelId="{20027AD8-DB89-4095-A0BE-6D6372664A53}" type="presParOf" srcId="{BF6A6054-693D-4E52-87AB-82D3E19CFD36}" destId="{F4A19122-01D7-4D96-A8F3-91167DE44648}" srcOrd="2" destOrd="0" presId="urn:microsoft.com/office/officeart/2005/8/layout/equation2"/>
    <dgm:cxn modelId="{A9E580A8-2629-4E28-895C-19889D8489F7}" type="presParOf" srcId="{BF6A6054-693D-4E52-87AB-82D3E19CFD36}" destId="{0396FC1E-0644-43CB-A99F-1B8E5AD1513D}" srcOrd="3" destOrd="0" presId="urn:microsoft.com/office/officeart/2005/8/layout/equation2"/>
    <dgm:cxn modelId="{0EBD3803-720F-4E6C-B26C-77037580AE32}" type="presParOf" srcId="{BF6A6054-693D-4E52-87AB-82D3E19CFD36}" destId="{B325A181-43A0-4653-A3B9-5A1E4D4309B4}" srcOrd="4" destOrd="0" presId="urn:microsoft.com/office/officeart/2005/8/layout/equation2"/>
    <dgm:cxn modelId="{79CAB772-3AD4-428F-BA71-244B875B5094}" type="presParOf" srcId="{C526EFC8-CE48-488B-8468-22F5397D8680}" destId="{81C55612-45BD-4885-98E3-C99F4EADE3D2}" srcOrd="1" destOrd="0" presId="urn:microsoft.com/office/officeart/2005/8/layout/equation2"/>
    <dgm:cxn modelId="{2493D00A-078A-4633-B0E1-644ADE4988F3}" type="presParOf" srcId="{81C55612-45BD-4885-98E3-C99F4EADE3D2}" destId="{511FA998-CFE0-454E-8059-AFED1539216A}" srcOrd="0" destOrd="0" presId="urn:microsoft.com/office/officeart/2005/8/layout/equation2"/>
    <dgm:cxn modelId="{89212BFC-BA86-4C1C-A113-DB2D3E4ED172}" type="presParOf" srcId="{C526EFC8-CE48-488B-8468-22F5397D8680}" destId="{004DB7BC-32D0-4399-BA44-DA1900C0D4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D8135-51F3-44C4-B48B-9468CAF442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8E785E2-ED5C-4014-A33E-F8F2E146079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/>
        </a:p>
      </dgm:t>
    </dgm:pt>
    <dgm:pt modelId="{872CFEFD-5ED8-478B-876E-C373825BEC4C}" type="parTrans" cxnId="{EEF9D85C-9D1B-4886-9CB0-ADFCEAFA114D}">
      <dgm:prSet/>
      <dgm:spPr/>
      <dgm:t>
        <a:bodyPr/>
        <a:lstStyle/>
        <a:p>
          <a:endParaRPr lang="ru-UA"/>
        </a:p>
      </dgm:t>
    </dgm:pt>
    <dgm:pt modelId="{79B6B242-349B-42E3-834A-565CC805DC0C}" type="sibTrans" cxnId="{EEF9D85C-9D1B-4886-9CB0-ADFCEAFA114D}">
      <dgm:prSet/>
      <dgm:spPr/>
      <dgm:t>
        <a:bodyPr/>
        <a:lstStyle/>
        <a:p>
          <a:endParaRPr lang="ru-UA"/>
        </a:p>
      </dgm:t>
    </dgm:pt>
    <dgm:pt modelId="{4724B6F0-FDB4-4B91-A7E3-47712C2CD5B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точки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/>
        </a:p>
      </dgm:t>
    </dgm:pt>
    <dgm:pt modelId="{6610A6BA-457A-464A-B1A8-8F98A7128D8B}" type="parTrans" cxnId="{9E1F8D01-20CD-4F49-9BB1-D134F918A92E}">
      <dgm:prSet/>
      <dgm:spPr/>
      <dgm:t>
        <a:bodyPr/>
        <a:lstStyle/>
        <a:p>
          <a:endParaRPr lang="ru-UA"/>
        </a:p>
      </dgm:t>
    </dgm:pt>
    <dgm:pt modelId="{9447A7DD-77F0-47BC-8B4E-A93104054144}" type="sibTrans" cxnId="{9E1F8D01-20CD-4F49-9BB1-D134F918A92E}">
      <dgm:prSet/>
      <dgm:spPr/>
      <dgm:t>
        <a:bodyPr/>
        <a:lstStyle/>
        <a:p>
          <a:endParaRPr lang="ru-UA"/>
        </a:p>
      </dgm:t>
    </dgm:pt>
    <dgm:pt modelId="{A688CED0-9993-4AE7-BA41-8001130D4B3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ECF61-46C0-4A0C-9165-3ABCA267CF4E}" type="parTrans" cxnId="{BA803A2B-E1A9-4A57-B531-B07C3BB38BA6}">
      <dgm:prSet/>
      <dgm:spPr/>
      <dgm:t>
        <a:bodyPr/>
        <a:lstStyle/>
        <a:p>
          <a:endParaRPr lang="ru-UA"/>
        </a:p>
      </dgm:t>
    </dgm:pt>
    <dgm:pt modelId="{EC835ADD-C5CF-4863-94D4-36549A4EB40A}" type="sibTrans" cxnId="{BA803A2B-E1A9-4A57-B531-B07C3BB38BA6}">
      <dgm:prSet/>
      <dgm:spPr/>
      <dgm:t>
        <a:bodyPr/>
        <a:lstStyle/>
        <a:p>
          <a:endParaRPr lang="ru-UA"/>
        </a:p>
      </dgm:t>
    </dgm:pt>
    <dgm:pt modelId="{07420460-D721-4775-881C-A209C40BCA10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вода, грунт,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діючі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самовідновлення</a:t>
          </a:r>
          <a:endParaRPr lang="ru-UA" dirty="0"/>
        </a:p>
      </dgm:t>
    </dgm:pt>
    <dgm:pt modelId="{19C2BC91-D798-4FDC-A75F-F70F50984588}" type="parTrans" cxnId="{86D6A3FE-6565-4142-A19A-EACFB215822F}">
      <dgm:prSet/>
      <dgm:spPr/>
      <dgm:t>
        <a:bodyPr/>
        <a:lstStyle/>
        <a:p>
          <a:endParaRPr lang="ru-UA"/>
        </a:p>
      </dgm:t>
    </dgm:pt>
    <dgm:pt modelId="{4AB60150-E116-43B1-BDE1-58EC883F88EA}" type="sibTrans" cxnId="{86D6A3FE-6565-4142-A19A-EACFB215822F}">
      <dgm:prSet/>
      <dgm:spPr/>
      <dgm:t>
        <a:bodyPr/>
        <a:lstStyle/>
        <a:p>
          <a:endParaRPr lang="ru-UA"/>
        </a:p>
      </dgm:t>
    </dgm:pt>
    <dgm:pt modelId="{FF282A0A-2CA7-464B-B362-D546F5A26FA6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етнічних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доходу,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благ,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UA" dirty="0"/>
        </a:p>
      </dgm:t>
    </dgm:pt>
    <dgm:pt modelId="{BF2BD396-F0B4-42F6-A29B-16BB6F698873}" type="parTrans" cxnId="{3451388C-17D6-4688-A114-F8BB7E74D434}">
      <dgm:prSet/>
      <dgm:spPr/>
      <dgm:t>
        <a:bodyPr/>
        <a:lstStyle/>
        <a:p>
          <a:endParaRPr lang="ru-UA"/>
        </a:p>
      </dgm:t>
    </dgm:pt>
    <dgm:pt modelId="{9EB93FDA-F3FC-4DC8-A962-A503CCF16F87}" type="sibTrans" cxnId="{3451388C-17D6-4688-A114-F8BB7E74D434}">
      <dgm:prSet/>
      <dgm:spPr/>
      <dgm:t>
        <a:bodyPr/>
        <a:lstStyle/>
        <a:p>
          <a:endParaRPr lang="ru-UA"/>
        </a:p>
      </dgm:t>
    </dgm:pt>
    <dgm:pt modelId="{871E18D0-A9DC-4F70-A53F-69DED8BE5EAB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господарювання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UA" dirty="0"/>
        </a:p>
      </dgm:t>
    </dgm:pt>
    <dgm:pt modelId="{29C7AE5A-4E7E-49E7-B787-97E7DA93FCD5}" type="parTrans" cxnId="{01EB419C-52D9-4666-97C2-95BF0C5FEB0B}">
      <dgm:prSet/>
      <dgm:spPr/>
      <dgm:t>
        <a:bodyPr/>
        <a:lstStyle/>
        <a:p>
          <a:endParaRPr lang="ru-UA"/>
        </a:p>
      </dgm:t>
    </dgm:pt>
    <dgm:pt modelId="{EBE1A60F-25B0-460D-8BD9-31F542EC65DD}" type="sibTrans" cxnId="{01EB419C-52D9-4666-97C2-95BF0C5FEB0B}">
      <dgm:prSet/>
      <dgm:spPr/>
      <dgm:t>
        <a:bodyPr/>
        <a:lstStyle/>
        <a:p>
          <a:endParaRPr lang="ru-UA"/>
        </a:p>
      </dgm:t>
    </dgm:pt>
    <dgm:pt modelId="{57116F5E-AF67-466F-AEBC-72366FEF864B}" type="pres">
      <dgm:prSet presAssocID="{48BD8135-51F3-44C4-B48B-9468CAF4428D}" presName="linear" presStyleCnt="0">
        <dgm:presLayoutVars>
          <dgm:dir/>
          <dgm:animLvl val="lvl"/>
          <dgm:resizeHandles val="exact"/>
        </dgm:presLayoutVars>
      </dgm:prSet>
      <dgm:spPr/>
    </dgm:pt>
    <dgm:pt modelId="{A2E92A30-1E0D-4815-BC31-F76F74D70F93}" type="pres">
      <dgm:prSet presAssocID="{E8E785E2-ED5C-4014-A33E-F8F2E146079C}" presName="parentLin" presStyleCnt="0"/>
      <dgm:spPr/>
    </dgm:pt>
    <dgm:pt modelId="{1FB93DE0-AEBD-4E52-9A16-5ECD7EE778F8}" type="pres">
      <dgm:prSet presAssocID="{E8E785E2-ED5C-4014-A33E-F8F2E146079C}" presName="parentLeftMargin" presStyleLbl="node1" presStyleIdx="0" presStyleCnt="3"/>
      <dgm:spPr/>
    </dgm:pt>
    <dgm:pt modelId="{1E2AE9EC-8975-47F6-9E35-10FE94C5D860}" type="pres">
      <dgm:prSet presAssocID="{E8E785E2-ED5C-4014-A33E-F8F2E14607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DF0F8C-677D-43DF-A99F-88445DB18EEF}" type="pres">
      <dgm:prSet presAssocID="{E8E785E2-ED5C-4014-A33E-F8F2E146079C}" presName="negativeSpace" presStyleCnt="0"/>
      <dgm:spPr/>
    </dgm:pt>
    <dgm:pt modelId="{3F25BC82-331B-406D-944D-809E08126E00}" type="pres">
      <dgm:prSet presAssocID="{E8E785E2-ED5C-4014-A33E-F8F2E146079C}" presName="childText" presStyleLbl="conFgAcc1" presStyleIdx="0" presStyleCnt="3">
        <dgm:presLayoutVars>
          <dgm:bulletEnabled val="1"/>
        </dgm:presLayoutVars>
      </dgm:prSet>
      <dgm:spPr/>
    </dgm:pt>
    <dgm:pt modelId="{A07B1976-CF8B-414A-8FB6-C6D1B3AA318C}" type="pres">
      <dgm:prSet presAssocID="{79B6B242-349B-42E3-834A-565CC805DC0C}" presName="spaceBetweenRectangles" presStyleCnt="0"/>
      <dgm:spPr/>
    </dgm:pt>
    <dgm:pt modelId="{C577A873-ED3A-411D-87D6-FA5B1F34A929}" type="pres">
      <dgm:prSet presAssocID="{4724B6F0-FDB4-4B91-A7E3-47712C2CD5B4}" presName="parentLin" presStyleCnt="0"/>
      <dgm:spPr/>
    </dgm:pt>
    <dgm:pt modelId="{79177DEF-FA43-441F-B866-A00A151E4090}" type="pres">
      <dgm:prSet presAssocID="{4724B6F0-FDB4-4B91-A7E3-47712C2CD5B4}" presName="parentLeftMargin" presStyleLbl="node1" presStyleIdx="0" presStyleCnt="3"/>
      <dgm:spPr/>
    </dgm:pt>
    <dgm:pt modelId="{6ABAAC7F-EE94-4865-8D14-4D138D4C7257}" type="pres">
      <dgm:prSet presAssocID="{4724B6F0-FDB4-4B91-A7E3-47712C2CD5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4F07C1-9129-43DF-959E-485119C36CD6}" type="pres">
      <dgm:prSet presAssocID="{4724B6F0-FDB4-4B91-A7E3-47712C2CD5B4}" presName="negativeSpace" presStyleCnt="0"/>
      <dgm:spPr/>
    </dgm:pt>
    <dgm:pt modelId="{AC1BAED6-A9A8-4DB3-9634-3A8709F1AD4C}" type="pres">
      <dgm:prSet presAssocID="{4724B6F0-FDB4-4B91-A7E3-47712C2CD5B4}" presName="childText" presStyleLbl="conFgAcc1" presStyleIdx="1" presStyleCnt="3" custLinFactNeighborX="-129" custLinFactNeighborY="-55398">
        <dgm:presLayoutVars>
          <dgm:bulletEnabled val="1"/>
        </dgm:presLayoutVars>
      </dgm:prSet>
      <dgm:spPr/>
    </dgm:pt>
    <dgm:pt modelId="{71E394FB-5AB5-41CF-9033-F67A4A28CB8C}" type="pres">
      <dgm:prSet presAssocID="{9447A7DD-77F0-47BC-8B4E-A93104054144}" presName="spaceBetweenRectangles" presStyleCnt="0"/>
      <dgm:spPr/>
    </dgm:pt>
    <dgm:pt modelId="{21B25892-CD23-4F1B-8933-CC2DBFC3ED1D}" type="pres">
      <dgm:prSet presAssocID="{A688CED0-9993-4AE7-BA41-8001130D4B32}" presName="parentLin" presStyleCnt="0"/>
      <dgm:spPr/>
    </dgm:pt>
    <dgm:pt modelId="{81834903-33CC-492E-BCE5-AB81310F7F1A}" type="pres">
      <dgm:prSet presAssocID="{A688CED0-9993-4AE7-BA41-8001130D4B32}" presName="parentLeftMargin" presStyleLbl="node1" presStyleIdx="1" presStyleCnt="3"/>
      <dgm:spPr/>
    </dgm:pt>
    <dgm:pt modelId="{064AAAB4-EF21-46F9-BC57-8089BD1CF192}" type="pres">
      <dgm:prSet presAssocID="{A688CED0-9993-4AE7-BA41-8001130D4B32}" presName="parentText" presStyleLbl="node1" presStyleIdx="2" presStyleCnt="3" custLinFactNeighborX="5153" custLinFactNeighborY="2252">
        <dgm:presLayoutVars>
          <dgm:chMax val="0"/>
          <dgm:bulletEnabled val="1"/>
        </dgm:presLayoutVars>
      </dgm:prSet>
      <dgm:spPr/>
    </dgm:pt>
    <dgm:pt modelId="{DF55DFE9-CEF1-48F5-A9A2-714E3D1B3EDF}" type="pres">
      <dgm:prSet presAssocID="{A688CED0-9993-4AE7-BA41-8001130D4B32}" presName="negativeSpace" presStyleCnt="0"/>
      <dgm:spPr/>
    </dgm:pt>
    <dgm:pt modelId="{92A8160E-6835-4FB5-8BA2-9AFE1D13D042}" type="pres">
      <dgm:prSet presAssocID="{A688CED0-9993-4AE7-BA41-8001130D4B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1F8D01-20CD-4F49-9BB1-D134F918A92E}" srcId="{48BD8135-51F3-44C4-B48B-9468CAF4428D}" destId="{4724B6F0-FDB4-4B91-A7E3-47712C2CD5B4}" srcOrd="1" destOrd="0" parTransId="{6610A6BA-457A-464A-B1A8-8F98A7128D8B}" sibTransId="{9447A7DD-77F0-47BC-8B4E-A93104054144}"/>
    <dgm:cxn modelId="{C9027A11-B28E-42AD-9006-4D0AD2A63E7F}" type="presOf" srcId="{FF282A0A-2CA7-464B-B362-D546F5A26FA6}" destId="{AC1BAED6-A9A8-4DB3-9634-3A8709F1AD4C}" srcOrd="0" destOrd="0" presId="urn:microsoft.com/office/officeart/2005/8/layout/list1"/>
    <dgm:cxn modelId="{72D04520-67CE-46AD-BABB-461B978E0DBF}" type="presOf" srcId="{48BD8135-51F3-44C4-B48B-9468CAF4428D}" destId="{57116F5E-AF67-466F-AEBC-72366FEF864B}" srcOrd="0" destOrd="0" presId="urn:microsoft.com/office/officeart/2005/8/layout/list1"/>
    <dgm:cxn modelId="{BA803A2B-E1A9-4A57-B531-B07C3BB38BA6}" srcId="{48BD8135-51F3-44C4-B48B-9468CAF4428D}" destId="{A688CED0-9993-4AE7-BA41-8001130D4B32}" srcOrd="2" destOrd="0" parTransId="{67AECF61-46C0-4A0C-9165-3ABCA267CF4E}" sibTransId="{EC835ADD-C5CF-4863-94D4-36549A4EB40A}"/>
    <dgm:cxn modelId="{11A8395B-E7D3-42C5-ACF2-0849DE8D73A5}" type="presOf" srcId="{4724B6F0-FDB4-4B91-A7E3-47712C2CD5B4}" destId="{6ABAAC7F-EE94-4865-8D14-4D138D4C7257}" srcOrd="1" destOrd="0" presId="urn:microsoft.com/office/officeart/2005/8/layout/list1"/>
    <dgm:cxn modelId="{EEF9D85C-9D1B-4886-9CB0-ADFCEAFA114D}" srcId="{48BD8135-51F3-44C4-B48B-9468CAF4428D}" destId="{E8E785E2-ED5C-4014-A33E-F8F2E146079C}" srcOrd="0" destOrd="0" parTransId="{872CFEFD-5ED8-478B-876E-C373825BEC4C}" sibTransId="{79B6B242-349B-42E3-834A-565CC805DC0C}"/>
    <dgm:cxn modelId="{3FED4B5D-C5F4-4E5B-B6BD-EF4842CBC106}" type="presOf" srcId="{4724B6F0-FDB4-4B91-A7E3-47712C2CD5B4}" destId="{79177DEF-FA43-441F-B866-A00A151E4090}" srcOrd="0" destOrd="0" presId="urn:microsoft.com/office/officeart/2005/8/layout/list1"/>
    <dgm:cxn modelId="{9349A85E-A6E7-4DC8-97D1-36E401F9441A}" type="presOf" srcId="{E8E785E2-ED5C-4014-A33E-F8F2E146079C}" destId="{1E2AE9EC-8975-47F6-9E35-10FE94C5D860}" srcOrd="1" destOrd="0" presId="urn:microsoft.com/office/officeart/2005/8/layout/list1"/>
    <dgm:cxn modelId="{A7430681-6F48-4EC0-8AFD-904C99BAE3C8}" type="presOf" srcId="{871E18D0-A9DC-4F70-A53F-69DED8BE5EAB}" destId="{92A8160E-6835-4FB5-8BA2-9AFE1D13D042}" srcOrd="0" destOrd="0" presId="urn:microsoft.com/office/officeart/2005/8/layout/list1"/>
    <dgm:cxn modelId="{10A6B887-0F7C-469F-A41E-BA23DF4853AC}" type="presOf" srcId="{E8E785E2-ED5C-4014-A33E-F8F2E146079C}" destId="{1FB93DE0-AEBD-4E52-9A16-5ECD7EE778F8}" srcOrd="0" destOrd="0" presId="urn:microsoft.com/office/officeart/2005/8/layout/list1"/>
    <dgm:cxn modelId="{3451388C-17D6-4688-A114-F8BB7E74D434}" srcId="{4724B6F0-FDB4-4B91-A7E3-47712C2CD5B4}" destId="{FF282A0A-2CA7-464B-B362-D546F5A26FA6}" srcOrd="0" destOrd="0" parTransId="{BF2BD396-F0B4-42F6-A29B-16BB6F698873}" sibTransId="{9EB93FDA-F3FC-4DC8-A962-A503CCF16F87}"/>
    <dgm:cxn modelId="{840E049B-D212-497F-BB30-DA2EC978E442}" type="presOf" srcId="{07420460-D721-4775-881C-A209C40BCA10}" destId="{3F25BC82-331B-406D-944D-809E08126E00}" srcOrd="0" destOrd="0" presId="urn:microsoft.com/office/officeart/2005/8/layout/list1"/>
    <dgm:cxn modelId="{01EB419C-52D9-4666-97C2-95BF0C5FEB0B}" srcId="{A688CED0-9993-4AE7-BA41-8001130D4B32}" destId="{871E18D0-A9DC-4F70-A53F-69DED8BE5EAB}" srcOrd="0" destOrd="0" parTransId="{29C7AE5A-4E7E-49E7-B787-97E7DA93FCD5}" sibTransId="{EBE1A60F-25B0-460D-8BD9-31F542EC65DD}"/>
    <dgm:cxn modelId="{457472AC-889F-43AF-9E23-C0E8DB2524B8}" type="presOf" srcId="{A688CED0-9993-4AE7-BA41-8001130D4B32}" destId="{81834903-33CC-492E-BCE5-AB81310F7F1A}" srcOrd="0" destOrd="0" presId="urn:microsoft.com/office/officeart/2005/8/layout/list1"/>
    <dgm:cxn modelId="{F00B2DC5-66FC-44F8-90BC-9334EFE53C71}" type="presOf" srcId="{A688CED0-9993-4AE7-BA41-8001130D4B32}" destId="{064AAAB4-EF21-46F9-BC57-8089BD1CF192}" srcOrd="1" destOrd="0" presId="urn:microsoft.com/office/officeart/2005/8/layout/list1"/>
    <dgm:cxn modelId="{86D6A3FE-6565-4142-A19A-EACFB215822F}" srcId="{E8E785E2-ED5C-4014-A33E-F8F2E146079C}" destId="{07420460-D721-4775-881C-A209C40BCA10}" srcOrd="0" destOrd="0" parTransId="{19C2BC91-D798-4FDC-A75F-F70F50984588}" sibTransId="{4AB60150-E116-43B1-BDE1-58EC883F88EA}"/>
    <dgm:cxn modelId="{819E2330-DDB9-4EEF-B527-11D5C6E6EA47}" type="presParOf" srcId="{57116F5E-AF67-466F-AEBC-72366FEF864B}" destId="{A2E92A30-1E0D-4815-BC31-F76F74D70F93}" srcOrd="0" destOrd="0" presId="urn:microsoft.com/office/officeart/2005/8/layout/list1"/>
    <dgm:cxn modelId="{7E93C6C9-2420-428F-8D71-3BE32C4FC0A0}" type="presParOf" srcId="{A2E92A30-1E0D-4815-BC31-F76F74D70F93}" destId="{1FB93DE0-AEBD-4E52-9A16-5ECD7EE778F8}" srcOrd="0" destOrd="0" presId="urn:microsoft.com/office/officeart/2005/8/layout/list1"/>
    <dgm:cxn modelId="{D3AB43A2-B83D-4F87-941E-E0824C27F4F4}" type="presParOf" srcId="{A2E92A30-1E0D-4815-BC31-F76F74D70F93}" destId="{1E2AE9EC-8975-47F6-9E35-10FE94C5D860}" srcOrd="1" destOrd="0" presId="urn:microsoft.com/office/officeart/2005/8/layout/list1"/>
    <dgm:cxn modelId="{B8F4157F-48E3-45D6-98A5-95BA8FE1137B}" type="presParOf" srcId="{57116F5E-AF67-466F-AEBC-72366FEF864B}" destId="{CDDF0F8C-677D-43DF-A99F-88445DB18EEF}" srcOrd="1" destOrd="0" presId="urn:microsoft.com/office/officeart/2005/8/layout/list1"/>
    <dgm:cxn modelId="{E0314EB5-5BE2-460A-B21C-31E6AB0F5F9B}" type="presParOf" srcId="{57116F5E-AF67-466F-AEBC-72366FEF864B}" destId="{3F25BC82-331B-406D-944D-809E08126E00}" srcOrd="2" destOrd="0" presId="urn:microsoft.com/office/officeart/2005/8/layout/list1"/>
    <dgm:cxn modelId="{1F515609-E38A-4196-99D9-3F06E5377D2D}" type="presParOf" srcId="{57116F5E-AF67-466F-AEBC-72366FEF864B}" destId="{A07B1976-CF8B-414A-8FB6-C6D1B3AA318C}" srcOrd="3" destOrd="0" presId="urn:microsoft.com/office/officeart/2005/8/layout/list1"/>
    <dgm:cxn modelId="{A9FE13A7-085A-48E3-8CB6-3289C8E9E5E6}" type="presParOf" srcId="{57116F5E-AF67-466F-AEBC-72366FEF864B}" destId="{C577A873-ED3A-411D-87D6-FA5B1F34A929}" srcOrd="4" destOrd="0" presId="urn:microsoft.com/office/officeart/2005/8/layout/list1"/>
    <dgm:cxn modelId="{88ECB92A-2FDB-408E-A712-02FC1EF64B26}" type="presParOf" srcId="{C577A873-ED3A-411D-87D6-FA5B1F34A929}" destId="{79177DEF-FA43-441F-B866-A00A151E4090}" srcOrd="0" destOrd="0" presId="urn:microsoft.com/office/officeart/2005/8/layout/list1"/>
    <dgm:cxn modelId="{AEF8273C-D40D-43EE-B17C-BFF94B7BC29A}" type="presParOf" srcId="{C577A873-ED3A-411D-87D6-FA5B1F34A929}" destId="{6ABAAC7F-EE94-4865-8D14-4D138D4C7257}" srcOrd="1" destOrd="0" presId="urn:microsoft.com/office/officeart/2005/8/layout/list1"/>
    <dgm:cxn modelId="{5D83155D-BCD5-4331-8D06-3585EFCB3B86}" type="presParOf" srcId="{57116F5E-AF67-466F-AEBC-72366FEF864B}" destId="{9C4F07C1-9129-43DF-959E-485119C36CD6}" srcOrd="5" destOrd="0" presId="urn:microsoft.com/office/officeart/2005/8/layout/list1"/>
    <dgm:cxn modelId="{33E6CB0D-AF36-4600-B05E-7E7FC700521E}" type="presParOf" srcId="{57116F5E-AF67-466F-AEBC-72366FEF864B}" destId="{AC1BAED6-A9A8-4DB3-9634-3A8709F1AD4C}" srcOrd="6" destOrd="0" presId="urn:microsoft.com/office/officeart/2005/8/layout/list1"/>
    <dgm:cxn modelId="{17F50B96-81E4-40B4-9643-CF0F5D501153}" type="presParOf" srcId="{57116F5E-AF67-466F-AEBC-72366FEF864B}" destId="{71E394FB-5AB5-41CF-9033-F67A4A28CB8C}" srcOrd="7" destOrd="0" presId="urn:microsoft.com/office/officeart/2005/8/layout/list1"/>
    <dgm:cxn modelId="{85C8191F-9A98-48D2-921E-CBCD1AB1F19B}" type="presParOf" srcId="{57116F5E-AF67-466F-AEBC-72366FEF864B}" destId="{21B25892-CD23-4F1B-8933-CC2DBFC3ED1D}" srcOrd="8" destOrd="0" presId="urn:microsoft.com/office/officeart/2005/8/layout/list1"/>
    <dgm:cxn modelId="{D1EC46B3-B788-42A3-9E97-BEF6B2605C0B}" type="presParOf" srcId="{21B25892-CD23-4F1B-8933-CC2DBFC3ED1D}" destId="{81834903-33CC-492E-BCE5-AB81310F7F1A}" srcOrd="0" destOrd="0" presId="urn:microsoft.com/office/officeart/2005/8/layout/list1"/>
    <dgm:cxn modelId="{7930976D-DF6D-423A-A235-3D87F27B249F}" type="presParOf" srcId="{21B25892-CD23-4F1B-8933-CC2DBFC3ED1D}" destId="{064AAAB4-EF21-46F9-BC57-8089BD1CF192}" srcOrd="1" destOrd="0" presId="urn:microsoft.com/office/officeart/2005/8/layout/list1"/>
    <dgm:cxn modelId="{3EED4C52-4B98-4F23-902D-B38116E25878}" type="presParOf" srcId="{57116F5E-AF67-466F-AEBC-72366FEF864B}" destId="{DF55DFE9-CEF1-48F5-A9A2-714E3D1B3EDF}" srcOrd="9" destOrd="0" presId="urn:microsoft.com/office/officeart/2005/8/layout/list1"/>
    <dgm:cxn modelId="{95180C07-B048-439B-98F0-377DAEECC693}" type="presParOf" srcId="{57116F5E-AF67-466F-AEBC-72366FEF864B}" destId="{92A8160E-6835-4FB5-8BA2-9AFE1D13D0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D60214-6D7F-4320-88EE-2A42E82E92B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29D23C1-008A-4E0E-B032-09A3C98E3B8C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7D75D-4C9E-4703-B829-36044E0A0FDF}" type="parTrans" cxnId="{17957865-CA26-406A-A074-F033CD64F016}">
      <dgm:prSet/>
      <dgm:spPr/>
      <dgm:t>
        <a:bodyPr/>
        <a:lstStyle/>
        <a:p>
          <a:endParaRPr lang="ru-UA"/>
        </a:p>
      </dgm:t>
    </dgm:pt>
    <dgm:pt modelId="{3D2A76DA-8AF1-48FA-8A64-75300A659813}" type="sibTrans" cxnId="{17957865-CA26-406A-A074-F033CD64F016}">
      <dgm:prSet/>
      <dgm:spPr/>
      <dgm:t>
        <a:bodyPr/>
        <a:lstStyle/>
        <a:p>
          <a:endParaRPr lang="ru-UA"/>
        </a:p>
      </dgm:t>
    </dgm:pt>
    <dgm:pt modelId="{62F505DC-CFAD-4DFD-83B1-D33EA5845AC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зовсім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кутом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0029C-A8B2-4CD4-BCA6-3C1AE4313F8B}" type="parTrans" cxnId="{6131781A-7FD6-490E-A501-C21A3BC8FF7A}">
      <dgm:prSet/>
      <dgm:spPr/>
      <dgm:t>
        <a:bodyPr/>
        <a:lstStyle/>
        <a:p>
          <a:endParaRPr lang="ru-UA"/>
        </a:p>
      </dgm:t>
    </dgm:pt>
    <dgm:pt modelId="{EEDC285E-85B8-46C4-B77F-9C09CD223719}" type="sibTrans" cxnId="{6131781A-7FD6-490E-A501-C21A3BC8FF7A}">
      <dgm:prSet/>
      <dgm:spPr/>
      <dgm:t>
        <a:bodyPr/>
        <a:lstStyle/>
        <a:p>
          <a:endParaRPr lang="ru-UA"/>
        </a:p>
      </dgm:t>
    </dgm:pt>
    <dgm:pt modelId="{FE835925-BBA4-4DD3-A89C-65A4F79B41CD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природничо-орієнтовані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ефективнішими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42BD9-E252-4710-9158-3D1D6FC9B51A}" type="parTrans" cxnId="{66CC3490-4866-435D-A623-E4D3B5428C60}">
      <dgm:prSet/>
      <dgm:spPr/>
      <dgm:t>
        <a:bodyPr/>
        <a:lstStyle/>
        <a:p>
          <a:endParaRPr lang="ru-UA"/>
        </a:p>
      </dgm:t>
    </dgm:pt>
    <dgm:pt modelId="{FF282B09-E1FC-4CA5-B242-B3DB8FD96176}" type="sibTrans" cxnId="{66CC3490-4866-435D-A623-E4D3B5428C60}">
      <dgm:prSet/>
      <dgm:spPr/>
      <dgm:t>
        <a:bodyPr/>
        <a:lstStyle/>
        <a:p>
          <a:endParaRPr lang="ru-UA"/>
        </a:p>
      </dgm:t>
    </dgm:pt>
    <dgm:pt modelId="{82771D22-1B88-41EA-BD89-5C008E7CDB82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45A20-27E8-4DDE-973E-239B23342454}" type="parTrans" cxnId="{242459D3-B50D-491A-8334-627212A24233}">
      <dgm:prSet/>
      <dgm:spPr/>
      <dgm:t>
        <a:bodyPr/>
        <a:lstStyle/>
        <a:p>
          <a:endParaRPr lang="ru-UA"/>
        </a:p>
      </dgm:t>
    </dgm:pt>
    <dgm:pt modelId="{11C81DD2-7A5F-4921-8E79-1A088E59F49D}" type="sibTrans" cxnId="{242459D3-B50D-491A-8334-627212A24233}">
      <dgm:prSet/>
      <dgm:spPr/>
      <dgm:t>
        <a:bodyPr/>
        <a:lstStyle/>
        <a:p>
          <a:endParaRPr lang="ru-UA"/>
        </a:p>
      </dgm:t>
    </dgm:pt>
    <dgm:pt modelId="{54D7977A-D9B6-47E2-824B-6A71BE12FA8E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мета  -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ABED9-AC25-4CEE-B89D-09890844F6B5}" type="parTrans" cxnId="{56E585ED-8FE1-43F0-872E-851523DE7D57}">
      <dgm:prSet/>
      <dgm:spPr/>
      <dgm:t>
        <a:bodyPr/>
        <a:lstStyle/>
        <a:p>
          <a:endParaRPr lang="ru-UA"/>
        </a:p>
      </dgm:t>
    </dgm:pt>
    <dgm:pt modelId="{9C5DDB74-B0F2-4E82-AA70-BD7015744822}" type="sibTrans" cxnId="{56E585ED-8FE1-43F0-872E-851523DE7D57}">
      <dgm:prSet/>
      <dgm:spPr/>
      <dgm:t>
        <a:bodyPr/>
        <a:lstStyle/>
        <a:p>
          <a:endParaRPr lang="ru-UA"/>
        </a:p>
      </dgm:t>
    </dgm:pt>
    <dgm:pt modelId="{A2569B94-D5A5-4642-817B-73C72602C010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призведе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поставить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BB316-123E-4CEE-9A62-31736E5C2FB3}" type="parTrans" cxnId="{EE90EF88-DA10-4328-8CE5-D2E5B9D313A5}">
      <dgm:prSet/>
      <dgm:spPr/>
      <dgm:t>
        <a:bodyPr/>
        <a:lstStyle/>
        <a:p>
          <a:endParaRPr lang="ru-UA"/>
        </a:p>
      </dgm:t>
    </dgm:pt>
    <dgm:pt modelId="{2B124DA7-B51C-436F-8330-4B09EDC1B954}" type="sibTrans" cxnId="{EE90EF88-DA10-4328-8CE5-D2E5B9D313A5}">
      <dgm:prSet/>
      <dgm:spPr/>
      <dgm:t>
        <a:bodyPr/>
        <a:lstStyle/>
        <a:p>
          <a:endParaRPr lang="ru-UA"/>
        </a:p>
      </dgm:t>
    </dgm:pt>
    <dgm:pt modelId="{BF9BCEA0-CD21-47DA-90BB-7851059F37DA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112E1-CF1A-4C69-80D9-D2323D674DEB}" type="parTrans" cxnId="{0019E4F2-31B9-4D3F-BD3F-656970620C6E}">
      <dgm:prSet/>
      <dgm:spPr/>
      <dgm:t>
        <a:bodyPr/>
        <a:lstStyle/>
        <a:p>
          <a:endParaRPr lang="ru-UA"/>
        </a:p>
      </dgm:t>
    </dgm:pt>
    <dgm:pt modelId="{2BA1DBFA-03C4-4B81-9BE3-F6D33688856C}" type="sibTrans" cxnId="{0019E4F2-31B9-4D3F-BD3F-656970620C6E}">
      <dgm:prSet/>
      <dgm:spPr/>
      <dgm:t>
        <a:bodyPr/>
        <a:lstStyle/>
        <a:p>
          <a:endParaRPr lang="ru-UA"/>
        </a:p>
      </dgm:t>
    </dgm:pt>
    <dgm:pt modelId="{BDC57258-B77E-462B-9048-E8BE593BDA59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усвідомлення соціальних проблем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8681B-304D-4B71-81C0-6765D7F73376}" type="parTrans" cxnId="{1AEFFDC0-F1FF-4376-807A-4B478EE68ABE}">
      <dgm:prSet/>
      <dgm:spPr/>
      <dgm:t>
        <a:bodyPr/>
        <a:lstStyle/>
        <a:p>
          <a:endParaRPr lang="ru-UA"/>
        </a:p>
      </dgm:t>
    </dgm:pt>
    <dgm:pt modelId="{996749F7-C1D9-423A-BDA1-DBAE7BB593F8}" type="sibTrans" cxnId="{1AEFFDC0-F1FF-4376-807A-4B478EE68ABE}">
      <dgm:prSet/>
      <dgm:spPr/>
      <dgm:t>
        <a:bodyPr/>
        <a:lstStyle/>
        <a:p>
          <a:endParaRPr lang="ru-UA"/>
        </a:p>
      </dgm:t>
    </dgm:pt>
    <dgm:pt modelId="{3C6E1D51-B938-4DEA-AABC-7377AE9AF8B5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культурної та соціальної стабільності, а також  зменшення кількості </a:t>
          </a:r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руївних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конфліктів</a:t>
          </a:r>
          <a:endParaRPr lang="ru-UA" sz="1800" dirty="0"/>
        </a:p>
      </dgm:t>
    </dgm:pt>
    <dgm:pt modelId="{43F9CF86-EE32-4FA5-BF24-1DDB6E861A4F}" type="parTrans" cxnId="{9E01B1E4-7A54-42C3-B274-FF962E9C5BFE}">
      <dgm:prSet/>
      <dgm:spPr/>
      <dgm:t>
        <a:bodyPr/>
        <a:lstStyle/>
        <a:p>
          <a:endParaRPr lang="ru-UA"/>
        </a:p>
      </dgm:t>
    </dgm:pt>
    <dgm:pt modelId="{DC7BB821-59B2-43D0-8FC3-1194548F8F36}" type="sibTrans" cxnId="{9E01B1E4-7A54-42C3-B274-FF962E9C5BFE}">
      <dgm:prSet/>
      <dgm:spPr/>
      <dgm:t>
        <a:bodyPr/>
        <a:lstStyle/>
        <a:p>
          <a:endParaRPr lang="ru-UA"/>
        </a:p>
      </dgm:t>
    </dgm:pt>
    <dgm:pt modelId="{34E0D4B9-4BB5-4DD8-9DFB-E63AF8985F6E}" type="pres">
      <dgm:prSet presAssocID="{04D60214-6D7F-4320-88EE-2A42E82E92B1}" presName="theList" presStyleCnt="0">
        <dgm:presLayoutVars>
          <dgm:dir/>
          <dgm:animLvl val="lvl"/>
          <dgm:resizeHandles val="exact"/>
        </dgm:presLayoutVars>
      </dgm:prSet>
      <dgm:spPr/>
    </dgm:pt>
    <dgm:pt modelId="{1AB8B63F-37A9-427F-8343-A025C2BA35EA}" type="pres">
      <dgm:prSet presAssocID="{A29D23C1-008A-4E0E-B032-09A3C98E3B8C}" presName="compNode" presStyleCnt="0"/>
      <dgm:spPr/>
    </dgm:pt>
    <dgm:pt modelId="{D47E70AE-3D5F-4C5D-BA4F-19A5F7720374}" type="pres">
      <dgm:prSet presAssocID="{A29D23C1-008A-4E0E-B032-09A3C98E3B8C}" presName="aNode" presStyleLbl="bgShp" presStyleIdx="0" presStyleCnt="3" custLinFactNeighborX="780" custLinFactNeighborY="217"/>
      <dgm:spPr/>
    </dgm:pt>
    <dgm:pt modelId="{5DD70127-6CA4-4FB7-9677-6FCFD2824960}" type="pres">
      <dgm:prSet presAssocID="{A29D23C1-008A-4E0E-B032-09A3C98E3B8C}" presName="textNode" presStyleLbl="bgShp" presStyleIdx="0" presStyleCnt="3"/>
      <dgm:spPr/>
    </dgm:pt>
    <dgm:pt modelId="{2A37A1AA-4358-4E78-BA94-373598187AF0}" type="pres">
      <dgm:prSet presAssocID="{A29D23C1-008A-4E0E-B032-09A3C98E3B8C}" presName="compChildNode" presStyleCnt="0"/>
      <dgm:spPr/>
    </dgm:pt>
    <dgm:pt modelId="{FD5186C6-4EA2-478A-BB5F-562C260A2E3A}" type="pres">
      <dgm:prSet presAssocID="{A29D23C1-008A-4E0E-B032-09A3C98E3B8C}" presName="theInnerList" presStyleCnt="0"/>
      <dgm:spPr/>
    </dgm:pt>
    <dgm:pt modelId="{D85732E7-3805-4794-BA39-58491ACC3260}" type="pres">
      <dgm:prSet presAssocID="{62F505DC-CFAD-4DFD-83B1-D33EA5845AC3}" presName="childNode" presStyleLbl="node1" presStyleIdx="0" presStyleCnt="6" custLinFactNeighborX="-1706">
        <dgm:presLayoutVars>
          <dgm:bulletEnabled val="1"/>
        </dgm:presLayoutVars>
      </dgm:prSet>
      <dgm:spPr/>
    </dgm:pt>
    <dgm:pt modelId="{3DCF20F8-B663-4BEB-B3F2-B0669F2C69EC}" type="pres">
      <dgm:prSet presAssocID="{62F505DC-CFAD-4DFD-83B1-D33EA5845AC3}" presName="aSpace2" presStyleCnt="0"/>
      <dgm:spPr/>
    </dgm:pt>
    <dgm:pt modelId="{D3270D7E-715C-46A9-AFA2-37191AE6E100}" type="pres">
      <dgm:prSet presAssocID="{FE835925-BBA4-4DD3-A89C-65A4F79B41CD}" presName="childNode" presStyleLbl="node1" presStyleIdx="1" presStyleCnt="6" custLinFactNeighborX="-1706">
        <dgm:presLayoutVars>
          <dgm:bulletEnabled val="1"/>
        </dgm:presLayoutVars>
      </dgm:prSet>
      <dgm:spPr/>
    </dgm:pt>
    <dgm:pt modelId="{D2CC1D4E-53BA-4E1D-8D35-33E0887A8339}" type="pres">
      <dgm:prSet presAssocID="{A29D23C1-008A-4E0E-B032-09A3C98E3B8C}" presName="aSpace" presStyleCnt="0"/>
      <dgm:spPr/>
    </dgm:pt>
    <dgm:pt modelId="{504676FC-F4E6-452A-A274-987DE7D6B647}" type="pres">
      <dgm:prSet presAssocID="{82771D22-1B88-41EA-BD89-5C008E7CDB82}" presName="compNode" presStyleCnt="0"/>
      <dgm:spPr/>
    </dgm:pt>
    <dgm:pt modelId="{2BD57E9C-EE03-435A-883E-666A4753CF18}" type="pres">
      <dgm:prSet presAssocID="{82771D22-1B88-41EA-BD89-5C008E7CDB82}" presName="aNode" presStyleLbl="bgShp" presStyleIdx="1" presStyleCnt="3" custLinFactNeighborX="-1071" custLinFactNeighborY="-129"/>
      <dgm:spPr/>
    </dgm:pt>
    <dgm:pt modelId="{FB4C2FA2-6FB1-4D57-935B-17E219C802C0}" type="pres">
      <dgm:prSet presAssocID="{82771D22-1B88-41EA-BD89-5C008E7CDB82}" presName="textNode" presStyleLbl="bgShp" presStyleIdx="1" presStyleCnt="3"/>
      <dgm:spPr/>
    </dgm:pt>
    <dgm:pt modelId="{38B2DE45-75DD-4365-8F7A-F4500F9092D9}" type="pres">
      <dgm:prSet presAssocID="{82771D22-1B88-41EA-BD89-5C008E7CDB82}" presName="compChildNode" presStyleCnt="0"/>
      <dgm:spPr/>
    </dgm:pt>
    <dgm:pt modelId="{34C24042-47B0-47CC-8174-33BA189F6317}" type="pres">
      <dgm:prSet presAssocID="{82771D22-1B88-41EA-BD89-5C008E7CDB82}" presName="theInnerList" presStyleCnt="0"/>
      <dgm:spPr/>
    </dgm:pt>
    <dgm:pt modelId="{F53530B1-17B0-433C-A84D-132F5E899926}" type="pres">
      <dgm:prSet presAssocID="{54D7977A-D9B6-47E2-824B-6A71BE12FA8E}" presName="childNode" presStyleLbl="node1" presStyleIdx="2" presStyleCnt="6" custLinFactNeighborX="-731">
        <dgm:presLayoutVars>
          <dgm:bulletEnabled val="1"/>
        </dgm:presLayoutVars>
      </dgm:prSet>
      <dgm:spPr/>
    </dgm:pt>
    <dgm:pt modelId="{83FBDB4B-EA1C-4344-A6A1-C77B59910932}" type="pres">
      <dgm:prSet presAssocID="{54D7977A-D9B6-47E2-824B-6A71BE12FA8E}" presName="aSpace2" presStyleCnt="0"/>
      <dgm:spPr/>
    </dgm:pt>
    <dgm:pt modelId="{20FD26BA-8920-49EA-A440-205063F93E84}" type="pres">
      <dgm:prSet presAssocID="{A2569B94-D5A5-4642-817B-73C72602C010}" presName="childNode" presStyleLbl="node1" presStyleIdx="3" presStyleCnt="6" custLinFactNeighborX="-731">
        <dgm:presLayoutVars>
          <dgm:bulletEnabled val="1"/>
        </dgm:presLayoutVars>
      </dgm:prSet>
      <dgm:spPr/>
    </dgm:pt>
    <dgm:pt modelId="{4D407589-E4C2-4A26-B326-10723A40F6C9}" type="pres">
      <dgm:prSet presAssocID="{82771D22-1B88-41EA-BD89-5C008E7CDB82}" presName="aSpace" presStyleCnt="0"/>
      <dgm:spPr/>
    </dgm:pt>
    <dgm:pt modelId="{248F36C2-CE3C-4B88-A2F5-1ECF1CF661DA}" type="pres">
      <dgm:prSet presAssocID="{BF9BCEA0-CD21-47DA-90BB-7851059F37DA}" presName="compNode" presStyleCnt="0"/>
      <dgm:spPr/>
    </dgm:pt>
    <dgm:pt modelId="{D30C8C15-0130-42F4-973C-496DC0D5922C}" type="pres">
      <dgm:prSet presAssocID="{BF9BCEA0-CD21-47DA-90BB-7851059F37DA}" presName="aNode" presStyleLbl="bgShp" presStyleIdx="2" presStyleCnt="3"/>
      <dgm:spPr/>
    </dgm:pt>
    <dgm:pt modelId="{5EC25A04-FF12-4D4A-8C31-AE63092D1606}" type="pres">
      <dgm:prSet presAssocID="{BF9BCEA0-CD21-47DA-90BB-7851059F37DA}" presName="textNode" presStyleLbl="bgShp" presStyleIdx="2" presStyleCnt="3"/>
      <dgm:spPr/>
    </dgm:pt>
    <dgm:pt modelId="{21C52415-AC4B-4129-8707-D9590A858D8C}" type="pres">
      <dgm:prSet presAssocID="{BF9BCEA0-CD21-47DA-90BB-7851059F37DA}" presName="compChildNode" presStyleCnt="0"/>
      <dgm:spPr/>
    </dgm:pt>
    <dgm:pt modelId="{827527C5-44A0-4EA3-9235-19F95DE8F5ED}" type="pres">
      <dgm:prSet presAssocID="{BF9BCEA0-CD21-47DA-90BB-7851059F37DA}" presName="theInnerList" presStyleCnt="0"/>
      <dgm:spPr/>
    </dgm:pt>
    <dgm:pt modelId="{F9A68C15-708C-4095-B65D-9621A2CE8452}" type="pres">
      <dgm:prSet presAssocID="{BDC57258-B77E-462B-9048-E8BE593BDA59}" presName="childNode" presStyleLbl="node1" presStyleIdx="4" presStyleCnt="6">
        <dgm:presLayoutVars>
          <dgm:bulletEnabled val="1"/>
        </dgm:presLayoutVars>
      </dgm:prSet>
      <dgm:spPr/>
    </dgm:pt>
    <dgm:pt modelId="{625A1875-3C0A-452F-B6CD-71CAE4479BFA}" type="pres">
      <dgm:prSet presAssocID="{BDC57258-B77E-462B-9048-E8BE593BDA59}" presName="aSpace2" presStyleCnt="0"/>
      <dgm:spPr/>
    </dgm:pt>
    <dgm:pt modelId="{EEE1914E-2E4C-4CD7-AB5B-491430CA1C09}" type="pres">
      <dgm:prSet presAssocID="{3C6E1D51-B938-4DEA-AABC-7377AE9AF8B5}" presName="childNode" presStyleLbl="node1" presStyleIdx="5" presStyleCnt="6" custLinFactNeighborX="244" custLinFactNeighborY="-9391">
        <dgm:presLayoutVars>
          <dgm:bulletEnabled val="1"/>
        </dgm:presLayoutVars>
      </dgm:prSet>
      <dgm:spPr/>
    </dgm:pt>
  </dgm:ptLst>
  <dgm:cxnLst>
    <dgm:cxn modelId="{31C13400-A0CE-462A-B4A3-265C5278A37E}" type="presOf" srcId="{A29D23C1-008A-4E0E-B032-09A3C98E3B8C}" destId="{D47E70AE-3D5F-4C5D-BA4F-19A5F7720374}" srcOrd="0" destOrd="0" presId="urn:microsoft.com/office/officeart/2005/8/layout/lProcess2"/>
    <dgm:cxn modelId="{3C2E6E03-1CC7-4192-80D1-A0CDB75BB414}" type="presOf" srcId="{3C6E1D51-B938-4DEA-AABC-7377AE9AF8B5}" destId="{EEE1914E-2E4C-4CD7-AB5B-491430CA1C09}" srcOrd="0" destOrd="0" presId="urn:microsoft.com/office/officeart/2005/8/layout/lProcess2"/>
    <dgm:cxn modelId="{A6B95F04-D1C1-4336-BF74-A6FE1FD11F6D}" type="presOf" srcId="{62F505DC-CFAD-4DFD-83B1-D33EA5845AC3}" destId="{D85732E7-3805-4794-BA39-58491ACC3260}" srcOrd="0" destOrd="0" presId="urn:microsoft.com/office/officeart/2005/8/layout/lProcess2"/>
    <dgm:cxn modelId="{6131781A-7FD6-490E-A501-C21A3BC8FF7A}" srcId="{A29D23C1-008A-4E0E-B032-09A3C98E3B8C}" destId="{62F505DC-CFAD-4DFD-83B1-D33EA5845AC3}" srcOrd="0" destOrd="0" parTransId="{D6E0029C-A8B2-4CD4-BCA6-3C1AE4313F8B}" sibTransId="{EEDC285E-85B8-46C4-B77F-9C09CD223719}"/>
    <dgm:cxn modelId="{CF76BA1A-0631-4947-B2F2-10E45E67A358}" type="presOf" srcId="{54D7977A-D9B6-47E2-824B-6A71BE12FA8E}" destId="{F53530B1-17B0-433C-A84D-132F5E899926}" srcOrd="0" destOrd="0" presId="urn:microsoft.com/office/officeart/2005/8/layout/lProcess2"/>
    <dgm:cxn modelId="{53A7E32D-8B64-471E-8A08-127AFFB80A8E}" type="presOf" srcId="{FE835925-BBA4-4DD3-A89C-65A4F79B41CD}" destId="{D3270D7E-715C-46A9-AFA2-37191AE6E100}" srcOrd="0" destOrd="0" presId="urn:microsoft.com/office/officeart/2005/8/layout/lProcess2"/>
    <dgm:cxn modelId="{FB4C3240-1FFD-4056-A299-FB649AC734D5}" type="presOf" srcId="{82771D22-1B88-41EA-BD89-5C008E7CDB82}" destId="{2BD57E9C-EE03-435A-883E-666A4753CF18}" srcOrd="0" destOrd="0" presId="urn:microsoft.com/office/officeart/2005/8/layout/lProcess2"/>
    <dgm:cxn modelId="{4CD2F744-2C84-4593-BB80-79C681D7E7EA}" type="presOf" srcId="{82771D22-1B88-41EA-BD89-5C008E7CDB82}" destId="{FB4C2FA2-6FB1-4D57-935B-17E219C802C0}" srcOrd="1" destOrd="0" presId="urn:microsoft.com/office/officeart/2005/8/layout/lProcess2"/>
    <dgm:cxn modelId="{17957865-CA26-406A-A074-F033CD64F016}" srcId="{04D60214-6D7F-4320-88EE-2A42E82E92B1}" destId="{A29D23C1-008A-4E0E-B032-09A3C98E3B8C}" srcOrd="0" destOrd="0" parTransId="{3E47D75D-4C9E-4703-B829-36044E0A0FDF}" sibTransId="{3D2A76DA-8AF1-48FA-8A64-75300A659813}"/>
    <dgm:cxn modelId="{C843854E-4134-43BC-A484-0196B6861216}" type="presOf" srcId="{BDC57258-B77E-462B-9048-E8BE593BDA59}" destId="{F9A68C15-708C-4095-B65D-9621A2CE8452}" srcOrd="0" destOrd="0" presId="urn:microsoft.com/office/officeart/2005/8/layout/lProcess2"/>
    <dgm:cxn modelId="{649A7358-8CC7-4E7B-8ECA-90645885847F}" type="presOf" srcId="{04D60214-6D7F-4320-88EE-2A42E82E92B1}" destId="{34E0D4B9-4BB5-4DD8-9DFB-E63AF8985F6E}" srcOrd="0" destOrd="0" presId="urn:microsoft.com/office/officeart/2005/8/layout/lProcess2"/>
    <dgm:cxn modelId="{D26D9783-3C29-437D-A6FA-92B10249997A}" type="presOf" srcId="{A2569B94-D5A5-4642-817B-73C72602C010}" destId="{20FD26BA-8920-49EA-A440-205063F93E84}" srcOrd="0" destOrd="0" presId="urn:microsoft.com/office/officeart/2005/8/layout/lProcess2"/>
    <dgm:cxn modelId="{EE90EF88-DA10-4328-8CE5-D2E5B9D313A5}" srcId="{82771D22-1B88-41EA-BD89-5C008E7CDB82}" destId="{A2569B94-D5A5-4642-817B-73C72602C010}" srcOrd="1" destOrd="0" parTransId="{8D5BB316-123E-4CEE-9A62-31736E5C2FB3}" sibTransId="{2B124DA7-B51C-436F-8330-4B09EDC1B954}"/>
    <dgm:cxn modelId="{66CC3490-4866-435D-A623-E4D3B5428C60}" srcId="{A29D23C1-008A-4E0E-B032-09A3C98E3B8C}" destId="{FE835925-BBA4-4DD3-A89C-65A4F79B41CD}" srcOrd="1" destOrd="0" parTransId="{60C42BD9-E252-4710-9158-3D1D6FC9B51A}" sibTransId="{FF282B09-E1FC-4CA5-B242-B3DB8FD96176}"/>
    <dgm:cxn modelId="{F3D1B797-7504-42B7-8AC5-1B95DFC1644E}" type="presOf" srcId="{BF9BCEA0-CD21-47DA-90BB-7851059F37DA}" destId="{D30C8C15-0130-42F4-973C-496DC0D5922C}" srcOrd="0" destOrd="0" presId="urn:microsoft.com/office/officeart/2005/8/layout/lProcess2"/>
    <dgm:cxn modelId="{1AEFFDC0-F1FF-4376-807A-4B478EE68ABE}" srcId="{BF9BCEA0-CD21-47DA-90BB-7851059F37DA}" destId="{BDC57258-B77E-462B-9048-E8BE593BDA59}" srcOrd="0" destOrd="0" parTransId="{5218681B-304D-4B71-81C0-6765D7F73376}" sibTransId="{996749F7-C1D9-423A-BDA1-DBAE7BB593F8}"/>
    <dgm:cxn modelId="{38835DCB-B2CC-4D6F-A80F-F9D6D32B17E0}" type="presOf" srcId="{A29D23C1-008A-4E0E-B032-09A3C98E3B8C}" destId="{5DD70127-6CA4-4FB7-9677-6FCFD2824960}" srcOrd="1" destOrd="0" presId="urn:microsoft.com/office/officeart/2005/8/layout/lProcess2"/>
    <dgm:cxn modelId="{242459D3-B50D-491A-8334-627212A24233}" srcId="{04D60214-6D7F-4320-88EE-2A42E82E92B1}" destId="{82771D22-1B88-41EA-BD89-5C008E7CDB82}" srcOrd="1" destOrd="0" parTransId="{04345A20-27E8-4DDE-973E-239B23342454}" sibTransId="{11C81DD2-7A5F-4921-8E79-1A088E59F49D}"/>
    <dgm:cxn modelId="{4A2E08DD-8DC0-4768-8796-2E19E3029BCC}" type="presOf" srcId="{BF9BCEA0-CD21-47DA-90BB-7851059F37DA}" destId="{5EC25A04-FF12-4D4A-8C31-AE63092D1606}" srcOrd="1" destOrd="0" presId="urn:microsoft.com/office/officeart/2005/8/layout/lProcess2"/>
    <dgm:cxn modelId="{9E01B1E4-7A54-42C3-B274-FF962E9C5BFE}" srcId="{BF9BCEA0-CD21-47DA-90BB-7851059F37DA}" destId="{3C6E1D51-B938-4DEA-AABC-7377AE9AF8B5}" srcOrd="1" destOrd="0" parTransId="{43F9CF86-EE32-4FA5-BF24-1DDB6E861A4F}" sibTransId="{DC7BB821-59B2-43D0-8FC3-1194548F8F36}"/>
    <dgm:cxn modelId="{56E585ED-8FE1-43F0-872E-851523DE7D57}" srcId="{82771D22-1B88-41EA-BD89-5C008E7CDB82}" destId="{54D7977A-D9B6-47E2-824B-6A71BE12FA8E}" srcOrd="0" destOrd="0" parTransId="{70EABED9-AC25-4CEE-B89D-09890844F6B5}" sibTransId="{9C5DDB74-B0F2-4E82-AA70-BD7015744822}"/>
    <dgm:cxn modelId="{0019E4F2-31B9-4D3F-BD3F-656970620C6E}" srcId="{04D60214-6D7F-4320-88EE-2A42E82E92B1}" destId="{BF9BCEA0-CD21-47DA-90BB-7851059F37DA}" srcOrd="2" destOrd="0" parTransId="{648112E1-CF1A-4C69-80D9-D2323D674DEB}" sibTransId="{2BA1DBFA-03C4-4B81-9BE3-F6D33688856C}"/>
    <dgm:cxn modelId="{25CE7410-7EFC-402C-A5E4-D0F3B4AD5B8D}" type="presParOf" srcId="{34E0D4B9-4BB5-4DD8-9DFB-E63AF8985F6E}" destId="{1AB8B63F-37A9-427F-8343-A025C2BA35EA}" srcOrd="0" destOrd="0" presId="urn:microsoft.com/office/officeart/2005/8/layout/lProcess2"/>
    <dgm:cxn modelId="{BA3282C3-4F73-428D-A456-93E23AA0F41C}" type="presParOf" srcId="{1AB8B63F-37A9-427F-8343-A025C2BA35EA}" destId="{D47E70AE-3D5F-4C5D-BA4F-19A5F7720374}" srcOrd="0" destOrd="0" presId="urn:microsoft.com/office/officeart/2005/8/layout/lProcess2"/>
    <dgm:cxn modelId="{BAA26280-C713-4700-8744-F79B525B4C34}" type="presParOf" srcId="{1AB8B63F-37A9-427F-8343-A025C2BA35EA}" destId="{5DD70127-6CA4-4FB7-9677-6FCFD2824960}" srcOrd="1" destOrd="0" presId="urn:microsoft.com/office/officeart/2005/8/layout/lProcess2"/>
    <dgm:cxn modelId="{E2FF3222-CEDF-426C-B12D-A2A0F4BCC11B}" type="presParOf" srcId="{1AB8B63F-37A9-427F-8343-A025C2BA35EA}" destId="{2A37A1AA-4358-4E78-BA94-373598187AF0}" srcOrd="2" destOrd="0" presId="urn:microsoft.com/office/officeart/2005/8/layout/lProcess2"/>
    <dgm:cxn modelId="{9D85BD9F-7444-4703-B134-1F5C04CF08FE}" type="presParOf" srcId="{2A37A1AA-4358-4E78-BA94-373598187AF0}" destId="{FD5186C6-4EA2-478A-BB5F-562C260A2E3A}" srcOrd="0" destOrd="0" presId="urn:microsoft.com/office/officeart/2005/8/layout/lProcess2"/>
    <dgm:cxn modelId="{65F74CB9-C5C3-4D6E-93AE-3C8A19571D34}" type="presParOf" srcId="{FD5186C6-4EA2-478A-BB5F-562C260A2E3A}" destId="{D85732E7-3805-4794-BA39-58491ACC3260}" srcOrd="0" destOrd="0" presId="urn:microsoft.com/office/officeart/2005/8/layout/lProcess2"/>
    <dgm:cxn modelId="{AF382AEC-AB22-41A6-BA30-694FDA66DF77}" type="presParOf" srcId="{FD5186C6-4EA2-478A-BB5F-562C260A2E3A}" destId="{3DCF20F8-B663-4BEB-B3F2-B0669F2C69EC}" srcOrd="1" destOrd="0" presId="urn:microsoft.com/office/officeart/2005/8/layout/lProcess2"/>
    <dgm:cxn modelId="{EE202FF7-E492-428F-89FD-A1B3E1F986B4}" type="presParOf" srcId="{FD5186C6-4EA2-478A-BB5F-562C260A2E3A}" destId="{D3270D7E-715C-46A9-AFA2-37191AE6E100}" srcOrd="2" destOrd="0" presId="urn:microsoft.com/office/officeart/2005/8/layout/lProcess2"/>
    <dgm:cxn modelId="{85FCF5B7-F440-449D-9F7E-40456B611721}" type="presParOf" srcId="{34E0D4B9-4BB5-4DD8-9DFB-E63AF8985F6E}" destId="{D2CC1D4E-53BA-4E1D-8D35-33E0887A8339}" srcOrd="1" destOrd="0" presId="urn:microsoft.com/office/officeart/2005/8/layout/lProcess2"/>
    <dgm:cxn modelId="{2787E82D-D110-4CB5-AAEE-2C9B3F3EC262}" type="presParOf" srcId="{34E0D4B9-4BB5-4DD8-9DFB-E63AF8985F6E}" destId="{504676FC-F4E6-452A-A274-987DE7D6B647}" srcOrd="2" destOrd="0" presId="urn:microsoft.com/office/officeart/2005/8/layout/lProcess2"/>
    <dgm:cxn modelId="{16163DCB-C69B-403E-8074-C5C864953368}" type="presParOf" srcId="{504676FC-F4E6-452A-A274-987DE7D6B647}" destId="{2BD57E9C-EE03-435A-883E-666A4753CF18}" srcOrd="0" destOrd="0" presId="urn:microsoft.com/office/officeart/2005/8/layout/lProcess2"/>
    <dgm:cxn modelId="{4C45B583-C56D-473B-B64A-98BA874F71CD}" type="presParOf" srcId="{504676FC-F4E6-452A-A274-987DE7D6B647}" destId="{FB4C2FA2-6FB1-4D57-935B-17E219C802C0}" srcOrd="1" destOrd="0" presId="urn:microsoft.com/office/officeart/2005/8/layout/lProcess2"/>
    <dgm:cxn modelId="{5EF0D969-C936-4AC5-B9D6-56C34E22B3CF}" type="presParOf" srcId="{504676FC-F4E6-452A-A274-987DE7D6B647}" destId="{38B2DE45-75DD-4365-8F7A-F4500F9092D9}" srcOrd="2" destOrd="0" presId="urn:microsoft.com/office/officeart/2005/8/layout/lProcess2"/>
    <dgm:cxn modelId="{779F532C-3E6E-4DF8-91CD-D9EA9E4D0753}" type="presParOf" srcId="{38B2DE45-75DD-4365-8F7A-F4500F9092D9}" destId="{34C24042-47B0-47CC-8174-33BA189F6317}" srcOrd="0" destOrd="0" presId="urn:microsoft.com/office/officeart/2005/8/layout/lProcess2"/>
    <dgm:cxn modelId="{A75D307C-8E5E-4B9F-A0DD-E375A6CFB572}" type="presParOf" srcId="{34C24042-47B0-47CC-8174-33BA189F6317}" destId="{F53530B1-17B0-433C-A84D-132F5E899926}" srcOrd="0" destOrd="0" presId="urn:microsoft.com/office/officeart/2005/8/layout/lProcess2"/>
    <dgm:cxn modelId="{A7E74613-AEC4-4B0F-9ACF-111285274FFA}" type="presParOf" srcId="{34C24042-47B0-47CC-8174-33BA189F6317}" destId="{83FBDB4B-EA1C-4344-A6A1-C77B59910932}" srcOrd="1" destOrd="0" presId="urn:microsoft.com/office/officeart/2005/8/layout/lProcess2"/>
    <dgm:cxn modelId="{6D62737C-CDF4-4B54-A2A6-6DB81839E64D}" type="presParOf" srcId="{34C24042-47B0-47CC-8174-33BA189F6317}" destId="{20FD26BA-8920-49EA-A440-205063F93E84}" srcOrd="2" destOrd="0" presId="urn:microsoft.com/office/officeart/2005/8/layout/lProcess2"/>
    <dgm:cxn modelId="{0D471E63-DD81-4D93-A13F-C0CDA9A72064}" type="presParOf" srcId="{34E0D4B9-4BB5-4DD8-9DFB-E63AF8985F6E}" destId="{4D407589-E4C2-4A26-B326-10723A40F6C9}" srcOrd="3" destOrd="0" presId="urn:microsoft.com/office/officeart/2005/8/layout/lProcess2"/>
    <dgm:cxn modelId="{D797C14F-E6C8-44A0-B57F-FA0BE73D53E5}" type="presParOf" srcId="{34E0D4B9-4BB5-4DD8-9DFB-E63AF8985F6E}" destId="{248F36C2-CE3C-4B88-A2F5-1ECF1CF661DA}" srcOrd="4" destOrd="0" presId="urn:microsoft.com/office/officeart/2005/8/layout/lProcess2"/>
    <dgm:cxn modelId="{6E440863-841F-4F5C-A7C7-0E00DC73280C}" type="presParOf" srcId="{248F36C2-CE3C-4B88-A2F5-1ECF1CF661DA}" destId="{D30C8C15-0130-42F4-973C-496DC0D5922C}" srcOrd="0" destOrd="0" presId="urn:microsoft.com/office/officeart/2005/8/layout/lProcess2"/>
    <dgm:cxn modelId="{DC020091-322D-4DA3-A7A3-E5C95EC7A9A1}" type="presParOf" srcId="{248F36C2-CE3C-4B88-A2F5-1ECF1CF661DA}" destId="{5EC25A04-FF12-4D4A-8C31-AE63092D1606}" srcOrd="1" destOrd="0" presId="urn:microsoft.com/office/officeart/2005/8/layout/lProcess2"/>
    <dgm:cxn modelId="{DF0B09E9-D737-46CB-A319-B1CFDE7320FA}" type="presParOf" srcId="{248F36C2-CE3C-4B88-A2F5-1ECF1CF661DA}" destId="{21C52415-AC4B-4129-8707-D9590A858D8C}" srcOrd="2" destOrd="0" presId="urn:microsoft.com/office/officeart/2005/8/layout/lProcess2"/>
    <dgm:cxn modelId="{0FA8AA40-5BCF-4F8F-88D8-A6344AA4D94D}" type="presParOf" srcId="{21C52415-AC4B-4129-8707-D9590A858D8C}" destId="{827527C5-44A0-4EA3-9235-19F95DE8F5ED}" srcOrd="0" destOrd="0" presId="urn:microsoft.com/office/officeart/2005/8/layout/lProcess2"/>
    <dgm:cxn modelId="{A5E68B07-D050-47FA-953E-00AFEE6B8744}" type="presParOf" srcId="{827527C5-44A0-4EA3-9235-19F95DE8F5ED}" destId="{F9A68C15-708C-4095-B65D-9621A2CE8452}" srcOrd="0" destOrd="0" presId="urn:microsoft.com/office/officeart/2005/8/layout/lProcess2"/>
    <dgm:cxn modelId="{94E4331D-B6FD-4D56-9266-B2EC5295C3CC}" type="presParOf" srcId="{827527C5-44A0-4EA3-9235-19F95DE8F5ED}" destId="{625A1875-3C0A-452F-B6CD-71CAE4479BFA}" srcOrd="1" destOrd="0" presId="urn:microsoft.com/office/officeart/2005/8/layout/lProcess2"/>
    <dgm:cxn modelId="{8EBA2C74-C1F4-4670-9C30-35EEDD1B9D5E}" type="presParOf" srcId="{827527C5-44A0-4EA3-9235-19F95DE8F5ED}" destId="{EEE1914E-2E4C-4CD7-AB5B-491430CA1C0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7495AA-C16C-4CBC-94D6-9C50B329E03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C11F078-21B5-4094-A306-9F6C99C30D3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AD283-A6B6-4ED8-984D-18D47BBD73A7}" type="parTrans" cxnId="{7190DA28-6409-4E1F-9753-50ED5864743B}">
      <dgm:prSet/>
      <dgm:spPr/>
      <dgm:t>
        <a:bodyPr/>
        <a:lstStyle/>
        <a:p>
          <a:endParaRPr lang="ru-UA"/>
        </a:p>
      </dgm:t>
    </dgm:pt>
    <dgm:pt modelId="{1D27ACEF-4EFF-4E08-973D-9613303CC428}" type="sibTrans" cxnId="{7190DA28-6409-4E1F-9753-50ED5864743B}">
      <dgm:prSet/>
      <dgm:spPr/>
      <dgm:t>
        <a:bodyPr/>
        <a:lstStyle/>
        <a:p>
          <a:endParaRPr lang="ru-UA"/>
        </a:p>
      </dgm:t>
    </dgm:pt>
    <dgm:pt modelId="{046679FC-AEB3-41D9-BB7D-8FB827BA24B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соціальній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3550C-F895-45AC-8C8F-339EA73370E9}" type="parTrans" cxnId="{94D63F0E-33C9-4891-AF30-2FDDBB84EB31}">
      <dgm:prSet/>
      <dgm:spPr/>
      <dgm:t>
        <a:bodyPr/>
        <a:lstStyle/>
        <a:p>
          <a:endParaRPr lang="ru-UA"/>
        </a:p>
      </dgm:t>
    </dgm:pt>
    <dgm:pt modelId="{42A0CF85-7C08-45DA-8030-F6A097014692}" type="sibTrans" cxnId="{94D63F0E-33C9-4891-AF30-2FDDBB84EB31}">
      <dgm:prSet/>
      <dgm:spPr/>
      <dgm:t>
        <a:bodyPr/>
        <a:lstStyle/>
        <a:p>
          <a:endParaRPr lang="ru-UA"/>
        </a:p>
      </dgm:t>
    </dgm:pt>
    <dgm:pt modelId="{A99E10B9-97DD-43F4-A458-5C55B2AB103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некомерційні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00F54-DCD6-4023-A715-1E3BF896D0B3}" type="parTrans" cxnId="{83DAA279-CDDA-4333-A5DA-F0D60690C7AA}">
      <dgm:prSet/>
      <dgm:spPr/>
      <dgm:t>
        <a:bodyPr/>
        <a:lstStyle/>
        <a:p>
          <a:endParaRPr lang="ru-UA"/>
        </a:p>
      </dgm:t>
    </dgm:pt>
    <dgm:pt modelId="{19498A7F-F29E-41A1-9BF9-1F923FE06AA5}" type="sibTrans" cxnId="{83DAA279-CDDA-4333-A5DA-F0D60690C7AA}">
      <dgm:prSet/>
      <dgm:spPr/>
      <dgm:t>
        <a:bodyPr/>
        <a:lstStyle/>
        <a:p>
          <a:endParaRPr lang="ru-UA"/>
        </a:p>
      </dgm:t>
    </dgm:pt>
    <dgm:pt modelId="{609F18E1-8C64-46B4-B9DA-CDBD6EB676E6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71713-6215-4960-A7A4-2EE455C2373F}" type="parTrans" cxnId="{F5832A5E-792B-4126-ADCA-181BB374BBC3}">
      <dgm:prSet/>
      <dgm:spPr/>
      <dgm:t>
        <a:bodyPr/>
        <a:lstStyle/>
        <a:p>
          <a:endParaRPr lang="ru-UA"/>
        </a:p>
      </dgm:t>
    </dgm:pt>
    <dgm:pt modelId="{697F79C9-A7A4-4C92-8943-A8F1479F4774}" type="sibTrans" cxnId="{F5832A5E-792B-4126-ADCA-181BB374BBC3}">
      <dgm:prSet/>
      <dgm:spPr/>
      <dgm:t>
        <a:bodyPr/>
        <a:lstStyle/>
        <a:p>
          <a:endParaRPr lang="ru-UA"/>
        </a:p>
      </dgm:t>
    </dgm:pt>
    <dgm:pt modelId="{DC37088D-25D9-4899-8AC3-6BC78D8372C6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процвітання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AFC08-8727-47C1-B68B-4C937ECA418E}" type="parTrans" cxnId="{B6A7B524-6BF9-48E4-A98C-0100C03276BB}">
      <dgm:prSet/>
      <dgm:spPr/>
      <dgm:t>
        <a:bodyPr/>
        <a:lstStyle/>
        <a:p>
          <a:endParaRPr lang="ru-UA"/>
        </a:p>
      </dgm:t>
    </dgm:pt>
    <dgm:pt modelId="{903DAC88-F0ED-4D2F-9B92-F6674F4C99D6}" type="sibTrans" cxnId="{B6A7B524-6BF9-48E4-A98C-0100C03276BB}">
      <dgm:prSet/>
      <dgm:spPr/>
      <dgm:t>
        <a:bodyPr/>
        <a:lstStyle/>
        <a:p>
          <a:endParaRPr lang="ru-UA"/>
        </a:p>
      </dgm:t>
    </dgm:pt>
    <dgm:pt modelId="{78FC54BF-9B0C-4B44-A230-702620471FA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ризиками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експансія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EDC22-EEB1-4692-AE84-6BCCEB179E10}" type="parTrans" cxnId="{1B8F8FC8-3BBB-4355-805E-49EACD876DA5}">
      <dgm:prSet/>
      <dgm:spPr/>
      <dgm:t>
        <a:bodyPr/>
        <a:lstStyle/>
        <a:p>
          <a:endParaRPr lang="ru-UA"/>
        </a:p>
      </dgm:t>
    </dgm:pt>
    <dgm:pt modelId="{B21A5B25-4BB9-4CC9-9408-320A3296C624}" type="sibTrans" cxnId="{1B8F8FC8-3BBB-4355-805E-49EACD876DA5}">
      <dgm:prSet/>
      <dgm:spPr/>
      <dgm:t>
        <a:bodyPr/>
        <a:lstStyle/>
        <a:p>
          <a:endParaRPr lang="ru-UA"/>
        </a:p>
      </dgm:t>
    </dgm:pt>
    <dgm:pt modelId="{CC81E027-E3CB-45D8-BE91-23F303BE038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3F688-1BC5-4E8D-B2F8-084767722F1E}" type="parTrans" cxnId="{505FB109-43AE-4B47-B79C-7FCD52BD76EF}">
      <dgm:prSet/>
      <dgm:spPr/>
      <dgm:t>
        <a:bodyPr/>
        <a:lstStyle/>
        <a:p>
          <a:endParaRPr lang="ru-UA"/>
        </a:p>
      </dgm:t>
    </dgm:pt>
    <dgm:pt modelId="{76B1B42C-E1F7-47DD-BB67-BF20C256DECA}" type="sibTrans" cxnId="{505FB109-43AE-4B47-B79C-7FCD52BD76EF}">
      <dgm:prSet/>
      <dgm:spPr/>
      <dgm:t>
        <a:bodyPr/>
        <a:lstStyle/>
        <a:p>
          <a:endParaRPr lang="ru-UA"/>
        </a:p>
      </dgm:t>
    </dgm:pt>
    <dgm:pt modelId="{6C6B0312-7304-41B1-AD5D-47CCF17BE15B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B01D-06BD-4701-970C-924B2CBFBDA2}" type="parTrans" cxnId="{B7D179F1-DD74-44E2-8061-4FA4BDCE9D5F}">
      <dgm:prSet/>
      <dgm:spPr/>
      <dgm:t>
        <a:bodyPr/>
        <a:lstStyle/>
        <a:p>
          <a:endParaRPr lang="ru-UA"/>
        </a:p>
      </dgm:t>
    </dgm:pt>
    <dgm:pt modelId="{51A3FA6E-C133-48EB-9440-C943AF18CB68}" type="sibTrans" cxnId="{B7D179F1-DD74-44E2-8061-4FA4BDCE9D5F}">
      <dgm:prSet/>
      <dgm:spPr/>
      <dgm:t>
        <a:bodyPr/>
        <a:lstStyle/>
        <a:p>
          <a:endParaRPr lang="ru-UA"/>
        </a:p>
      </dgm:t>
    </dgm:pt>
    <dgm:pt modelId="{76A447BF-9C0C-4998-A83E-F0A54BF4777A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чистого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питної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нульові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правосуддя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UA" sz="1800" dirty="0"/>
        </a:p>
      </dgm:t>
    </dgm:pt>
    <dgm:pt modelId="{347EC880-6E0B-4C4E-9E48-87BC48830067}" type="parTrans" cxnId="{D4DD5322-C89C-4FE7-9156-D94CE4080C33}">
      <dgm:prSet/>
      <dgm:spPr/>
      <dgm:t>
        <a:bodyPr/>
        <a:lstStyle/>
        <a:p>
          <a:endParaRPr lang="ru-UA"/>
        </a:p>
      </dgm:t>
    </dgm:pt>
    <dgm:pt modelId="{D263180F-88FE-4F95-B42C-6C2EE2699050}" type="sibTrans" cxnId="{D4DD5322-C89C-4FE7-9156-D94CE4080C33}">
      <dgm:prSet/>
      <dgm:spPr/>
      <dgm:t>
        <a:bodyPr/>
        <a:lstStyle/>
        <a:p>
          <a:endParaRPr lang="ru-UA"/>
        </a:p>
      </dgm:t>
    </dgm:pt>
    <dgm:pt modelId="{5C65CBA4-8174-4B25-A22B-03354666C734}" type="pres">
      <dgm:prSet presAssocID="{327495AA-C16C-4CBC-94D6-9C50B329E033}" presName="theList" presStyleCnt="0">
        <dgm:presLayoutVars>
          <dgm:dir/>
          <dgm:animLvl val="lvl"/>
          <dgm:resizeHandles val="exact"/>
        </dgm:presLayoutVars>
      </dgm:prSet>
      <dgm:spPr/>
    </dgm:pt>
    <dgm:pt modelId="{8FB8DECA-6C97-4C97-A674-B776E3030805}" type="pres">
      <dgm:prSet presAssocID="{2C11F078-21B5-4094-A306-9F6C99C30D35}" presName="compNode" presStyleCnt="0"/>
      <dgm:spPr/>
    </dgm:pt>
    <dgm:pt modelId="{B2D10DD6-F471-4AA0-8987-70BE1B3C183E}" type="pres">
      <dgm:prSet presAssocID="{2C11F078-21B5-4094-A306-9F6C99C30D35}" presName="aNode" presStyleLbl="bgShp" presStyleIdx="0" presStyleCnt="3" custLinFactNeighborX="3650" custLinFactNeighborY="-210"/>
      <dgm:spPr/>
    </dgm:pt>
    <dgm:pt modelId="{9786B08E-02E4-42D8-924F-E00955045A9A}" type="pres">
      <dgm:prSet presAssocID="{2C11F078-21B5-4094-A306-9F6C99C30D35}" presName="textNode" presStyleLbl="bgShp" presStyleIdx="0" presStyleCnt="3"/>
      <dgm:spPr/>
    </dgm:pt>
    <dgm:pt modelId="{B0B8720D-FDB0-4906-92E1-2EE2A0E9AF53}" type="pres">
      <dgm:prSet presAssocID="{2C11F078-21B5-4094-A306-9F6C99C30D35}" presName="compChildNode" presStyleCnt="0"/>
      <dgm:spPr/>
    </dgm:pt>
    <dgm:pt modelId="{7CB1CC84-95AA-4E4D-8011-6B7C08BA52B9}" type="pres">
      <dgm:prSet presAssocID="{2C11F078-21B5-4094-A306-9F6C99C30D35}" presName="theInnerList" presStyleCnt="0"/>
      <dgm:spPr/>
    </dgm:pt>
    <dgm:pt modelId="{1257AD3D-8EE8-477A-AFF2-66AB980EBC30}" type="pres">
      <dgm:prSet presAssocID="{046679FC-AEB3-41D9-BB7D-8FB827BA24BE}" presName="childNode" presStyleLbl="node1" presStyleIdx="0" presStyleCnt="6">
        <dgm:presLayoutVars>
          <dgm:bulletEnabled val="1"/>
        </dgm:presLayoutVars>
      </dgm:prSet>
      <dgm:spPr/>
    </dgm:pt>
    <dgm:pt modelId="{EFCA90C0-3C73-4BA6-9874-C71B00D0F120}" type="pres">
      <dgm:prSet presAssocID="{046679FC-AEB3-41D9-BB7D-8FB827BA24BE}" presName="aSpace2" presStyleCnt="0"/>
      <dgm:spPr/>
    </dgm:pt>
    <dgm:pt modelId="{7C3B3A58-2287-4F29-A65A-961D6BB5357A}" type="pres">
      <dgm:prSet presAssocID="{A99E10B9-97DD-43F4-A458-5C55B2AB1037}" presName="childNode" presStyleLbl="node1" presStyleIdx="1" presStyleCnt="6">
        <dgm:presLayoutVars>
          <dgm:bulletEnabled val="1"/>
        </dgm:presLayoutVars>
      </dgm:prSet>
      <dgm:spPr/>
    </dgm:pt>
    <dgm:pt modelId="{EED82A12-3B28-4597-BBE9-19A2C3749ED6}" type="pres">
      <dgm:prSet presAssocID="{2C11F078-21B5-4094-A306-9F6C99C30D35}" presName="aSpace" presStyleCnt="0"/>
      <dgm:spPr/>
    </dgm:pt>
    <dgm:pt modelId="{E5818D8D-514A-4EF0-AA99-47AEE1F4AE17}" type="pres">
      <dgm:prSet presAssocID="{609F18E1-8C64-46B4-B9DA-CDBD6EB676E6}" presName="compNode" presStyleCnt="0"/>
      <dgm:spPr/>
    </dgm:pt>
    <dgm:pt modelId="{E96638E2-7958-4D70-96FA-A329350D2CD0}" type="pres">
      <dgm:prSet presAssocID="{609F18E1-8C64-46B4-B9DA-CDBD6EB676E6}" presName="aNode" presStyleLbl="bgShp" presStyleIdx="1" presStyleCnt="3"/>
      <dgm:spPr/>
    </dgm:pt>
    <dgm:pt modelId="{962343BA-AC08-459E-9D31-6217BCB202A5}" type="pres">
      <dgm:prSet presAssocID="{609F18E1-8C64-46B4-B9DA-CDBD6EB676E6}" presName="textNode" presStyleLbl="bgShp" presStyleIdx="1" presStyleCnt="3"/>
      <dgm:spPr/>
    </dgm:pt>
    <dgm:pt modelId="{E12B12E5-620C-4279-A68D-F93876688857}" type="pres">
      <dgm:prSet presAssocID="{609F18E1-8C64-46B4-B9DA-CDBD6EB676E6}" presName="compChildNode" presStyleCnt="0"/>
      <dgm:spPr/>
    </dgm:pt>
    <dgm:pt modelId="{E98D1043-22C8-4E26-A3BA-7E67C58E8AA1}" type="pres">
      <dgm:prSet presAssocID="{609F18E1-8C64-46B4-B9DA-CDBD6EB676E6}" presName="theInnerList" presStyleCnt="0"/>
      <dgm:spPr/>
    </dgm:pt>
    <dgm:pt modelId="{402FF928-7D4E-43F4-8546-4FB36AF16D9E}" type="pres">
      <dgm:prSet presAssocID="{DC37088D-25D9-4899-8AC3-6BC78D8372C6}" presName="childNode" presStyleLbl="node1" presStyleIdx="2" presStyleCnt="6">
        <dgm:presLayoutVars>
          <dgm:bulletEnabled val="1"/>
        </dgm:presLayoutVars>
      </dgm:prSet>
      <dgm:spPr/>
    </dgm:pt>
    <dgm:pt modelId="{356CE286-50CC-405C-BC1A-3F717BAAEB60}" type="pres">
      <dgm:prSet presAssocID="{DC37088D-25D9-4899-8AC3-6BC78D8372C6}" presName="aSpace2" presStyleCnt="0"/>
      <dgm:spPr/>
    </dgm:pt>
    <dgm:pt modelId="{7BA9D6AF-A2CA-4D57-A322-4E05010A780F}" type="pres">
      <dgm:prSet presAssocID="{78FC54BF-9B0C-4B44-A230-702620471FAE}" presName="childNode" presStyleLbl="node1" presStyleIdx="3" presStyleCnt="6">
        <dgm:presLayoutVars>
          <dgm:bulletEnabled val="1"/>
        </dgm:presLayoutVars>
      </dgm:prSet>
      <dgm:spPr/>
    </dgm:pt>
    <dgm:pt modelId="{730352E7-A326-4CEE-8D49-0F178BED19B8}" type="pres">
      <dgm:prSet presAssocID="{609F18E1-8C64-46B4-B9DA-CDBD6EB676E6}" presName="aSpace" presStyleCnt="0"/>
      <dgm:spPr/>
    </dgm:pt>
    <dgm:pt modelId="{FB922B96-C96A-45A5-9B74-4C5FD3753709}" type="pres">
      <dgm:prSet presAssocID="{CC81E027-E3CB-45D8-BE91-23F303BE038E}" presName="compNode" presStyleCnt="0"/>
      <dgm:spPr/>
    </dgm:pt>
    <dgm:pt modelId="{F9D0087F-9951-41A3-96C0-51D8BA68C317}" type="pres">
      <dgm:prSet presAssocID="{CC81E027-E3CB-45D8-BE91-23F303BE038E}" presName="aNode" presStyleLbl="bgShp" presStyleIdx="2" presStyleCnt="3"/>
      <dgm:spPr/>
    </dgm:pt>
    <dgm:pt modelId="{6AD91928-2F24-4141-926E-870D30810969}" type="pres">
      <dgm:prSet presAssocID="{CC81E027-E3CB-45D8-BE91-23F303BE038E}" presName="textNode" presStyleLbl="bgShp" presStyleIdx="2" presStyleCnt="3"/>
      <dgm:spPr/>
    </dgm:pt>
    <dgm:pt modelId="{968E7E93-C1CD-4D96-87BC-0869E4C91F09}" type="pres">
      <dgm:prSet presAssocID="{CC81E027-E3CB-45D8-BE91-23F303BE038E}" presName="compChildNode" presStyleCnt="0"/>
      <dgm:spPr/>
    </dgm:pt>
    <dgm:pt modelId="{C40E1B3C-0AB8-4BFB-8AE6-3EDE9D80D657}" type="pres">
      <dgm:prSet presAssocID="{CC81E027-E3CB-45D8-BE91-23F303BE038E}" presName="theInnerList" presStyleCnt="0"/>
      <dgm:spPr/>
    </dgm:pt>
    <dgm:pt modelId="{ED98CE05-74B5-4647-B754-D16FEF70FD69}" type="pres">
      <dgm:prSet presAssocID="{6C6B0312-7304-41B1-AD5D-47CCF17BE15B}" presName="childNode" presStyleLbl="node1" presStyleIdx="4" presStyleCnt="6">
        <dgm:presLayoutVars>
          <dgm:bulletEnabled val="1"/>
        </dgm:presLayoutVars>
      </dgm:prSet>
      <dgm:spPr/>
    </dgm:pt>
    <dgm:pt modelId="{5FA7E04F-DF4D-4BE6-A4D3-2F15F91D21E2}" type="pres">
      <dgm:prSet presAssocID="{6C6B0312-7304-41B1-AD5D-47CCF17BE15B}" presName="aSpace2" presStyleCnt="0"/>
      <dgm:spPr/>
    </dgm:pt>
    <dgm:pt modelId="{F33204BA-6FDA-4679-8EF3-15DD8C812AAF}" type="pres">
      <dgm:prSet presAssocID="{76A447BF-9C0C-4998-A83E-F0A54BF4777A}" presName="childNode" presStyleLbl="node1" presStyleIdx="5" presStyleCnt="6" custLinFactNeighborX="728" custLinFactNeighborY="-7773">
        <dgm:presLayoutVars>
          <dgm:bulletEnabled val="1"/>
        </dgm:presLayoutVars>
      </dgm:prSet>
      <dgm:spPr/>
    </dgm:pt>
  </dgm:ptLst>
  <dgm:cxnLst>
    <dgm:cxn modelId="{505FB109-43AE-4B47-B79C-7FCD52BD76EF}" srcId="{327495AA-C16C-4CBC-94D6-9C50B329E033}" destId="{CC81E027-E3CB-45D8-BE91-23F303BE038E}" srcOrd="2" destOrd="0" parTransId="{0653F688-1BC5-4E8D-B2F8-084767722F1E}" sibTransId="{76B1B42C-E1F7-47DD-BB67-BF20C256DECA}"/>
    <dgm:cxn modelId="{2DE28C0C-5AF6-4C07-A427-A25A3D62FDCB}" type="presOf" srcId="{2C11F078-21B5-4094-A306-9F6C99C30D35}" destId="{9786B08E-02E4-42D8-924F-E00955045A9A}" srcOrd="1" destOrd="0" presId="urn:microsoft.com/office/officeart/2005/8/layout/lProcess2"/>
    <dgm:cxn modelId="{94D63F0E-33C9-4891-AF30-2FDDBB84EB31}" srcId="{2C11F078-21B5-4094-A306-9F6C99C30D35}" destId="{046679FC-AEB3-41D9-BB7D-8FB827BA24BE}" srcOrd="0" destOrd="0" parTransId="{DB03550C-F895-45AC-8C8F-339EA73370E9}" sibTransId="{42A0CF85-7C08-45DA-8030-F6A097014692}"/>
    <dgm:cxn modelId="{D4DD5322-C89C-4FE7-9156-D94CE4080C33}" srcId="{CC81E027-E3CB-45D8-BE91-23F303BE038E}" destId="{76A447BF-9C0C-4998-A83E-F0A54BF4777A}" srcOrd="1" destOrd="0" parTransId="{347EC880-6E0B-4C4E-9E48-87BC48830067}" sibTransId="{D263180F-88FE-4F95-B42C-6C2EE2699050}"/>
    <dgm:cxn modelId="{B6A7B524-6BF9-48E4-A98C-0100C03276BB}" srcId="{609F18E1-8C64-46B4-B9DA-CDBD6EB676E6}" destId="{DC37088D-25D9-4899-8AC3-6BC78D8372C6}" srcOrd="0" destOrd="0" parTransId="{9EFAFC08-8727-47C1-B68B-4C937ECA418E}" sibTransId="{903DAC88-F0ED-4D2F-9B92-F6674F4C99D6}"/>
    <dgm:cxn modelId="{7190DA28-6409-4E1F-9753-50ED5864743B}" srcId="{327495AA-C16C-4CBC-94D6-9C50B329E033}" destId="{2C11F078-21B5-4094-A306-9F6C99C30D35}" srcOrd="0" destOrd="0" parTransId="{904AD283-A6B6-4ED8-984D-18D47BBD73A7}" sibTransId="{1D27ACEF-4EFF-4E08-973D-9613303CC428}"/>
    <dgm:cxn modelId="{41271D32-8461-455B-B960-F2EE95DF50CE}" type="presOf" srcId="{DC37088D-25D9-4899-8AC3-6BC78D8372C6}" destId="{402FF928-7D4E-43F4-8546-4FB36AF16D9E}" srcOrd="0" destOrd="0" presId="urn:microsoft.com/office/officeart/2005/8/layout/lProcess2"/>
    <dgm:cxn modelId="{F5832A5E-792B-4126-ADCA-181BB374BBC3}" srcId="{327495AA-C16C-4CBC-94D6-9C50B329E033}" destId="{609F18E1-8C64-46B4-B9DA-CDBD6EB676E6}" srcOrd="1" destOrd="0" parTransId="{2B371713-6215-4960-A7A4-2EE455C2373F}" sibTransId="{697F79C9-A7A4-4C92-8943-A8F1479F4774}"/>
    <dgm:cxn modelId="{EBFD465E-E5DA-49A4-81F5-DAE700A226C1}" type="presOf" srcId="{046679FC-AEB3-41D9-BB7D-8FB827BA24BE}" destId="{1257AD3D-8EE8-477A-AFF2-66AB980EBC30}" srcOrd="0" destOrd="0" presId="urn:microsoft.com/office/officeart/2005/8/layout/lProcess2"/>
    <dgm:cxn modelId="{C7008769-C2C6-4957-967C-5BE4794D76AF}" type="presOf" srcId="{6C6B0312-7304-41B1-AD5D-47CCF17BE15B}" destId="{ED98CE05-74B5-4647-B754-D16FEF70FD69}" srcOrd="0" destOrd="0" presId="urn:microsoft.com/office/officeart/2005/8/layout/lProcess2"/>
    <dgm:cxn modelId="{83DAA279-CDDA-4333-A5DA-F0D60690C7AA}" srcId="{2C11F078-21B5-4094-A306-9F6C99C30D35}" destId="{A99E10B9-97DD-43F4-A458-5C55B2AB1037}" srcOrd="1" destOrd="0" parTransId="{83A00F54-DCD6-4023-A715-1E3BF896D0B3}" sibTransId="{19498A7F-F29E-41A1-9BF9-1F923FE06AA5}"/>
    <dgm:cxn modelId="{81C4A28D-BD83-4852-B077-21D7A837199C}" type="presOf" srcId="{2C11F078-21B5-4094-A306-9F6C99C30D35}" destId="{B2D10DD6-F471-4AA0-8987-70BE1B3C183E}" srcOrd="0" destOrd="0" presId="urn:microsoft.com/office/officeart/2005/8/layout/lProcess2"/>
    <dgm:cxn modelId="{1BE465A4-43E2-4E26-934C-F298080A7C3A}" type="presOf" srcId="{CC81E027-E3CB-45D8-BE91-23F303BE038E}" destId="{6AD91928-2F24-4141-926E-870D30810969}" srcOrd="1" destOrd="0" presId="urn:microsoft.com/office/officeart/2005/8/layout/lProcess2"/>
    <dgm:cxn modelId="{B5F73BB1-84B5-428A-9064-8ACC48814F4B}" type="presOf" srcId="{609F18E1-8C64-46B4-B9DA-CDBD6EB676E6}" destId="{962343BA-AC08-459E-9D31-6217BCB202A5}" srcOrd="1" destOrd="0" presId="urn:microsoft.com/office/officeart/2005/8/layout/lProcess2"/>
    <dgm:cxn modelId="{1B8F8FC8-3BBB-4355-805E-49EACD876DA5}" srcId="{609F18E1-8C64-46B4-B9DA-CDBD6EB676E6}" destId="{78FC54BF-9B0C-4B44-A230-702620471FAE}" srcOrd="1" destOrd="0" parTransId="{EBBEDC22-EEB1-4692-AE84-6BCCEB179E10}" sibTransId="{B21A5B25-4BB9-4CC9-9408-320A3296C624}"/>
    <dgm:cxn modelId="{F537E4D9-A912-41F1-A353-E012D81AADE1}" type="presOf" srcId="{CC81E027-E3CB-45D8-BE91-23F303BE038E}" destId="{F9D0087F-9951-41A3-96C0-51D8BA68C317}" srcOrd="0" destOrd="0" presId="urn:microsoft.com/office/officeart/2005/8/layout/lProcess2"/>
    <dgm:cxn modelId="{D1ABB1DA-EA39-4AAE-8011-9F126414C2C0}" type="presOf" srcId="{A99E10B9-97DD-43F4-A458-5C55B2AB1037}" destId="{7C3B3A58-2287-4F29-A65A-961D6BB5357A}" srcOrd="0" destOrd="0" presId="urn:microsoft.com/office/officeart/2005/8/layout/lProcess2"/>
    <dgm:cxn modelId="{BA17B2DF-ED1B-421D-9D42-AD2E6EF11245}" type="presOf" srcId="{76A447BF-9C0C-4998-A83E-F0A54BF4777A}" destId="{F33204BA-6FDA-4679-8EF3-15DD8C812AAF}" srcOrd="0" destOrd="0" presId="urn:microsoft.com/office/officeart/2005/8/layout/lProcess2"/>
    <dgm:cxn modelId="{35A141EE-5FC6-46BF-9E32-B1A8A1438260}" type="presOf" srcId="{78FC54BF-9B0C-4B44-A230-702620471FAE}" destId="{7BA9D6AF-A2CA-4D57-A322-4E05010A780F}" srcOrd="0" destOrd="0" presId="urn:microsoft.com/office/officeart/2005/8/layout/lProcess2"/>
    <dgm:cxn modelId="{88FE3EEF-8126-4337-8517-DA30A3A66927}" type="presOf" srcId="{327495AA-C16C-4CBC-94D6-9C50B329E033}" destId="{5C65CBA4-8174-4B25-A22B-03354666C734}" srcOrd="0" destOrd="0" presId="urn:microsoft.com/office/officeart/2005/8/layout/lProcess2"/>
    <dgm:cxn modelId="{B7D179F1-DD74-44E2-8061-4FA4BDCE9D5F}" srcId="{CC81E027-E3CB-45D8-BE91-23F303BE038E}" destId="{6C6B0312-7304-41B1-AD5D-47CCF17BE15B}" srcOrd="0" destOrd="0" parTransId="{20CCB01D-06BD-4701-970C-924B2CBFBDA2}" sibTransId="{51A3FA6E-C133-48EB-9440-C943AF18CB68}"/>
    <dgm:cxn modelId="{F90F05FF-FCF7-4AFB-9F8A-E5B098B59205}" type="presOf" srcId="{609F18E1-8C64-46B4-B9DA-CDBD6EB676E6}" destId="{E96638E2-7958-4D70-96FA-A329350D2CD0}" srcOrd="0" destOrd="0" presId="urn:microsoft.com/office/officeart/2005/8/layout/lProcess2"/>
    <dgm:cxn modelId="{C0E4A886-741A-427C-9B30-5DA0F5E5DDD3}" type="presParOf" srcId="{5C65CBA4-8174-4B25-A22B-03354666C734}" destId="{8FB8DECA-6C97-4C97-A674-B776E3030805}" srcOrd="0" destOrd="0" presId="urn:microsoft.com/office/officeart/2005/8/layout/lProcess2"/>
    <dgm:cxn modelId="{44AE7DE8-4828-464A-BAE6-9AA3B2C8F26E}" type="presParOf" srcId="{8FB8DECA-6C97-4C97-A674-B776E3030805}" destId="{B2D10DD6-F471-4AA0-8987-70BE1B3C183E}" srcOrd="0" destOrd="0" presId="urn:microsoft.com/office/officeart/2005/8/layout/lProcess2"/>
    <dgm:cxn modelId="{CDBF2E49-5A40-4569-B75B-1C52A1A00895}" type="presParOf" srcId="{8FB8DECA-6C97-4C97-A674-B776E3030805}" destId="{9786B08E-02E4-42D8-924F-E00955045A9A}" srcOrd="1" destOrd="0" presId="urn:microsoft.com/office/officeart/2005/8/layout/lProcess2"/>
    <dgm:cxn modelId="{732B5116-B8DD-42A1-ABB7-7C95E929835B}" type="presParOf" srcId="{8FB8DECA-6C97-4C97-A674-B776E3030805}" destId="{B0B8720D-FDB0-4906-92E1-2EE2A0E9AF53}" srcOrd="2" destOrd="0" presId="urn:microsoft.com/office/officeart/2005/8/layout/lProcess2"/>
    <dgm:cxn modelId="{17856799-3169-4773-8805-9E20B790D7B6}" type="presParOf" srcId="{B0B8720D-FDB0-4906-92E1-2EE2A0E9AF53}" destId="{7CB1CC84-95AA-4E4D-8011-6B7C08BA52B9}" srcOrd="0" destOrd="0" presId="urn:microsoft.com/office/officeart/2005/8/layout/lProcess2"/>
    <dgm:cxn modelId="{1C466270-F750-4AA2-AA29-07EB0B1C1D24}" type="presParOf" srcId="{7CB1CC84-95AA-4E4D-8011-6B7C08BA52B9}" destId="{1257AD3D-8EE8-477A-AFF2-66AB980EBC30}" srcOrd="0" destOrd="0" presId="urn:microsoft.com/office/officeart/2005/8/layout/lProcess2"/>
    <dgm:cxn modelId="{A2396A5A-58A9-40BD-973C-A2713796CD4D}" type="presParOf" srcId="{7CB1CC84-95AA-4E4D-8011-6B7C08BA52B9}" destId="{EFCA90C0-3C73-4BA6-9874-C71B00D0F120}" srcOrd="1" destOrd="0" presId="urn:microsoft.com/office/officeart/2005/8/layout/lProcess2"/>
    <dgm:cxn modelId="{5D4A926C-6EB9-406E-AED6-B1A13016D3F1}" type="presParOf" srcId="{7CB1CC84-95AA-4E4D-8011-6B7C08BA52B9}" destId="{7C3B3A58-2287-4F29-A65A-961D6BB5357A}" srcOrd="2" destOrd="0" presId="urn:microsoft.com/office/officeart/2005/8/layout/lProcess2"/>
    <dgm:cxn modelId="{C066CFAF-C1DF-496F-8327-17B6E49484E6}" type="presParOf" srcId="{5C65CBA4-8174-4B25-A22B-03354666C734}" destId="{EED82A12-3B28-4597-BBE9-19A2C3749ED6}" srcOrd="1" destOrd="0" presId="urn:microsoft.com/office/officeart/2005/8/layout/lProcess2"/>
    <dgm:cxn modelId="{A79FE38B-8A9B-400E-BE65-4BA20C9FCC41}" type="presParOf" srcId="{5C65CBA4-8174-4B25-A22B-03354666C734}" destId="{E5818D8D-514A-4EF0-AA99-47AEE1F4AE17}" srcOrd="2" destOrd="0" presId="urn:microsoft.com/office/officeart/2005/8/layout/lProcess2"/>
    <dgm:cxn modelId="{97A980BB-5ED7-4107-A37B-DD7B01AC444C}" type="presParOf" srcId="{E5818D8D-514A-4EF0-AA99-47AEE1F4AE17}" destId="{E96638E2-7958-4D70-96FA-A329350D2CD0}" srcOrd="0" destOrd="0" presId="urn:microsoft.com/office/officeart/2005/8/layout/lProcess2"/>
    <dgm:cxn modelId="{F3380295-B620-4097-B445-38956B224FFC}" type="presParOf" srcId="{E5818D8D-514A-4EF0-AA99-47AEE1F4AE17}" destId="{962343BA-AC08-459E-9D31-6217BCB202A5}" srcOrd="1" destOrd="0" presId="urn:microsoft.com/office/officeart/2005/8/layout/lProcess2"/>
    <dgm:cxn modelId="{34300237-6917-48D1-B39C-DDF4AF362E7E}" type="presParOf" srcId="{E5818D8D-514A-4EF0-AA99-47AEE1F4AE17}" destId="{E12B12E5-620C-4279-A68D-F93876688857}" srcOrd="2" destOrd="0" presId="urn:microsoft.com/office/officeart/2005/8/layout/lProcess2"/>
    <dgm:cxn modelId="{80270012-9114-4340-B856-389215A4F66A}" type="presParOf" srcId="{E12B12E5-620C-4279-A68D-F93876688857}" destId="{E98D1043-22C8-4E26-A3BA-7E67C58E8AA1}" srcOrd="0" destOrd="0" presId="urn:microsoft.com/office/officeart/2005/8/layout/lProcess2"/>
    <dgm:cxn modelId="{0440727D-3C75-413A-8C93-A3E5CEB4B4F2}" type="presParOf" srcId="{E98D1043-22C8-4E26-A3BA-7E67C58E8AA1}" destId="{402FF928-7D4E-43F4-8546-4FB36AF16D9E}" srcOrd="0" destOrd="0" presId="urn:microsoft.com/office/officeart/2005/8/layout/lProcess2"/>
    <dgm:cxn modelId="{DC1044E2-CC3C-4DD4-B695-81A3B0FB71B8}" type="presParOf" srcId="{E98D1043-22C8-4E26-A3BA-7E67C58E8AA1}" destId="{356CE286-50CC-405C-BC1A-3F717BAAEB60}" srcOrd="1" destOrd="0" presId="urn:microsoft.com/office/officeart/2005/8/layout/lProcess2"/>
    <dgm:cxn modelId="{55488395-F79D-4D7E-92D5-08E8CC1C4054}" type="presParOf" srcId="{E98D1043-22C8-4E26-A3BA-7E67C58E8AA1}" destId="{7BA9D6AF-A2CA-4D57-A322-4E05010A780F}" srcOrd="2" destOrd="0" presId="urn:microsoft.com/office/officeart/2005/8/layout/lProcess2"/>
    <dgm:cxn modelId="{C1DF9263-0661-43FE-868A-34E69B2A801F}" type="presParOf" srcId="{5C65CBA4-8174-4B25-A22B-03354666C734}" destId="{730352E7-A326-4CEE-8D49-0F178BED19B8}" srcOrd="3" destOrd="0" presId="urn:microsoft.com/office/officeart/2005/8/layout/lProcess2"/>
    <dgm:cxn modelId="{0200A6CF-5632-4670-9712-55AF9988BD7A}" type="presParOf" srcId="{5C65CBA4-8174-4B25-A22B-03354666C734}" destId="{FB922B96-C96A-45A5-9B74-4C5FD3753709}" srcOrd="4" destOrd="0" presId="urn:microsoft.com/office/officeart/2005/8/layout/lProcess2"/>
    <dgm:cxn modelId="{77B072FF-D6E9-42DE-9C78-F77C91F98E60}" type="presParOf" srcId="{FB922B96-C96A-45A5-9B74-4C5FD3753709}" destId="{F9D0087F-9951-41A3-96C0-51D8BA68C317}" srcOrd="0" destOrd="0" presId="urn:microsoft.com/office/officeart/2005/8/layout/lProcess2"/>
    <dgm:cxn modelId="{DE8D5E56-36AB-44A6-A052-24C789E25998}" type="presParOf" srcId="{FB922B96-C96A-45A5-9B74-4C5FD3753709}" destId="{6AD91928-2F24-4141-926E-870D30810969}" srcOrd="1" destOrd="0" presId="urn:microsoft.com/office/officeart/2005/8/layout/lProcess2"/>
    <dgm:cxn modelId="{8E7B090F-8B93-4517-A2E0-212A1510BB28}" type="presParOf" srcId="{FB922B96-C96A-45A5-9B74-4C5FD3753709}" destId="{968E7E93-C1CD-4D96-87BC-0869E4C91F09}" srcOrd="2" destOrd="0" presId="urn:microsoft.com/office/officeart/2005/8/layout/lProcess2"/>
    <dgm:cxn modelId="{9E7A8E5E-4EAD-4E8C-A8D6-79B8389478AA}" type="presParOf" srcId="{968E7E93-C1CD-4D96-87BC-0869E4C91F09}" destId="{C40E1B3C-0AB8-4BFB-8AE6-3EDE9D80D657}" srcOrd="0" destOrd="0" presId="urn:microsoft.com/office/officeart/2005/8/layout/lProcess2"/>
    <dgm:cxn modelId="{8E0C08F9-49D3-44E2-AD51-E42ECC0AF2B4}" type="presParOf" srcId="{C40E1B3C-0AB8-4BFB-8AE6-3EDE9D80D657}" destId="{ED98CE05-74B5-4647-B754-D16FEF70FD69}" srcOrd="0" destOrd="0" presId="urn:microsoft.com/office/officeart/2005/8/layout/lProcess2"/>
    <dgm:cxn modelId="{12733599-7C5F-4F07-85B6-94A0697C41F0}" type="presParOf" srcId="{C40E1B3C-0AB8-4BFB-8AE6-3EDE9D80D657}" destId="{5FA7E04F-DF4D-4BE6-A4D3-2F15F91D21E2}" srcOrd="1" destOrd="0" presId="urn:microsoft.com/office/officeart/2005/8/layout/lProcess2"/>
    <dgm:cxn modelId="{AF083AC4-FC3B-4060-877E-587D52ACC239}" type="presParOf" srcId="{C40E1B3C-0AB8-4BFB-8AE6-3EDE9D80D657}" destId="{F33204BA-6FDA-4679-8EF3-15DD8C812AA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3B3CFC-0BF5-45CA-9668-C7FF682EFA2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E6F63E5-A056-4BDB-BD14-28FB11AA342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DC0E3-BEB1-4EC9-882B-87D749C3D110}" type="parTrans" cxnId="{147A8A4D-E347-450D-997B-E5E574407EEF}">
      <dgm:prSet/>
      <dgm:spPr/>
      <dgm:t>
        <a:bodyPr/>
        <a:lstStyle/>
        <a:p>
          <a:endParaRPr lang="ru-UA"/>
        </a:p>
      </dgm:t>
    </dgm:pt>
    <dgm:pt modelId="{89B0B718-12C4-470E-BA86-B4F23997915E}" type="sibTrans" cxnId="{147A8A4D-E347-450D-997B-E5E574407EEF}">
      <dgm:prSet/>
      <dgm:spPr/>
      <dgm:t>
        <a:bodyPr/>
        <a:lstStyle/>
        <a:p>
          <a:endParaRPr lang="ru-UA"/>
        </a:p>
      </dgm:t>
    </dgm:pt>
    <dgm:pt modelId="{FC090958-636C-4A3A-B002-98E3CB1A8CEF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111D2-56DE-413D-9860-00E459A0EE4F}" type="parTrans" cxnId="{F0FE5352-F653-4CED-8272-256882ED456C}">
      <dgm:prSet/>
      <dgm:spPr/>
      <dgm:t>
        <a:bodyPr/>
        <a:lstStyle/>
        <a:p>
          <a:endParaRPr lang="ru-UA"/>
        </a:p>
      </dgm:t>
    </dgm:pt>
    <dgm:pt modelId="{9E182DB6-926B-4FFB-82E8-0E79F695E861}" type="sibTrans" cxnId="{F0FE5352-F653-4CED-8272-256882ED456C}">
      <dgm:prSet/>
      <dgm:spPr/>
      <dgm:t>
        <a:bodyPr/>
        <a:lstStyle/>
        <a:p>
          <a:endParaRPr lang="ru-UA"/>
        </a:p>
      </dgm:t>
    </dgm:pt>
    <dgm:pt modelId="{7E477786-0482-42C7-80A6-7CACAB15A50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848AB-8205-4EE5-AAA7-FC492C2D4671}" type="parTrans" cxnId="{C8CFF862-49AD-4837-8AA1-B2B1641760B5}">
      <dgm:prSet/>
      <dgm:spPr/>
      <dgm:t>
        <a:bodyPr/>
        <a:lstStyle/>
        <a:p>
          <a:endParaRPr lang="ru-UA"/>
        </a:p>
      </dgm:t>
    </dgm:pt>
    <dgm:pt modelId="{7C5D563E-044C-42C6-A0A5-453410CB5E2A}" type="sibTrans" cxnId="{C8CFF862-49AD-4837-8AA1-B2B1641760B5}">
      <dgm:prSet/>
      <dgm:spPr/>
      <dgm:t>
        <a:bodyPr/>
        <a:lstStyle/>
        <a:p>
          <a:endParaRPr lang="ru-UA"/>
        </a:p>
      </dgm:t>
    </dgm:pt>
    <dgm:pt modelId="{9706CAEC-A9B6-4566-8F0B-43B21357292C}" type="pres">
      <dgm:prSet presAssocID="{5D3B3CFC-0BF5-45CA-9668-C7FF682EFA26}" presName="compositeShape" presStyleCnt="0">
        <dgm:presLayoutVars>
          <dgm:chMax val="7"/>
          <dgm:dir/>
          <dgm:resizeHandles val="exact"/>
        </dgm:presLayoutVars>
      </dgm:prSet>
      <dgm:spPr/>
    </dgm:pt>
    <dgm:pt modelId="{C8A8D686-54A9-4CE2-AA12-404A75C32828}" type="pres">
      <dgm:prSet presAssocID="{9E6F63E5-A056-4BDB-BD14-28FB11AA342E}" presName="circ1" presStyleLbl="vennNode1" presStyleIdx="0" presStyleCnt="3" custLinFactNeighborX="-5313" custLinFactNeighborY="4251"/>
      <dgm:spPr/>
    </dgm:pt>
    <dgm:pt modelId="{D90C3EC9-56A2-4CE5-B76C-E7EF3BC41F06}" type="pres">
      <dgm:prSet presAssocID="{9E6F63E5-A056-4BDB-BD14-28FB11AA34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C1DF6A-577A-4042-B840-51C9E3B5D8FA}" type="pres">
      <dgm:prSet presAssocID="{FC090958-636C-4A3A-B002-98E3CB1A8CEF}" presName="circ2" presStyleLbl="vennNode1" presStyleIdx="1" presStyleCnt="3" custLinFactNeighborX="231" custLinFactNeighborY="769"/>
      <dgm:spPr/>
    </dgm:pt>
    <dgm:pt modelId="{5B5254D4-6F36-4768-80ED-FCE6D0B89610}" type="pres">
      <dgm:prSet presAssocID="{FC090958-636C-4A3A-B002-98E3CB1A8C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72DCA7-4201-4DEF-A2E1-07DB7F3E7E00}" type="pres">
      <dgm:prSet presAssocID="{7E477786-0482-42C7-80A6-7CACAB15A502}" presName="circ3" presStyleLbl="vennNode1" presStyleIdx="2" presStyleCnt="3" custLinFactNeighborX="-10404" custLinFactNeighborY="2194"/>
      <dgm:spPr/>
    </dgm:pt>
    <dgm:pt modelId="{9F34D87D-E036-4A62-8A53-B153BB08D2C1}" type="pres">
      <dgm:prSet presAssocID="{7E477786-0482-42C7-80A6-7CACAB15A5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0D2A0A-79F7-4877-A201-67AFCBA0D8D6}" type="presOf" srcId="{7E477786-0482-42C7-80A6-7CACAB15A502}" destId="{9F34D87D-E036-4A62-8A53-B153BB08D2C1}" srcOrd="1" destOrd="0" presId="urn:microsoft.com/office/officeart/2005/8/layout/venn1"/>
    <dgm:cxn modelId="{2424E719-E788-4432-85DD-88F6B210061B}" type="presOf" srcId="{7E477786-0482-42C7-80A6-7CACAB15A502}" destId="{1F72DCA7-4201-4DEF-A2E1-07DB7F3E7E00}" srcOrd="0" destOrd="0" presId="urn:microsoft.com/office/officeart/2005/8/layout/venn1"/>
    <dgm:cxn modelId="{B036B41C-352D-4909-A49E-23D369C24FCC}" type="presOf" srcId="{FC090958-636C-4A3A-B002-98E3CB1A8CEF}" destId="{AEC1DF6A-577A-4042-B840-51C9E3B5D8FA}" srcOrd="0" destOrd="0" presId="urn:microsoft.com/office/officeart/2005/8/layout/venn1"/>
    <dgm:cxn modelId="{C8CFF862-49AD-4837-8AA1-B2B1641760B5}" srcId="{5D3B3CFC-0BF5-45CA-9668-C7FF682EFA26}" destId="{7E477786-0482-42C7-80A6-7CACAB15A502}" srcOrd="2" destOrd="0" parTransId="{E7D848AB-8205-4EE5-AAA7-FC492C2D4671}" sibTransId="{7C5D563E-044C-42C6-A0A5-453410CB5E2A}"/>
    <dgm:cxn modelId="{147A8A4D-E347-450D-997B-E5E574407EEF}" srcId="{5D3B3CFC-0BF5-45CA-9668-C7FF682EFA26}" destId="{9E6F63E5-A056-4BDB-BD14-28FB11AA342E}" srcOrd="0" destOrd="0" parTransId="{163DC0E3-BEB1-4EC9-882B-87D749C3D110}" sibTransId="{89B0B718-12C4-470E-BA86-B4F23997915E}"/>
    <dgm:cxn modelId="{F0FE5352-F653-4CED-8272-256882ED456C}" srcId="{5D3B3CFC-0BF5-45CA-9668-C7FF682EFA26}" destId="{FC090958-636C-4A3A-B002-98E3CB1A8CEF}" srcOrd="1" destOrd="0" parTransId="{B8B111D2-56DE-413D-9860-00E459A0EE4F}" sibTransId="{9E182DB6-926B-4FFB-82E8-0E79F695E861}"/>
    <dgm:cxn modelId="{6C6F3194-794F-44F6-AB86-3D7F09626C2A}" type="presOf" srcId="{9E6F63E5-A056-4BDB-BD14-28FB11AA342E}" destId="{D90C3EC9-56A2-4CE5-B76C-E7EF3BC41F06}" srcOrd="1" destOrd="0" presId="urn:microsoft.com/office/officeart/2005/8/layout/venn1"/>
    <dgm:cxn modelId="{4F1B5DBD-FC3B-4EE9-841D-07D8344A75BA}" type="presOf" srcId="{5D3B3CFC-0BF5-45CA-9668-C7FF682EFA26}" destId="{9706CAEC-A9B6-4566-8F0B-43B21357292C}" srcOrd="0" destOrd="0" presId="urn:microsoft.com/office/officeart/2005/8/layout/venn1"/>
    <dgm:cxn modelId="{C8203CDF-EC1E-4306-B499-3C3F88C582E7}" type="presOf" srcId="{FC090958-636C-4A3A-B002-98E3CB1A8CEF}" destId="{5B5254D4-6F36-4768-80ED-FCE6D0B89610}" srcOrd="1" destOrd="0" presId="urn:microsoft.com/office/officeart/2005/8/layout/venn1"/>
    <dgm:cxn modelId="{AE1647E7-9760-4893-B6BE-0A5DE45F5850}" type="presOf" srcId="{9E6F63E5-A056-4BDB-BD14-28FB11AA342E}" destId="{C8A8D686-54A9-4CE2-AA12-404A75C32828}" srcOrd="0" destOrd="0" presId="urn:microsoft.com/office/officeart/2005/8/layout/venn1"/>
    <dgm:cxn modelId="{B70CF5EE-BBD4-4330-A8A6-7FE416D40C44}" type="presParOf" srcId="{9706CAEC-A9B6-4566-8F0B-43B21357292C}" destId="{C8A8D686-54A9-4CE2-AA12-404A75C32828}" srcOrd="0" destOrd="0" presId="urn:microsoft.com/office/officeart/2005/8/layout/venn1"/>
    <dgm:cxn modelId="{1E7F189F-6D46-4606-9826-36EB4ED65546}" type="presParOf" srcId="{9706CAEC-A9B6-4566-8F0B-43B21357292C}" destId="{D90C3EC9-56A2-4CE5-B76C-E7EF3BC41F06}" srcOrd="1" destOrd="0" presId="urn:microsoft.com/office/officeart/2005/8/layout/venn1"/>
    <dgm:cxn modelId="{D55A8DAD-C256-4B08-BDF6-56E7B1730235}" type="presParOf" srcId="{9706CAEC-A9B6-4566-8F0B-43B21357292C}" destId="{AEC1DF6A-577A-4042-B840-51C9E3B5D8FA}" srcOrd="2" destOrd="0" presId="urn:microsoft.com/office/officeart/2005/8/layout/venn1"/>
    <dgm:cxn modelId="{3A064091-04BF-476D-86E6-54F1E6162A90}" type="presParOf" srcId="{9706CAEC-A9B6-4566-8F0B-43B21357292C}" destId="{5B5254D4-6F36-4768-80ED-FCE6D0B89610}" srcOrd="3" destOrd="0" presId="urn:microsoft.com/office/officeart/2005/8/layout/venn1"/>
    <dgm:cxn modelId="{96DEED84-E9C8-4974-82B9-9A3FACAE3EB6}" type="presParOf" srcId="{9706CAEC-A9B6-4566-8F0B-43B21357292C}" destId="{1F72DCA7-4201-4DEF-A2E1-07DB7F3E7E00}" srcOrd="4" destOrd="0" presId="urn:microsoft.com/office/officeart/2005/8/layout/venn1"/>
    <dgm:cxn modelId="{B4B4C957-126B-4105-A6C0-36CB8145F693}" type="presParOf" srcId="{9706CAEC-A9B6-4566-8F0B-43B21357292C}" destId="{9F34D87D-E036-4A62-8A53-B153BB08D2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82235-AF74-415D-B583-3817915CEA68}">
      <dsp:nvSpPr>
        <dsp:cNvPr id="0" name=""/>
        <dsp:cNvSpPr/>
      </dsp:nvSpPr>
      <dsp:spPr>
        <a:xfrm>
          <a:off x="0" y="198213"/>
          <a:ext cx="11105423" cy="98289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гармонійного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поєднання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сталості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213"/>
        <a:ext cx="11105423" cy="982895"/>
      </dsp:txXfrm>
    </dsp:sp>
    <dsp:sp modelId="{2F83005B-1A00-4D69-91C0-70DA8FCAE97C}">
      <dsp:nvSpPr>
        <dsp:cNvPr id="0" name=""/>
        <dsp:cNvSpPr/>
      </dsp:nvSpPr>
      <dsp:spPr>
        <a:xfrm>
          <a:off x="41895" y="1153149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відновлювані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джерела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переробка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біорізноманіття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95" y="1153149"/>
        <a:ext cx="2776355" cy="4521989"/>
      </dsp:txXfrm>
    </dsp:sp>
    <dsp:sp modelId="{2ADD74AE-A340-4FFD-9813-4BF8AE69DFC9}">
      <dsp:nvSpPr>
        <dsp:cNvPr id="0" name=""/>
        <dsp:cNvSpPr/>
      </dsp:nvSpPr>
      <dsp:spPr>
        <a:xfrm>
          <a:off x="2783324" y="1181080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до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базових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гідна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 для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верств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нерівністю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дискримінацією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324" y="1181080"/>
        <a:ext cx="2776355" cy="4521989"/>
      </dsp:txXfrm>
    </dsp:sp>
    <dsp:sp modelId="{820DB130-7D58-4AFA-AFA1-DBF370D23B2F}">
      <dsp:nvSpPr>
        <dsp:cNvPr id="0" name=""/>
        <dsp:cNvSpPr/>
      </dsp:nvSpPr>
      <dsp:spPr>
        <a:xfrm>
          <a:off x="5552711" y="1158220"/>
          <a:ext cx="2776355" cy="452198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мінімізація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негативного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впливу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викидів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боротьба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зміною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планети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сприятливих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умов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711" y="1158220"/>
        <a:ext cx="2776355" cy="4521989"/>
      </dsp:txXfrm>
    </dsp:sp>
    <dsp:sp modelId="{343D6C4B-48F4-41CA-9D30-CBF815536A8B}">
      <dsp:nvSpPr>
        <dsp:cNvPr id="0" name=""/>
        <dsp:cNvSpPr/>
      </dsp:nvSpPr>
      <dsp:spPr>
        <a:xfrm>
          <a:off x="8329067" y="1179644"/>
          <a:ext cx="2776355" cy="452486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є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відповідальним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100" kern="1200" dirty="0"/>
        </a:p>
      </dsp:txBody>
      <dsp:txXfrm>
        <a:off x="8329067" y="1179644"/>
        <a:ext cx="2776355" cy="4524861"/>
      </dsp:txXfrm>
    </dsp:sp>
    <dsp:sp modelId="{1D9D23F7-D5D4-48A5-A151-5D12CF323BFF}">
      <dsp:nvSpPr>
        <dsp:cNvPr id="0" name=""/>
        <dsp:cNvSpPr/>
      </dsp:nvSpPr>
      <dsp:spPr>
        <a:xfrm>
          <a:off x="0" y="5306613"/>
          <a:ext cx="11105423" cy="41434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515C9-87AC-4042-B9FF-F47AD84DAE40}">
      <dsp:nvSpPr>
        <dsp:cNvPr id="0" name=""/>
        <dsp:cNvSpPr/>
      </dsp:nvSpPr>
      <dsp:spPr>
        <a:xfrm>
          <a:off x="0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уявлень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інтерпретації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також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показників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ускладнюють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реалізацію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0625"/>
        <a:ext cx="3439906" cy="2063943"/>
      </dsp:txXfrm>
    </dsp:sp>
    <dsp:sp modelId="{0C49505A-E6B8-4599-969B-7A8250E0A46E}">
      <dsp:nvSpPr>
        <dsp:cNvPr id="0" name=""/>
        <dsp:cNvSpPr/>
      </dsp:nvSpPr>
      <dsp:spPr>
        <a:xfrm>
          <a:off x="3783897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Перекіс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складової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шкоду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економічному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зростанню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серйозною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проблемою</a:t>
          </a:r>
        </a:p>
      </dsp:txBody>
      <dsp:txXfrm>
        <a:off x="3783897" y="730625"/>
        <a:ext cx="3439906" cy="2063943"/>
      </dsp:txXfrm>
    </dsp:sp>
    <dsp:sp modelId="{C8D6FD4D-D6BF-4760-9332-FB016A43C3CE}">
      <dsp:nvSpPr>
        <dsp:cNvPr id="0" name=""/>
        <dsp:cNvSpPr/>
      </dsp:nvSpPr>
      <dsp:spPr>
        <a:xfrm>
          <a:off x="7567794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достатнього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фінансування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вкладень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не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країнах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розвиваються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730625"/>
        <a:ext cx="3439906" cy="2063943"/>
      </dsp:txXfrm>
    </dsp:sp>
    <dsp:sp modelId="{F2CD22E5-2C01-441B-B6CA-EB0D3539F9DB}">
      <dsp:nvSpPr>
        <dsp:cNvPr id="0" name=""/>
        <dsp:cNvSpPr/>
      </dsp:nvSpPr>
      <dsp:spPr>
        <a:xfrm>
          <a:off x="10526" y="317017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води,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все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невідкладних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зусиль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6" y="3170179"/>
        <a:ext cx="3439906" cy="2063943"/>
      </dsp:txXfrm>
    </dsp:sp>
    <dsp:sp modelId="{21E43C4B-111B-4578-9ABA-9D81F9C26B67}">
      <dsp:nvSpPr>
        <dsp:cNvPr id="0" name=""/>
        <dsp:cNvSpPr/>
      </dsp:nvSpPr>
      <dsp:spPr>
        <a:xfrm>
          <a:off x="3783897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бідність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здоров'я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напруженість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перешкоджає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сталому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83897" y="3138559"/>
        <a:ext cx="3439906" cy="2063943"/>
      </dsp:txXfrm>
    </dsp:sp>
    <dsp:sp modelId="{74AA0C4C-ED9D-4134-AFD6-E6B7B4F83E1B}">
      <dsp:nvSpPr>
        <dsp:cNvPr id="0" name=""/>
        <dsp:cNvSpPr/>
      </dsp:nvSpPr>
      <dsp:spPr>
        <a:xfrm>
          <a:off x="7567794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змінам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Перехід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споживанні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виробничих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практиках,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опір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3138559"/>
        <a:ext cx="3439906" cy="2063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7AB7-6834-4783-982F-44C464B989F3}">
      <dsp:nvSpPr>
        <dsp:cNvPr id="0" name=""/>
        <dsp:cNvSpPr/>
      </dsp:nvSpPr>
      <dsp:spPr>
        <a:xfrm>
          <a:off x="0" y="683691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поінформованості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поінформованість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сповільнити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3691"/>
        <a:ext cx="3439906" cy="2063943"/>
      </dsp:txXfrm>
    </dsp:sp>
    <dsp:sp modelId="{CBF739F3-630F-48E9-A8A8-DBCF5C95E7AB}">
      <dsp:nvSpPr>
        <dsp:cNvPr id="0" name=""/>
        <dsp:cNvSpPr/>
      </dsp:nvSpPr>
      <dsp:spPr>
        <a:xfrm>
          <a:off x="3783897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Нераціональне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таких як вода,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копалини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призводить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виснаження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ставить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майбутні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83897" y="730625"/>
        <a:ext cx="3439906" cy="2063943"/>
      </dsp:txXfrm>
    </dsp:sp>
    <dsp:sp modelId="{BF4A3231-2675-43B9-95CE-C19C8324D1AB}">
      <dsp:nvSpPr>
        <dsp:cNvPr id="0" name=""/>
        <dsp:cNvSpPr/>
      </dsp:nvSpPr>
      <dsp:spPr>
        <a:xfrm>
          <a:off x="7567794" y="730625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клімату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Глобальне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потепління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ним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екстремальні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погодні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явища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посухи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урагани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негативно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впливають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навколишнє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середовище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створюючи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продовольчій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безпеці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змушуючи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до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7794" y="730625"/>
        <a:ext cx="3439906" cy="2063943"/>
      </dsp:txXfrm>
    </dsp:sp>
    <dsp:sp modelId="{F2FB197D-D64D-4378-91CA-E6F150C60C22}">
      <dsp:nvSpPr>
        <dsp:cNvPr id="0" name=""/>
        <dsp:cNvSpPr/>
      </dsp:nvSpPr>
      <dsp:spPr>
        <a:xfrm>
          <a:off x="1891948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Недостатня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воля:</a:t>
          </a:r>
          <a:endParaRPr lang="ru-RU" sz="1600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заходи,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гальмуються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короткострокові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інтереси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лобіювання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948" y="3138559"/>
        <a:ext cx="3439906" cy="2063943"/>
      </dsp:txXfrm>
    </dsp:sp>
    <dsp:sp modelId="{EFBC4818-6BE5-4C9E-85BE-DED92A0F2554}">
      <dsp:nvSpPr>
        <dsp:cNvPr id="0" name=""/>
        <dsp:cNvSpPr/>
      </dsp:nvSpPr>
      <dsp:spPr>
        <a:xfrm>
          <a:off x="5649324" y="3138559"/>
          <a:ext cx="3439906" cy="2063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Складність</a:t>
          </a:r>
          <a:r>
            <a:rPr lang="ru-UA" sz="1600" i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практичного </a:t>
          </a:r>
          <a:r>
            <a:rPr lang="ru-UA" sz="1600" i="1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часто складна для практичного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в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ru-UA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UA" sz="1600" kern="1200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змінюється</a:t>
          </a:r>
          <a:endParaRPr lang="ru-UA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324" y="3138559"/>
        <a:ext cx="3439906" cy="2063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1D74-EB42-41A1-81B9-EC13A1497499}">
      <dsp:nvSpPr>
        <dsp:cNvPr id="0" name=""/>
        <dsp:cNvSpPr/>
      </dsp:nvSpPr>
      <dsp:spPr>
        <a:xfrm rot="5400000">
          <a:off x="6010754" y="-3132524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Недостатнє розуміння концепції сталого розвитку та механізмів її реалізації на всіх рівнях управління є значною перешкодою. 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07616"/>
        <a:ext cx="7329447" cy="686292"/>
      </dsp:txXfrm>
    </dsp:sp>
    <dsp:sp modelId="{736624E7-6E4F-41CA-AEC0-F66ECD905B2F}">
      <dsp:nvSpPr>
        <dsp:cNvPr id="0" name=""/>
        <dsp:cNvSpPr/>
      </dsp:nvSpPr>
      <dsp:spPr>
        <a:xfrm>
          <a:off x="81819" y="73789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 та впровадження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20198"/>
        <a:ext cx="2519120" cy="857865"/>
      </dsp:txXfrm>
    </dsp:sp>
    <dsp:sp modelId="{5E3A41A1-296D-4811-A9A4-C6C366258807}">
      <dsp:nvSpPr>
        <dsp:cNvPr id="0" name=""/>
        <dsp:cNvSpPr/>
      </dsp:nvSpPr>
      <dsp:spPr>
        <a:xfrm rot="5400000">
          <a:off x="6010754" y="-2134306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Неефективне управління природними ресурсами, забруднення навколишнього середовища, втрата біорізноманіття та зміна клімату вимагають термінових дій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1205834"/>
        <a:ext cx="7329447" cy="686292"/>
      </dsp:txXfrm>
    </dsp:sp>
    <dsp:sp modelId="{C72459F9-50D2-4670-8A30-49E8B46D28DA}">
      <dsp:nvSpPr>
        <dsp:cNvPr id="0" name=""/>
        <dsp:cNvSpPr/>
      </dsp:nvSpPr>
      <dsp:spPr>
        <a:xfrm>
          <a:off x="81819" y="1072007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Екологічні виклики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118416"/>
        <a:ext cx="2519120" cy="857865"/>
      </dsp:txXfrm>
    </dsp:sp>
    <dsp:sp modelId="{8DC5A20B-304A-4D31-934B-2B1A3CF447AB}">
      <dsp:nvSpPr>
        <dsp:cNvPr id="0" name=""/>
        <dsp:cNvSpPr/>
      </dsp:nvSpPr>
      <dsp:spPr>
        <a:xfrm rot="5400000">
          <a:off x="6010754" y="-1136089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Нерівність, бідність, обмежений доступ до якісної освіти та медичного обслуговування, а також низький рівень життя у деяких регіонах є серйозними проблемами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204051"/>
        <a:ext cx="7329447" cy="686292"/>
      </dsp:txXfrm>
    </dsp:sp>
    <dsp:sp modelId="{5F381004-06B1-470A-921E-23BCA70CED91}">
      <dsp:nvSpPr>
        <dsp:cNvPr id="0" name=""/>
        <dsp:cNvSpPr/>
      </dsp:nvSpPr>
      <dsp:spPr>
        <a:xfrm>
          <a:off x="52132" y="209399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1" y="2140400"/>
        <a:ext cx="2519120" cy="857865"/>
      </dsp:txXfrm>
    </dsp:sp>
    <dsp:sp modelId="{2E86509C-5FC5-4960-B730-DBD1D4452B17}">
      <dsp:nvSpPr>
        <dsp:cNvPr id="0" name=""/>
        <dsp:cNvSpPr/>
      </dsp:nvSpPr>
      <dsp:spPr>
        <a:xfrm rot="5400000">
          <a:off x="6010754" y="-137872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Залежність від експорту сировини, низька конкурентоспроможність, технологічна відсталість та високий рівень корупції негативно впливають на економічний розвиток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3202268"/>
        <a:ext cx="7329447" cy="686292"/>
      </dsp:txXfrm>
    </dsp:sp>
    <dsp:sp modelId="{FA1D05B6-AF0C-4253-808F-D6C2AFE27377}">
      <dsp:nvSpPr>
        <dsp:cNvPr id="0" name=""/>
        <dsp:cNvSpPr/>
      </dsp:nvSpPr>
      <dsp:spPr>
        <a:xfrm>
          <a:off x="81819" y="306844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розвиток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3114850"/>
        <a:ext cx="2519120" cy="857865"/>
      </dsp:txXfrm>
    </dsp:sp>
    <dsp:sp modelId="{85F754F3-DFE3-4C8C-8D05-36A7EA35521D}">
      <dsp:nvSpPr>
        <dsp:cNvPr id="0" name=""/>
        <dsp:cNvSpPr/>
      </dsp:nvSpPr>
      <dsp:spPr>
        <a:xfrm rot="5400000">
          <a:off x="6010754" y="883260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Потреба у реформуванні системи державного управління, зокрема у сфері використання природних ресурсів, а також у створенні умов для прозорого та ефективного врядування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4223401"/>
        <a:ext cx="7329447" cy="686292"/>
      </dsp:txXfrm>
    </dsp:sp>
    <dsp:sp modelId="{D25E9F9A-A39A-4B21-93BD-11B8C20E4291}">
      <dsp:nvSpPr>
        <dsp:cNvPr id="0" name=""/>
        <dsp:cNvSpPr/>
      </dsp:nvSpPr>
      <dsp:spPr>
        <a:xfrm>
          <a:off x="71948" y="404116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 реформ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57" y="4087571"/>
        <a:ext cx="2519120" cy="857865"/>
      </dsp:txXfrm>
    </dsp:sp>
    <dsp:sp modelId="{1C65F17E-274B-4CC1-BF80-9977F383DF4C}">
      <dsp:nvSpPr>
        <dsp:cNvPr id="0" name=""/>
        <dsp:cNvSpPr/>
      </dsp:nvSpPr>
      <dsp:spPr>
        <a:xfrm rot="5400000">
          <a:off x="6010754" y="1881475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Необхідно забезпечити більш повну інтеграцію 17 цілей сталого розвитку у національні стратегії та плани, а також їх виконання на місцевому рівні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5221616"/>
        <a:ext cx="7329447" cy="686292"/>
      </dsp:txXfrm>
    </dsp:sp>
    <dsp:sp modelId="{C339C087-C30A-44E0-8529-53EB2DB32A98}">
      <dsp:nvSpPr>
        <dsp:cNvPr id="0" name=""/>
        <dsp:cNvSpPr/>
      </dsp:nvSpPr>
      <dsp:spPr>
        <a:xfrm>
          <a:off x="103330" y="499435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цілей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39" y="5040761"/>
        <a:ext cx="2519120" cy="8578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1D74-EB42-41A1-81B9-EC13A1497499}">
      <dsp:nvSpPr>
        <dsp:cNvPr id="0" name=""/>
        <dsp:cNvSpPr/>
      </dsp:nvSpPr>
      <dsp:spPr>
        <a:xfrm rot="5400000">
          <a:off x="6010754" y="-3132524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знань про сталий розвиток серед населення та всіх рівнів влади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07616"/>
        <a:ext cx="7329447" cy="686292"/>
      </dsp:txXfrm>
    </dsp:sp>
    <dsp:sp modelId="{736624E7-6E4F-41CA-AEC0-F66ECD905B2F}">
      <dsp:nvSpPr>
        <dsp:cNvPr id="0" name=""/>
        <dsp:cNvSpPr/>
      </dsp:nvSpPr>
      <dsp:spPr>
        <a:xfrm>
          <a:off x="81819" y="73789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20198"/>
        <a:ext cx="2519120" cy="857865"/>
      </dsp:txXfrm>
    </dsp:sp>
    <dsp:sp modelId="{5E3A41A1-296D-4811-A9A4-C6C366258807}">
      <dsp:nvSpPr>
        <dsp:cNvPr id="0" name=""/>
        <dsp:cNvSpPr/>
      </dsp:nvSpPr>
      <dsp:spPr>
        <a:xfrm rot="5400000">
          <a:off x="6010754" y="-2134306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ефективних механізмів управління природними ресурсами, зменшення забруднення та охорона біорізноманіття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1205834"/>
        <a:ext cx="7329447" cy="686292"/>
      </dsp:txXfrm>
    </dsp:sp>
    <dsp:sp modelId="{C72459F9-50D2-4670-8A30-49E8B46D28DA}">
      <dsp:nvSpPr>
        <dsp:cNvPr id="0" name=""/>
        <dsp:cNvSpPr/>
      </dsp:nvSpPr>
      <dsp:spPr>
        <a:xfrm>
          <a:off x="81819" y="1072007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ресурсами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1118416"/>
        <a:ext cx="2519120" cy="857865"/>
      </dsp:txXfrm>
    </dsp:sp>
    <dsp:sp modelId="{8DC5A20B-304A-4D31-934B-2B1A3CF447AB}">
      <dsp:nvSpPr>
        <dsp:cNvPr id="0" name=""/>
        <dsp:cNvSpPr/>
      </dsp:nvSpPr>
      <dsp:spPr>
        <a:xfrm rot="5400000">
          <a:off x="6010754" y="-1136089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Зменшення нерівності, боротьба з бідністю та забезпечення доступу до якісних соціальних послуг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2204051"/>
        <a:ext cx="7329447" cy="686292"/>
      </dsp:txXfrm>
    </dsp:sp>
    <dsp:sp modelId="{5F381004-06B1-470A-921E-23BCA70CED91}">
      <dsp:nvSpPr>
        <dsp:cNvPr id="0" name=""/>
        <dsp:cNvSpPr/>
      </dsp:nvSpPr>
      <dsp:spPr>
        <a:xfrm>
          <a:off x="52132" y="209399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справедливість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1" y="2140400"/>
        <a:ext cx="2519120" cy="857865"/>
      </dsp:txXfrm>
    </dsp:sp>
    <dsp:sp modelId="{2E86509C-5FC5-4960-B730-DBD1D4452B17}">
      <dsp:nvSpPr>
        <dsp:cNvPr id="0" name=""/>
        <dsp:cNvSpPr/>
      </dsp:nvSpPr>
      <dsp:spPr>
        <a:xfrm rot="5400000">
          <a:off x="6010754" y="-137872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Сприяння диверсифікації економіки, підтримка інновацій та створення нових робочих місць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3202268"/>
        <a:ext cx="7329447" cy="686292"/>
      </dsp:txXfrm>
    </dsp:sp>
    <dsp:sp modelId="{FA1D05B6-AF0C-4253-808F-D6C2AFE27377}">
      <dsp:nvSpPr>
        <dsp:cNvPr id="0" name=""/>
        <dsp:cNvSpPr/>
      </dsp:nvSpPr>
      <dsp:spPr>
        <a:xfrm>
          <a:off x="81819" y="3068441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модернізація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28" y="3114850"/>
        <a:ext cx="2519120" cy="857865"/>
      </dsp:txXfrm>
    </dsp:sp>
    <dsp:sp modelId="{85F754F3-DFE3-4C8C-8D05-36A7EA35521D}">
      <dsp:nvSpPr>
        <dsp:cNvPr id="0" name=""/>
        <dsp:cNvSpPr/>
      </dsp:nvSpPr>
      <dsp:spPr>
        <a:xfrm rot="5400000">
          <a:off x="6010754" y="883260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Реформування державного управління, боротьба з корупцією та створення прозорих умов для ведення бізнесу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4223401"/>
        <a:ext cx="7329447" cy="686292"/>
      </dsp:txXfrm>
    </dsp:sp>
    <dsp:sp modelId="{D25E9F9A-A39A-4B21-93BD-11B8C20E4291}">
      <dsp:nvSpPr>
        <dsp:cNvPr id="0" name=""/>
        <dsp:cNvSpPr/>
      </dsp:nvSpPr>
      <dsp:spPr>
        <a:xfrm>
          <a:off x="71948" y="404116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Зміцнення інститутів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357" y="4087571"/>
        <a:ext cx="2519120" cy="857865"/>
      </dsp:txXfrm>
    </dsp:sp>
    <dsp:sp modelId="{1C65F17E-274B-4CC1-BF80-9977F383DF4C}">
      <dsp:nvSpPr>
        <dsp:cNvPr id="0" name=""/>
        <dsp:cNvSpPr/>
      </dsp:nvSpPr>
      <dsp:spPr>
        <a:xfrm rot="5400000">
          <a:off x="6010754" y="1881475"/>
          <a:ext cx="760546" cy="7366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міжнародної допомоги та обмін досвідом для досягнення цілей сталого розвитку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7741" y="5221616"/>
        <a:ext cx="7329447" cy="686292"/>
      </dsp:txXfrm>
    </dsp:sp>
    <dsp:sp modelId="{C339C087-C30A-44E0-8529-53EB2DB32A98}">
      <dsp:nvSpPr>
        <dsp:cNvPr id="0" name=""/>
        <dsp:cNvSpPr/>
      </dsp:nvSpPr>
      <dsp:spPr>
        <a:xfrm>
          <a:off x="103330" y="4994352"/>
          <a:ext cx="2611938" cy="9506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endParaRPr lang="ru-UA" sz="16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39" y="5040761"/>
        <a:ext cx="2519120" cy="857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C2C2B-76B2-4871-A3E6-258E4C1EF5DE}">
      <dsp:nvSpPr>
        <dsp:cNvPr id="0" name=""/>
        <dsp:cNvSpPr/>
      </dsp:nvSpPr>
      <dsp:spPr>
        <a:xfrm>
          <a:off x="662217" y="0"/>
          <a:ext cx="10137063" cy="13507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Способи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</a:t>
          </a:r>
          <a:endParaRPr lang="ru-UA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780" y="39563"/>
        <a:ext cx="10057937" cy="1271656"/>
      </dsp:txXfrm>
    </dsp:sp>
    <dsp:sp modelId="{F99F9C3C-69E4-4D0D-A866-1220558D9117}">
      <dsp:nvSpPr>
        <dsp:cNvPr id="0" name=""/>
        <dsp:cNvSpPr/>
      </dsp:nvSpPr>
      <dsp:spPr>
        <a:xfrm>
          <a:off x="641233" y="1596395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4B259-5A4E-4377-940A-BEDF94813B9D}">
      <dsp:nvSpPr>
        <dsp:cNvPr id="0" name=""/>
        <dsp:cNvSpPr/>
      </dsp:nvSpPr>
      <dsp:spPr>
        <a:xfrm>
          <a:off x="2154717" y="1615981"/>
          <a:ext cx="8705234" cy="135078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Екологізація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природозберігаючі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експертиза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безвідходних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замкненого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циклу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0669" y="1681933"/>
        <a:ext cx="8573330" cy="1218878"/>
      </dsp:txXfrm>
    </dsp:sp>
    <dsp:sp modelId="{E890ED7F-1A77-4262-994B-1CF969E82F2E}">
      <dsp:nvSpPr>
        <dsp:cNvPr id="0" name=""/>
        <dsp:cNvSpPr/>
      </dsp:nvSpPr>
      <dsp:spPr>
        <a:xfrm>
          <a:off x="641233" y="3164916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8BF7-46F1-40BB-8B88-233B3493CEDA}">
      <dsp:nvSpPr>
        <dsp:cNvPr id="0" name=""/>
        <dsp:cNvSpPr/>
      </dsp:nvSpPr>
      <dsp:spPr>
        <a:xfrm>
          <a:off x="2066794" y="3088334"/>
          <a:ext cx="8705234" cy="1462073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Розумне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витрачанні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енергетичних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вугілля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вистачить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430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нафти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 35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природного газу – на 50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Потрібні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світовому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енергобалансі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бік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атомної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максимально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нешкідливих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енергії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включаючи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космічну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8179" y="3159719"/>
        <a:ext cx="8562464" cy="1319303"/>
      </dsp:txXfrm>
    </dsp:sp>
    <dsp:sp modelId="{F13DDA87-7FF6-42A6-B69B-BB5645F55BF6}">
      <dsp:nvSpPr>
        <dsp:cNvPr id="0" name=""/>
        <dsp:cNvSpPr/>
      </dsp:nvSpPr>
      <dsp:spPr>
        <a:xfrm>
          <a:off x="641233" y="4712501"/>
          <a:ext cx="1350782" cy="13507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108BD-5A29-4B7C-B104-4D0F31488709}">
      <dsp:nvSpPr>
        <dsp:cNvPr id="0" name=""/>
        <dsp:cNvSpPr/>
      </dsp:nvSpPr>
      <dsp:spPr>
        <a:xfrm>
          <a:off x="2094042" y="4712501"/>
          <a:ext cx="8705234" cy="1350782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Найважливішим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напрямом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 є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екологічної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свідомості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над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якою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панувати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себе.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9994" y="4778453"/>
        <a:ext cx="8573330" cy="121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9FFE-AEC9-4BEC-A5A9-3F2DF9CC85DB}">
      <dsp:nvSpPr>
        <dsp:cNvPr id="0" name=""/>
        <dsp:cNvSpPr/>
      </dsp:nvSpPr>
      <dsp:spPr>
        <a:xfrm>
          <a:off x="1267991" y="-37454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9F41F-05C4-4A16-8607-BC1918C6C1DD}">
      <dsp:nvSpPr>
        <dsp:cNvPr id="0" name=""/>
        <dsp:cNvSpPr/>
      </dsp:nvSpPr>
      <dsp:spPr>
        <a:xfrm>
          <a:off x="3184921" y="0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тривалість життя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834" y="42913"/>
        <a:ext cx="1672330" cy="793252"/>
      </dsp:txXfrm>
    </dsp:sp>
    <dsp:sp modelId="{DDE2FD49-E91E-4DB2-9B08-CC7A3AEAD8EF}">
      <dsp:nvSpPr>
        <dsp:cNvPr id="0" name=""/>
        <dsp:cNvSpPr/>
      </dsp:nvSpPr>
      <dsp:spPr>
        <a:xfrm>
          <a:off x="5049320" y="901063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 здоров'я людини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233" y="943976"/>
        <a:ext cx="1672330" cy="793252"/>
      </dsp:txXfrm>
    </dsp:sp>
    <dsp:sp modelId="{AEE45CBE-8285-43B4-8B20-9A3B02615E32}">
      <dsp:nvSpPr>
        <dsp:cNvPr id="0" name=""/>
        <dsp:cNvSpPr/>
      </dsp:nvSpPr>
      <dsp:spPr>
        <a:xfrm>
          <a:off x="5509788" y="2918507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освіти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701" y="2961420"/>
        <a:ext cx="1672330" cy="793252"/>
      </dsp:txXfrm>
    </dsp:sp>
    <dsp:sp modelId="{01B66EE3-32C5-4243-AD22-599518A3B0F6}">
      <dsp:nvSpPr>
        <dsp:cNvPr id="0" name=""/>
        <dsp:cNvSpPr/>
      </dsp:nvSpPr>
      <dsp:spPr>
        <a:xfrm>
          <a:off x="4219584" y="4536372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доходу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497" y="4579285"/>
        <a:ext cx="1672330" cy="793252"/>
      </dsp:txXfrm>
    </dsp:sp>
    <dsp:sp modelId="{C2E3FAE8-782F-4477-918C-7A28B233DEEA}">
      <dsp:nvSpPr>
        <dsp:cNvPr id="0" name=""/>
        <dsp:cNvSpPr/>
      </dsp:nvSpPr>
      <dsp:spPr>
        <a:xfrm>
          <a:off x="2150258" y="4536372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рівень зайнятості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3171" y="4579285"/>
        <a:ext cx="1672330" cy="793252"/>
      </dsp:txXfrm>
    </dsp:sp>
    <dsp:sp modelId="{8A919019-E0D1-4299-A142-338616DB23C3}">
      <dsp:nvSpPr>
        <dsp:cNvPr id="0" name=""/>
        <dsp:cNvSpPr/>
      </dsp:nvSpPr>
      <dsp:spPr>
        <a:xfrm>
          <a:off x="867028" y="2904557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ступінь реалізації прав людини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941" y="2947470"/>
        <a:ext cx="1672330" cy="793252"/>
      </dsp:txXfrm>
    </dsp:sp>
    <dsp:sp modelId="{B829CD38-F276-4898-9C14-218067C4215C}">
      <dsp:nvSpPr>
        <dsp:cNvPr id="0" name=""/>
        <dsp:cNvSpPr/>
      </dsp:nvSpPr>
      <dsp:spPr>
        <a:xfrm>
          <a:off x="1314239" y="901069"/>
          <a:ext cx="1758156" cy="879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 стану довкілля від нормативів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152" y="943982"/>
        <a:ext cx="1672330" cy="793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1A81-7261-4E15-9E82-8481547D5EAE}">
      <dsp:nvSpPr>
        <dsp:cNvPr id="0" name=""/>
        <dsp:cNvSpPr/>
      </dsp:nvSpPr>
      <dsp:spPr>
        <a:xfrm>
          <a:off x="0" y="76907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C88BC-3714-4FB9-A775-2612998F210D}">
      <dsp:nvSpPr>
        <dsp:cNvPr id="0" name=""/>
        <dsp:cNvSpPr/>
      </dsp:nvSpPr>
      <dsp:spPr>
        <a:xfrm>
          <a:off x="584238" y="60590"/>
          <a:ext cx="9875492" cy="141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Термін «сталий розвиток» (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development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спочатку з'явився в природокористуванні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стосовно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локальних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рибному та лісовому господарстві) у ХІХ-ХХ ст.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129760"/>
        <a:ext cx="9737152" cy="1278620"/>
      </dsp:txXfrm>
    </dsp:sp>
    <dsp:sp modelId="{5950D0C8-1B72-486D-A383-CDA3C3E89B65}">
      <dsp:nvSpPr>
        <dsp:cNvPr id="0" name=""/>
        <dsp:cNvSpPr/>
      </dsp:nvSpPr>
      <dsp:spPr>
        <a:xfrm>
          <a:off x="0" y="294635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FB07-45A8-4918-8D06-0F91AF68DE5A}">
      <dsp:nvSpPr>
        <dsp:cNvPr id="0" name=""/>
        <dsp:cNvSpPr/>
      </dsp:nvSpPr>
      <dsp:spPr>
        <a:xfrm>
          <a:off x="584238" y="2237870"/>
          <a:ext cx="9875492" cy="1416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Теорії " межі зростання " (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limits of growth )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 " сталого зростання " (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growth ) 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дійшли висновку , що здійснення політики " сталого зростання " нерозривно пов'язані з формуванням " сталого суспільства " (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sustainable society 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2307040"/>
        <a:ext cx="9737152" cy="1278620"/>
      </dsp:txXfrm>
    </dsp:sp>
    <dsp:sp modelId="{864AD344-EFB2-426B-854A-A4692A0E14CB}">
      <dsp:nvSpPr>
        <dsp:cNvPr id="0" name=""/>
        <dsp:cNvSpPr/>
      </dsp:nvSpPr>
      <dsp:spPr>
        <a:xfrm>
          <a:off x="0" y="5123630"/>
          <a:ext cx="116847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9BD60-0DF8-4921-9921-107155C1754C}">
      <dsp:nvSpPr>
        <dsp:cNvPr id="0" name=""/>
        <dsp:cNvSpPr/>
      </dsp:nvSpPr>
      <dsp:spPr>
        <a:xfrm>
          <a:off x="584238" y="4415150"/>
          <a:ext cx="9875492" cy="141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60" tIns="0" rIns="3091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 (гармонійний розвиток, збалансований розвиток) — процес економічних та соціальних змін, при якому природні ресурси, напрям інвестицій, орієнтація науково-технічного розвитку, розвиток особистості та інституційні зміни узгоджені один з одним і зміцнюють нинішній та майбутній потенціал для задоволення людських потреб,  якості життя людей.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08" y="4484320"/>
        <a:ext cx="9737152" cy="1278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9310-B5D1-4940-B08D-470897A096A7}">
      <dsp:nvSpPr>
        <dsp:cNvPr id="0" name=""/>
        <dsp:cNvSpPr/>
      </dsp:nvSpPr>
      <dsp:spPr>
        <a:xfrm>
          <a:off x="872517" y="3684"/>
          <a:ext cx="4302548" cy="2173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потреби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життєзабезпечених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</a:t>
          </a:r>
          <a:endParaRPr lang="ru-UA" sz="2000" kern="1200" dirty="0"/>
        </a:p>
      </dsp:txBody>
      <dsp:txXfrm>
        <a:off x="1502611" y="321989"/>
        <a:ext cx="3042360" cy="1536910"/>
      </dsp:txXfrm>
    </dsp:sp>
    <dsp:sp modelId="{F4A19122-01D7-4D96-A8F3-91167DE44648}">
      <dsp:nvSpPr>
        <dsp:cNvPr id="0" name=""/>
        <dsp:cNvSpPr/>
      </dsp:nvSpPr>
      <dsp:spPr>
        <a:xfrm>
          <a:off x="2393471" y="2353694"/>
          <a:ext cx="1260641" cy="126064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/>
        </a:p>
      </dsp:txBody>
      <dsp:txXfrm>
        <a:off x="2560569" y="2835763"/>
        <a:ext cx="926445" cy="296503"/>
      </dsp:txXfrm>
    </dsp:sp>
    <dsp:sp modelId="{B325A181-43A0-4653-A3B9-5A1E4D4309B4}">
      <dsp:nvSpPr>
        <dsp:cNvPr id="0" name=""/>
        <dsp:cNvSpPr/>
      </dsp:nvSpPr>
      <dsp:spPr>
        <a:xfrm>
          <a:off x="872517" y="3790826"/>
          <a:ext cx="4302548" cy="217352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виходячи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можливостей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задовольнити</a:t>
          </a:r>
          <a:endParaRPr lang="ru-UA" sz="2000" kern="1200" dirty="0"/>
        </a:p>
      </dsp:txBody>
      <dsp:txXfrm>
        <a:off x="1502611" y="4109131"/>
        <a:ext cx="3042360" cy="1536910"/>
      </dsp:txXfrm>
    </dsp:sp>
    <dsp:sp modelId="{81C55612-45BD-4885-98E3-C99F4EADE3D2}">
      <dsp:nvSpPr>
        <dsp:cNvPr id="0" name=""/>
        <dsp:cNvSpPr/>
      </dsp:nvSpPr>
      <dsp:spPr>
        <a:xfrm>
          <a:off x="5501094" y="2579740"/>
          <a:ext cx="691179" cy="808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/>
        </a:p>
      </dsp:txBody>
      <dsp:txXfrm>
        <a:off x="5501094" y="2741450"/>
        <a:ext cx="483825" cy="485129"/>
      </dsp:txXfrm>
    </dsp:sp>
    <dsp:sp modelId="{004DB7BC-32D0-4399-BA44-DA1900C0D43D}">
      <dsp:nvSpPr>
        <dsp:cNvPr id="0" name=""/>
        <dsp:cNvSpPr/>
      </dsp:nvSpPr>
      <dsp:spPr>
        <a:xfrm>
          <a:off x="6479178" y="810495"/>
          <a:ext cx="4347040" cy="434704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Ключові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аспекти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задовольняє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потреби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нині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живуть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без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майбутніх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поколінь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2500" kern="1200" dirty="0"/>
        </a:p>
      </dsp:txBody>
      <dsp:txXfrm>
        <a:off x="7115787" y="1447104"/>
        <a:ext cx="3073822" cy="3073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5BC82-331B-406D-944D-809E08126E00}">
      <dsp:nvSpPr>
        <dsp:cNvPr id="0" name=""/>
        <dsp:cNvSpPr/>
      </dsp:nvSpPr>
      <dsp:spPr>
        <a:xfrm>
          <a:off x="0" y="538429"/>
          <a:ext cx="11705715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чисте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вода, грунт,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діючі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самовідновлення</a:t>
          </a:r>
          <a:endParaRPr lang="ru-UA" sz="2100" kern="1200" dirty="0"/>
        </a:p>
      </dsp:txBody>
      <dsp:txXfrm>
        <a:off x="0" y="538429"/>
        <a:ext cx="11705715" cy="1157625"/>
      </dsp:txXfrm>
    </dsp:sp>
    <dsp:sp modelId="{1E2AE9EC-8975-47F6-9E35-10FE94C5D860}">
      <dsp:nvSpPr>
        <dsp:cNvPr id="0" name=""/>
        <dsp:cNvSpPr/>
      </dsp:nvSpPr>
      <dsp:spPr>
        <a:xfrm>
          <a:off x="585285" y="228469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природного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/>
        </a:p>
      </dsp:txBody>
      <dsp:txXfrm>
        <a:off x="615547" y="258731"/>
        <a:ext cx="8133476" cy="559396"/>
      </dsp:txXfrm>
    </dsp:sp>
    <dsp:sp modelId="{AC1BAED6-A9A8-4DB3-9634-3A8709F1AD4C}">
      <dsp:nvSpPr>
        <dsp:cNvPr id="0" name=""/>
        <dsp:cNvSpPr/>
      </dsp:nvSpPr>
      <dsp:spPr>
        <a:xfrm>
          <a:off x="0" y="2056593"/>
          <a:ext cx="11705715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етнічних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вікових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розвитком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доходу,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благ,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endParaRPr lang="ru-UA" sz="2100" kern="1200" dirty="0"/>
        </a:p>
      </dsp:txBody>
      <dsp:txXfrm>
        <a:off x="0" y="2056593"/>
        <a:ext cx="11705715" cy="1455299"/>
      </dsp:txXfrm>
    </dsp:sp>
    <dsp:sp modelId="{6ABAAC7F-EE94-4865-8D14-4D138D4C7257}">
      <dsp:nvSpPr>
        <dsp:cNvPr id="0" name=""/>
        <dsp:cNvSpPr/>
      </dsp:nvSpPr>
      <dsp:spPr>
        <a:xfrm>
          <a:off x="585285" y="1809454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точки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/>
        </a:p>
      </dsp:txBody>
      <dsp:txXfrm>
        <a:off x="615547" y="1839716"/>
        <a:ext cx="8133476" cy="559396"/>
      </dsp:txXfrm>
    </dsp:sp>
    <dsp:sp modelId="{92A8160E-6835-4FB5-8BA2-9AFE1D13D042}">
      <dsp:nvSpPr>
        <dsp:cNvPr id="0" name=""/>
        <dsp:cNvSpPr/>
      </dsp:nvSpPr>
      <dsp:spPr>
        <a:xfrm>
          <a:off x="0" y="3998074"/>
          <a:ext cx="11705715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4" tIns="437388" rIns="9084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господарювання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(у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галузях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сільського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господарства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спрямованих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ресурсозберігаючі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UA" sz="2100" kern="1200" dirty="0"/>
        </a:p>
      </dsp:txBody>
      <dsp:txXfrm>
        <a:off x="0" y="3998074"/>
        <a:ext cx="11705715" cy="1455299"/>
      </dsp:txXfrm>
    </dsp:sp>
    <dsp:sp modelId="{064AAAB4-EF21-46F9-BC57-8089BD1CF192}">
      <dsp:nvSpPr>
        <dsp:cNvPr id="0" name=""/>
        <dsp:cNvSpPr/>
      </dsp:nvSpPr>
      <dsp:spPr>
        <a:xfrm>
          <a:off x="615445" y="3702075"/>
          <a:ext cx="81940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4" tIns="0" rIns="30971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707" y="3732337"/>
        <a:ext cx="813347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70AE-3D5F-4C5D-BA4F-19A5F7720374}">
      <dsp:nvSpPr>
        <dsp:cNvPr id="0" name=""/>
        <dsp:cNvSpPr/>
      </dsp:nvSpPr>
      <dsp:spPr>
        <a:xfrm>
          <a:off x="29301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1" y="0"/>
        <a:ext cx="3580054" cy="1442201"/>
      </dsp:txXfrm>
    </dsp:sp>
    <dsp:sp modelId="{D85732E7-3805-4794-BA39-58491ACC3260}">
      <dsp:nvSpPr>
        <dsp:cNvPr id="0" name=""/>
        <dsp:cNvSpPr/>
      </dsp:nvSpPr>
      <dsp:spPr>
        <a:xfrm>
          <a:off x="310521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зовсім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кутом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75" y="1486064"/>
        <a:ext cx="2779135" cy="1364570"/>
      </dsp:txXfrm>
    </dsp:sp>
    <dsp:sp modelId="{D3270D7E-715C-46A9-AFA2-37191AE6E100}">
      <dsp:nvSpPr>
        <dsp:cNvPr id="0" name=""/>
        <dsp:cNvSpPr/>
      </dsp:nvSpPr>
      <dsp:spPr>
        <a:xfrm>
          <a:off x="310521" y="3116085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тривалі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природничо-орієнтовані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є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ефективнішими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враховує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наслідки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75" y="3158539"/>
        <a:ext cx="2779135" cy="1364570"/>
      </dsp:txXfrm>
    </dsp:sp>
    <dsp:sp modelId="{2BD57E9C-EE03-435A-883E-666A4753CF18}">
      <dsp:nvSpPr>
        <dsp:cNvPr id="0" name=""/>
        <dsp:cNvSpPr/>
      </dsp:nvSpPr>
      <dsp:spPr>
        <a:xfrm>
          <a:off x="3811593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1593" y="0"/>
        <a:ext cx="3580054" cy="1442201"/>
      </dsp:txXfrm>
    </dsp:sp>
    <dsp:sp modelId="{F53530B1-17B0-433C-A84D-132F5E899926}">
      <dsp:nvSpPr>
        <dsp:cNvPr id="0" name=""/>
        <dsp:cNvSpPr/>
      </dsp:nvSpPr>
      <dsp:spPr>
        <a:xfrm>
          <a:off x="4187005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мета  -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стабільність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459" y="1486064"/>
        <a:ext cx="2779135" cy="1364570"/>
      </dsp:txXfrm>
    </dsp:sp>
    <dsp:sp modelId="{20FD26BA-8920-49EA-A440-205063F93E84}">
      <dsp:nvSpPr>
        <dsp:cNvPr id="0" name=""/>
        <dsp:cNvSpPr/>
      </dsp:nvSpPr>
      <dsp:spPr>
        <a:xfrm>
          <a:off x="4187005" y="3116085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ігнорування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потреб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призведе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деградації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поставить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загрозу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існування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всього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людства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459" y="3158539"/>
        <a:ext cx="2779135" cy="1364570"/>
      </dsp:txXfrm>
    </dsp:sp>
    <dsp:sp modelId="{D30C8C15-0130-42F4-973C-496DC0D5922C}">
      <dsp:nvSpPr>
        <dsp:cNvPr id="0" name=""/>
        <dsp:cNvSpPr/>
      </dsp:nvSpPr>
      <dsp:spPr>
        <a:xfrm>
          <a:off x="7698495" y="0"/>
          <a:ext cx="3580054" cy="4807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8495" y="0"/>
        <a:ext cx="3580054" cy="1442201"/>
      </dsp:txXfrm>
    </dsp:sp>
    <dsp:sp modelId="{F9A68C15-708C-4095-B65D-9621A2CE8452}">
      <dsp:nvSpPr>
        <dsp:cNvPr id="0" name=""/>
        <dsp:cNvSpPr/>
      </dsp:nvSpPr>
      <dsp:spPr>
        <a:xfrm>
          <a:off x="8056500" y="1443610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усвідомлення соціальних проблем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8954" y="1486064"/>
        <a:ext cx="2779135" cy="1364570"/>
      </dsp:txXfrm>
    </dsp:sp>
    <dsp:sp modelId="{EEE1914E-2E4C-4CD7-AB5B-491430CA1C09}">
      <dsp:nvSpPr>
        <dsp:cNvPr id="0" name=""/>
        <dsp:cNvSpPr/>
      </dsp:nvSpPr>
      <dsp:spPr>
        <a:xfrm>
          <a:off x="8063488" y="3095143"/>
          <a:ext cx="2864043" cy="1449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культурної та соціальної стабільності, а також  зменшення кількості </a:t>
          </a:r>
          <a:r>
            <a:rPr lang="uk-UA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руївних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конфліктів</a:t>
          </a:r>
          <a:endParaRPr lang="ru-UA" sz="1800" kern="1200" dirty="0"/>
        </a:p>
      </dsp:txBody>
      <dsp:txXfrm>
        <a:off x="8105942" y="3137597"/>
        <a:ext cx="2779135" cy="1364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10DD6-F471-4AA0-8987-70BE1B3C183E}">
      <dsp:nvSpPr>
        <dsp:cNvPr id="0" name=""/>
        <dsp:cNvSpPr/>
      </dsp:nvSpPr>
      <dsp:spPr>
        <a:xfrm>
          <a:off x="132620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620" y="0"/>
        <a:ext cx="3595562" cy="1742246"/>
      </dsp:txXfrm>
    </dsp:sp>
    <dsp:sp modelId="{1257AD3D-8EE8-477A-AFF2-66AB980EBC30}">
      <dsp:nvSpPr>
        <dsp:cNvPr id="0" name=""/>
        <dsp:cNvSpPr/>
      </dsp:nvSpPr>
      <dsp:spPr>
        <a:xfrm>
          <a:off x="360939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добробуті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людей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5" y="1795233"/>
        <a:ext cx="2773878" cy="1648464"/>
      </dsp:txXfrm>
    </dsp:sp>
    <dsp:sp modelId="{7C3B3A58-2287-4F29-A65A-961D6BB5357A}">
      <dsp:nvSpPr>
        <dsp:cNvPr id="0" name=""/>
        <dsp:cNvSpPr/>
      </dsp:nvSpPr>
      <dsp:spPr>
        <a:xfrm>
          <a:off x="360939" y="376437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некомерційні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25" y="3815660"/>
        <a:ext cx="2773878" cy="1648464"/>
      </dsp:txXfrm>
    </dsp:sp>
    <dsp:sp modelId="{E96638E2-7958-4D70-96FA-A329350D2CD0}">
      <dsp:nvSpPr>
        <dsp:cNvPr id="0" name=""/>
        <dsp:cNvSpPr/>
      </dsp:nvSpPr>
      <dsp:spPr>
        <a:xfrm>
          <a:off x="3866612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6612" y="0"/>
        <a:ext cx="3595562" cy="1742246"/>
      </dsp:txXfrm>
    </dsp:sp>
    <dsp:sp modelId="{402FF928-7D4E-43F4-8546-4FB36AF16D9E}">
      <dsp:nvSpPr>
        <dsp:cNvPr id="0" name=""/>
        <dsp:cNvSpPr/>
      </dsp:nvSpPr>
      <dsp:spPr>
        <a:xfrm>
          <a:off x="4226168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процвітання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454" y="1795233"/>
        <a:ext cx="2773878" cy="1648464"/>
      </dsp:txXfrm>
    </dsp:sp>
    <dsp:sp modelId="{7BA9D6AF-A2CA-4D57-A322-4E05010A780F}">
      <dsp:nvSpPr>
        <dsp:cNvPr id="0" name=""/>
        <dsp:cNvSpPr/>
      </dsp:nvSpPr>
      <dsp:spPr>
        <a:xfrm>
          <a:off x="4226168" y="376437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ризиками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експансія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454" y="3815660"/>
        <a:ext cx="2773878" cy="1648464"/>
      </dsp:txXfrm>
    </dsp:sp>
    <dsp:sp modelId="{F9D0087F-9951-41A3-96C0-51D8BA68C317}">
      <dsp:nvSpPr>
        <dsp:cNvPr id="0" name=""/>
        <dsp:cNvSpPr/>
      </dsp:nvSpPr>
      <dsp:spPr>
        <a:xfrm>
          <a:off x="7731842" y="0"/>
          <a:ext cx="3595562" cy="5807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1842" y="0"/>
        <a:ext cx="3595562" cy="1742246"/>
      </dsp:txXfrm>
    </dsp:sp>
    <dsp:sp modelId="{ED98CE05-74B5-4647-B754-D16FEF70FD69}">
      <dsp:nvSpPr>
        <dsp:cNvPr id="0" name=""/>
        <dsp:cNvSpPr/>
      </dsp:nvSpPr>
      <dsp:spPr>
        <a:xfrm>
          <a:off x="8091398" y="1743947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довкілля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42684" y="1795233"/>
        <a:ext cx="2773878" cy="1648464"/>
      </dsp:txXfrm>
    </dsp:sp>
    <dsp:sp modelId="{F33204BA-6FDA-4679-8EF3-15DD8C812AAF}">
      <dsp:nvSpPr>
        <dsp:cNvPr id="0" name=""/>
        <dsp:cNvSpPr/>
      </dsp:nvSpPr>
      <dsp:spPr>
        <a:xfrm>
          <a:off x="8112339" y="3743434"/>
          <a:ext cx="2876450" cy="175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чистого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повітря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нульові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відходи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правосуддя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800" kern="1200" dirty="0"/>
        </a:p>
      </dsp:txBody>
      <dsp:txXfrm>
        <a:off x="8163625" y="3794720"/>
        <a:ext cx="2773878" cy="1648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D686-54A9-4CE2-AA12-404A75C32828}">
      <dsp:nvSpPr>
        <dsp:cNvPr id="0" name=""/>
        <dsp:cNvSpPr/>
      </dsp:nvSpPr>
      <dsp:spPr>
        <a:xfrm>
          <a:off x="3748382" y="220183"/>
          <a:ext cx="3476038" cy="34760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854" y="828490"/>
        <a:ext cx="2549094" cy="1564217"/>
      </dsp:txXfrm>
    </dsp:sp>
    <dsp:sp modelId="{AEC1DF6A-577A-4042-B840-51C9E3B5D8FA}">
      <dsp:nvSpPr>
        <dsp:cNvPr id="0" name=""/>
        <dsp:cNvSpPr/>
      </dsp:nvSpPr>
      <dsp:spPr>
        <a:xfrm>
          <a:off x="5195364" y="2271672"/>
          <a:ext cx="3476038" cy="347603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452" y="3169648"/>
        <a:ext cx="2085622" cy="1911821"/>
      </dsp:txXfrm>
    </dsp:sp>
    <dsp:sp modelId="{1F72DCA7-4201-4DEF-A2E1-07DB7F3E7E00}">
      <dsp:nvSpPr>
        <dsp:cNvPr id="0" name=""/>
        <dsp:cNvSpPr/>
      </dsp:nvSpPr>
      <dsp:spPr>
        <a:xfrm>
          <a:off x="2317146" y="2317358"/>
          <a:ext cx="3476038" cy="347603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473" y="3215335"/>
        <a:ext cx="2085622" cy="191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3C05-9607-49F8-B9D9-37FC70207B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929" y="2422177"/>
            <a:ext cx="79808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30A474-F8C2-4208-8BA2-CBAB9FDD3219}"/>
              </a:ext>
            </a:extLst>
          </p:cNvPr>
          <p:cNvSpPr txBox="1"/>
          <p:nvPr/>
        </p:nvSpPr>
        <p:spPr>
          <a:xfrm>
            <a:off x="3816108" y="376927"/>
            <a:ext cx="455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CB9A49F-8F88-27D3-5161-5EEE7B750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717570"/>
              </p:ext>
            </p:extLst>
          </p:nvPr>
        </p:nvGraphicFramePr>
        <p:xfrm>
          <a:off x="258266" y="998162"/>
          <a:ext cx="11705715" cy="568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3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E26724-23B4-A995-1D3C-F5E63210DCAA}"/>
              </a:ext>
            </a:extLst>
          </p:cNvPr>
          <p:cNvSpPr txBox="1"/>
          <p:nvPr/>
        </p:nvSpPr>
        <p:spPr>
          <a:xfrm>
            <a:off x="1451872" y="287598"/>
            <a:ext cx="8969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DCAA849C-1D77-9749-D877-5C1595708AD1}"/>
              </a:ext>
            </a:extLst>
          </p:cNvPr>
          <p:cNvSpPr/>
          <p:nvPr/>
        </p:nvSpPr>
        <p:spPr>
          <a:xfrm>
            <a:off x="5684457" y="1194587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трілка: униз 14">
            <a:extLst>
              <a:ext uri="{FF2B5EF4-FFF2-40B4-BE49-F238E27FC236}">
                <a16:creationId xmlns:a16="http://schemas.microsoft.com/office/drawing/2014/main" id="{3CF08186-FDB6-428F-A760-152D012A36E0}"/>
              </a:ext>
            </a:extLst>
          </p:cNvPr>
          <p:cNvSpPr/>
          <p:nvPr/>
        </p:nvSpPr>
        <p:spPr>
          <a:xfrm rot="19145749">
            <a:off x="8581823" y="957466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D82AD85-9A57-BA8F-F885-E1E20A0E5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08928"/>
              </p:ext>
            </p:extLst>
          </p:nvPr>
        </p:nvGraphicFramePr>
        <p:xfrm>
          <a:off x="558411" y="1763063"/>
          <a:ext cx="11279927" cy="480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ілка: униз 17">
            <a:extLst>
              <a:ext uri="{FF2B5EF4-FFF2-40B4-BE49-F238E27FC236}">
                <a16:creationId xmlns:a16="http://schemas.microsoft.com/office/drawing/2014/main" id="{840712FE-1AF9-1A13-8535-748F6138B878}"/>
              </a:ext>
            </a:extLst>
          </p:cNvPr>
          <p:cNvSpPr/>
          <p:nvPr/>
        </p:nvSpPr>
        <p:spPr>
          <a:xfrm rot="2898574">
            <a:off x="2834678" y="1142407"/>
            <a:ext cx="422682" cy="568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5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EEC51CB-9E67-F8B9-E3AD-9D1FA85A2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185757"/>
              </p:ext>
            </p:extLst>
          </p:nvPr>
        </p:nvGraphicFramePr>
        <p:xfrm>
          <a:off x="342028" y="537472"/>
          <a:ext cx="11328788" cy="580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6F6A6-4386-7862-474C-DFA6B2FD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3" y="0"/>
            <a:ext cx="10975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652B74D-2298-BEF6-1C04-53D2A463F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626501"/>
              </p:ext>
            </p:extLst>
          </p:nvPr>
        </p:nvGraphicFramePr>
        <p:xfrm>
          <a:off x="424915" y="223365"/>
          <a:ext cx="11342167" cy="579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2CB53B-B800-A4E3-2AB7-56033CDCF527}"/>
              </a:ext>
            </a:extLst>
          </p:cNvPr>
          <p:cNvSpPr txBox="1"/>
          <p:nvPr/>
        </p:nvSpPr>
        <p:spPr>
          <a:xfrm rot="1878448">
            <a:off x="4263929" y="3038418"/>
            <a:ext cx="2004176" cy="36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441B0-5FC0-5330-A6A2-F3804FF3FAB1}"/>
              </a:ext>
            </a:extLst>
          </p:cNvPr>
          <p:cNvSpPr txBox="1"/>
          <p:nvPr/>
        </p:nvSpPr>
        <p:spPr>
          <a:xfrm rot="20199275">
            <a:off x="5741184" y="3038316"/>
            <a:ext cx="2076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6EC6F-64A8-3A33-1E07-0E8344BCC9D1}"/>
              </a:ext>
            </a:extLst>
          </p:cNvPr>
          <p:cNvSpPr txBox="1"/>
          <p:nvPr/>
        </p:nvSpPr>
        <p:spPr>
          <a:xfrm rot="5400000">
            <a:off x="5118778" y="4418438"/>
            <a:ext cx="195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 стан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670D1-D389-4252-C5EF-57EEB2D1A225}"/>
              </a:ext>
            </a:extLst>
          </p:cNvPr>
          <p:cNvSpPr txBox="1"/>
          <p:nvPr/>
        </p:nvSpPr>
        <p:spPr>
          <a:xfrm>
            <a:off x="1595837" y="1853360"/>
            <a:ext cx="2647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Бізнес-етика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0C7C7-C8B7-7449-3F87-A0D5B7A4033C}"/>
              </a:ext>
            </a:extLst>
          </p:cNvPr>
          <p:cNvSpPr txBox="1"/>
          <p:nvPr/>
        </p:nvSpPr>
        <p:spPr>
          <a:xfrm>
            <a:off x="7303391" y="1877484"/>
            <a:ext cx="3614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біорозмаїття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1002ED-EE11-E349-BF5F-F23B7879C252}"/>
              </a:ext>
            </a:extLst>
          </p:cNvPr>
          <p:cNvSpPr txBox="1"/>
          <p:nvPr/>
        </p:nvSpPr>
        <p:spPr>
          <a:xfrm>
            <a:off x="3851299" y="5689454"/>
            <a:ext cx="4978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8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>
            <a:extLst>
              <a:ext uri="{FF2B5EF4-FFF2-40B4-BE49-F238E27FC236}">
                <a16:creationId xmlns:a16="http://schemas.microsoft.com/office/drawing/2014/main" id="{0167AC0F-598A-0EAF-CD2D-1DEA9FC2B213}"/>
              </a:ext>
            </a:extLst>
          </p:cNvPr>
          <p:cNvSpPr/>
          <p:nvPr/>
        </p:nvSpPr>
        <p:spPr>
          <a:xfrm>
            <a:off x="2785080" y="629959"/>
            <a:ext cx="5793527" cy="5598081"/>
          </a:xfrm>
          <a:prstGeom prst="triangl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E7F2-5B09-0BB1-778C-AEAB9AB22D02}"/>
              </a:ext>
            </a:extLst>
          </p:cNvPr>
          <p:cNvSpPr txBox="1"/>
          <p:nvPr/>
        </p:nvSpPr>
        <p:spPr>
          <a:xfrm>
            <a:off x="2633263" y="1406502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C7942-C122-A50C-C0E2-18B2EEB3617F}"/>
              </a:ext>
            </a:extLst>
          </p:cNvPr>
          <p:cNvSpPr txBox="1"/>
          <p:nvPr/>
        </p:nvSpPr>
        <p:spPr>
          <a:xfrm>
            <a:off x="2633263" y="2288520"/>
            <a:ext cx="609716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справедливість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970C4-48B6-9E89-AF93-39B7545F74B6}"/>
              </a:ext>
            </a:extLst>
          </p:cNvPr>
          <p:cNvSpPr txBox="1"/>
          <p:nvPr/>
        </p:nvSpPr>
        <p:spPr>
          <a:xfrm>
            <a:off x="2633263" y="3623088"/>
            <a:ext cx="609716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1176F-FB94-9D5E-7B2C-EBA892B2F0D5}"/>
              </a:ext>
            </a:extLst>
          </p:cNvPr>
          <p:cNvSpPr txBox="1"/>
          <p:nvPr/>
        </p:nvSpPr>
        <p:spPr>
          <a:xfrm>
            <a:off x="2633263" y="4935993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906BA-4E69-128F-81C5-620E74BA6667}"/>
              </a:ext>
            </a:extLst>
          </p:cNvPr>
          <p:cNvSpPr txBox="1"/>
          <p:nvPr/>
        </p:nvSpPr>
        <p:spPr>
          <a:xfrm>
            <a:off x="2633263" y="5799344"/>
            <a:ext cx="609716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і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ілка: вигнута вправо 10">
            <a:extLst>
              <a:ext uri="{FF2B5EF4-FFF2-40B4-BE49-F238E27FC236}">
                <a16:creationId xmlns:a16="http://schemas.microsoft.com/office/drawing/2014/main" id="{5B7F1139-43BF-38AB-812B-27FCDC01ED88}"/>
              </a:ext>
            </a:extLst>
          </p:cNvPr>
          <p:cNvSpPr/>
          <p:nvPr/>
        </p:nvSpPr>
        <p:spPr>
          <a:xfrm flipH="1">
            <a:off x="8820699" y="5095275"/>
            <a:ext cx="729428" cy="10699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2" name="Стрілка: вигнута вправо 11">
            <a:extLst>
              <a:ext uri="{FF2B5EF4-FFF2-40B4-BE49-F238E27FC236}">
                <a16:creationId xmlns:a16="http://schemas.microsoft.com/office/drawing/2014/main" id="{E9559BAF-3A47-D6C4-AD9F-3CD06002F518}"/>
              </a:ext>
            </a:extLst>
          </p:cNvPr>
          <p:cNvSpPr/>
          <p:nvPr/>
        </p:nvSpPr>
        <p:spPr>
          <a:xfrm flipH="1">
            <a:off x="8806624" y="3020357"/>
            <a:ext cx="729428" cy="106994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3" name="Стрілка: вигнута вправо 12">
            <a:extLst>
              <a:ext uri="{FF2B5EF4-FFF2-40B4-BE49-F238E27FC236}">
                <a16:creationId xmlns:a16="http://schemas.microsoft.com/office/drawing/2014/main" id="{931E375D-2910-DB2E-5D6B-1D537AFB3492}"/>
              </a:ext>
            </a:extLst>
          </p:cNvPr>
          <p:cNvSpPr/>
          <p:nvPr/>
        </p:nvSpPr>
        <p:spPr>
          <a:xfrm>
            <a:off x="1811468" y="175201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4" name="Стрілка: вигнута вправо 13">
            <a:extLst>
              <a:ext uri="{FF2B5EF4-FFF2-40B4-BE49-F238E27FC236}">
                <a16:creationId xmlns:a16="http://schemas.microsoft.com/office/drawing/2014/main" id="{0DF5F7D9-0F5C-E76F-14B9-C16FEB0763DE}"/>
              </a:ext>
            </a:extLst>
          </p:cNvPr>
          <p:cNvSpPr/>
          <p:nvPr/>
        </p:nvSpPr>
        <p:spPr>
          <a:xfrm>
            <a:off x="1825543" y="409030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5" name="Стрілка: угору 14">
            <a:extLst>
              <a:ext uri="{FF2B5EF4-FFF2-40B4-BE49-F238E27FC236}">
                <a16:creationId xmlns:a16="http://schemas.microsoft.com/office/drawing/2014/main" id="{A01D3E75-AA9F-CE48-F1BC-14EA5D9FE2F9}"/>
              </a:ext>
            </a:extLst>
          </p:cNvPr>
          <p:cNvSpPr/>
          <p:nvPr/>
        </p:nvSpPr>
        <p:spPr>
          <a:xfrm>
            <a:off x="5521299" y="5437816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ілка: угору 15">
            <a:extLst>
              <a:ext uri="{FF2B5EF4-FFF2-40B4-BE49-F238E27FC236}">
                <a16:creationId xmlns:a16="http://schemas.microsoft.com/office/drawing/2014/main" id="{92F251E2-436E-9DE2-422B-929CCCFECCAA}"/>
              </a:ext>
            </a:extLst>
          </p:cNvPr>
          <p:cNvSpPr/>
          <p:nvPr/>
        </p:nvSpPr>
        <p:spPr>
          <a:xfrm>
            <a:off x="5476938" y="4536865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трілка: угору 16">
            <a:extLst>
              <a:ext uri="{FF2B5EF4-FFF2-40B4-BE49-F238E27FC236}">
                <a16:creationId xmlns:a16="http://schemas.microsoft.com/office/drawing/2014/main" id="{1955CA1C-3EDB-0CE8-973E-53BD5E344C58}"/>
              </a:ext>
            </a:extLst>
          </p:cNvPr>
          <p:cNvSpPr/>
          <p:nvPr/>
        </p:nvSpPr>
        <p:spPr>
          <a:xfrm>
            <a:off x="5466957" y="3222595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ілка: угору 18">
            <a:extLst>
              <a:ext uri="{FF2B5EF4-FFF2-40B4-BE49-F238E27FC236}">
                <a16:creationId xmlns:a16="http://schemas.microsoft.com/office/drawing/2014/main" id="{02410221-1DC2-6FF7-BEA3-3339FAEB67F8}"/>
              </a:ext>
            </a:extLst>
          </p:cNvPr>
          <p:cNvSpPr/>
          <p:nvPr/>
        </p:nvSpPr>
        <p:spPr>
          <a:xfrm>
            <a:off x="5443016" y="1929988"/>
            <a:ext cx="477653" cy="38019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75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0BFFF9-4700-5D12-E70C-A732F7823C6C}"/>
              </a:ext>
            </a:extLst>
          </p:cNvPr>
          <p:cNvSpPr txBox="1"/>
          <p:nvPr/>
        </p:nvSpPr>
        <p:spPr>
          <a:xfrm>
            <a:off x="913237" y="388602"/>
            <a:ext cx="10365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C2F90FF-F11B-A3C2-5696-22DF1127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018664"/>
              </p:ext>
            </p:extLst>
          </p:nvPr>
        </p:nvGraphicFramePr>
        <p:xfrm>
          <a:off x="383907" y="809698"/>
          <a:ext cx="11007701" cy="593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44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8B84-C5D7-90A8-D5B4-DD8173D6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1C5131-33AD-206A-F415-E14E3ABBE43E}"/>
              </a:ext>
            </a:extLst>
          </p:cNvPr>
          <p:cNvSpPr txBox="1"/>
          <p:nvPr/>
        </p:nvSpPr>
        <p:spPr>
          <a:xfrm>
            <a:off x="913237" y="388602"/>
            <a:ext cx="10365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6B000A-5872-1611-994F-42B657C65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761947"/>
              </p:ext>
            </p:extLst>
          </p:nvPr>
        </p:nvGraphicFramePr>
        <p:xfrm>
          <a:off x="418808" y="809698"/>
          <a:ext cx="11007701" cy="593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8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BCEAB-71B2-2E96-12F9-3F15542C9059}"/>
              </a:ext>
            </a:extLst>
          </p:cNvPr>
          <p:cNvSpPr txBox="1"/>
          <p:nvPr/>
        </p:nvSpPr>
        <p:spPr>
          <a:xfrm>
            <a:off x="1800879" y="200988"/>
            <a:ext cx="9437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C31F866-BFFB-0BAA-1560-8BE2B0C17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490758"/>
              </p:ext>
            </p:extLst>
          </p:nvPr>
        </p:nvGraphicFramePr>
        <p:xfrm>
          <a:off x="188464" y="711976"/>
          <a:ext cx="11510272" cy="59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22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EBA49F-3283-8968-C485-4E445DC5D004}"/>
              </a:ext>
            </a:extLst>
          </p:cNvPr>
          <p:cNvSpPr txBox="1"/>
          <p:nvPr/>
        </p:nvSpPr>
        <p:spPr>
          <a:xfrm>
            <a:off x="397869" y="188756"/>
            <a:ext cx="9576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вирішення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7263A4A-628B-FB32-90A6-9EC0407A0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950270"/>
              </p:ext>
            </p:extLst>
          </p:nvPr>
        </p:nvGraphicFramePr>
        <p:xfrm>
          <a:off x="188464" y="711976"/>
          <a:ext cx="11510272" cy="59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52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7244FF-606C-20F2-5B5A-3A03D54D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055" y="783934"/>
            <a:ext cx="440854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1962" y="2335176"/>
            <a:ext cx="10515600" cy="23903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7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0225D-8DC6-378A-A2C9-A747F64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71" y="1591565"/>
            <a:ext cx="4749779" cy="334265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9C12D8D-5E8F-2FD3-DE3E-A58C0F1864F2}"/>
              </a:ext>
            </a:extLst>
          </p:cNvPr>
          <p:cNvSpPr/>
          <p:nvPr/>
        </p:nvSpPr>
        <p:spPr>
          <a:xfrm>
            <a:off x="750840" y="94231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F1F0308-3434-B2AF-95E8-5C450D8D64CA}"/>
              </a:ext>
            </a:extLst>
          </p:cNvPr>
          <p:cNvSpPr/>
          <p:nvPr/>
        </p:nvSpPr>
        <p:spPr>
          <a:xfrm>
            <a:off x="4226482" y="75616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05111CF-29E4-FD90-6AB6-BC55C272CA68}"/>
              </a:ext>
            </a:extLst>
          </p:cNvPr>
          <p:cNvSpPr/>
          <p:nvPr/>
        </p:nvSpPr>
        <p:spPr>
          <a:xfrm>
            <a:off x="400194" y="2703644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13AAB1B-9638-4609-9A5B-DFAFE430FB0E}"/>
              </a:ext>
            </a:extLst>
          </p:cNvPr>
          <p:cNvSpPr/>
          <p:nvPr/>
        </p:nvSpPr>
        <p:spPr>
          <a:xfrm>
            <a:off x="579826" y="461736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B96743D-01DA-CD60-71A9-46BDD5548AFA}"/>
              </a:ext>
            </a:extLst>
          </p:cNvPr>
          <p:cNvSpPr/>
          <p:nvPr/>
        </p:nvSpPr>
        <p:spPr>
          <a:xfrm>
            <a:off x="8565015" y="4669723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тварин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4F63DB8-0E61-1970-7D99-EC432B89796D}"/>
              </a:ext>
            </a:extLst>
          </p:cNvPr>
          <p:cNvSpPr/>
          <p:nvPr/>
        </p:nvSpPr>
        <p:spPr>
          <a:xfrm>
            <a:off x="8290568" y="2604759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озонового шару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1ED765C-AE53-2BA9-43CD-97535B6C3414}"/>
              </a:ext>
            </a:extLst>
          </p:cNvPr>
          <p:cNvSpPr/>
          <p:nvPr/>
        </p:nvSpPr>
        <p:spPr>
          <a:xfrm>
            <a:off x="8084654" y="837616"/>
            <a:ext cx="3475642" cy="135066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CEE424C-56BA-356E-7092-1239787201D4}"/>
              </a:ext>
            </a:extLst>
          </p:cNvPr>
          <p:cNvSpPr/>
          <p:nvPr/>
        </p:nvSpPr>
        <p:spPr>
          <a:xfrm>
            <a:off x="4629241" y="5266435"/>
            <a:ext cx="3605812" cy="11620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1C6FD5-80BA-8FF0-5536-73BDE49C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95" y="5071589"/>
            <a:ext cx="843432" cy="12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8FD9F7-0AE5-3534-D492-145907F1F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373301"/>
              </p:ext>
            </p:extLst>
          </p:nvPr>
        </p:nvGraphicFramePr>
        <p:xfrm>
          <a:off x="656133" y="411829"/>
          <a:ext cx="11105423" cy="591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11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BDA6CB8-41D4-31EF-9301-AB7DD740A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05376"/>
              </p:ext>
            </p:extLst>
          </p:nvPr>
        </p:nvGraphicFramePr>
        <p:xfrm>
          <a:off x="474650" y="495591"/>
          <a:ext cx="11419530" cy="608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30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D7257CA-4662-FEDE-FEF4-C8C016242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299719"/>
              </p:ext>
            </p:extLst>
          </p:nvPr>
        </p:nvGraphicFramePr>
        <p:xfrm>
          <a:off x="1166460" y="8248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74" y="3075518"/>
            <a:ext cx="4811971" cy="70696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показники якості життя</a:t>
            </a:r>
          </a:p>
        </p:txBody>
      </p:sp>
    </p:spTree>
    <p:extLst>
      <p:ext uri="{BB962C8B-B14F-4D97-AF65-F5344CB8AC3E}">
        <p14:creationId xmlns:p14="http://schemas.microsoft.com/office/powerpoint/2010/main" val="21440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C64E-249A-2461-B4BD-962628E5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F3429-E6A2-57CB-5B07-60757266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15" y="321321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0D3434-568D-9AD0-5011-0448834C2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3529"/>
              </p:ext>
            </p:extLst>
          </p:nvPr>
        </p:nvGraphicFramePr>
        <p:xfrm>
          <a:off x="858560" y="1305289"/>
          <a:ext cx="10658693" cy="5494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Біоцентризм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Антропоцентризм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принцип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гармонізація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Панівна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самоорганізується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задоволення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зростаючих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"Назад до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шляхом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цивілізації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процвітання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прогресу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Задоволення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урахуванням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можливостей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6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73D9733-5FDC-1879-8571-6E03816BB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073788"/>
              </p:ext>
            </p:extLst>
          </p:nvPr>
        </p:nvGraphicFramePr>
        <p:xfrm>
          <a:off x="265245" y="293166"/>
          <a:ext cx="11684775" cy="639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95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75DA6AE-C804-AC10-9EA2-A923E6DAA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105863"/>
              </p:ext>
            </p:extLst>
          </p:nvPr>
        </p:nvGraphicFramePr>
        <p:xfrm>
          <a:off x="314107" y="467670"/>
          <a:ext cx="11698736" cy="596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276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1395</Words>
  <Application>Microsoft Office PowerPoint</Application>
  <PresentationFormat>Широкий екран</PresentationFormat>
  <Paragraphs>174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План</vt:lpstr>
      <vt:lpstr>Презентація PowerPoint</vt:lpstr>
      <vt:lpstr>Презентація PowerPoint</vt:lpstr>
      <vt:lpstr>Презентація PowerPoint</vt:lpstr>
      <vt:lpstr>Основні показники якості життя</vt:lpstr>
      <vt:lpstr>Уявлення про можливі шляхи розвитку цивілізації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76</cp:revision>
  <dcterms:created xsi:type="dcterms:W3CDTF">2020-06-15T13:15:56Z</dcterms:created>
  <dcterms:modified xsi:type="dcterms:W3CDTF">2025-07-14T17:32:53Z</dcterms:modified>
</cp:coreProperties>
</file>