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256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8" r:id="rId22"/>
    <p:sldId id="349" r:id="rId23"/>
    <p:sldId id="350" r:id="rId24"/>
  </p:sldIdLst>
  <p:sldSz cx="9144000" cy="6858000" type="screen4x3"/>
  <p:notesSz cx="6759575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B7D15C-7DFA-485A-83DB-9692B0ACF34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04994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6C3C308-7EA5-4667-A5E9-8B539C411C48}" type="datetimeFigureOut">
              <a:rPr lang=""/>
              <a:pPr>
                <a:defRPr/>
              </a:pPr>
              <a:t>11/12/2023</a:t>
            </a:fld>
            <a:endParaRPr lang="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" noProof="0" smtClean="0"/>
          </a:p>
        </p:txBody>
      </p:sp>
      <p:sp>
        <p:nvSpPr>
          <p:cNvPr id="7173" name="Заметки 4"/>
          <p:cNvSpPr>
            <a:spLocks noGrp="1"/>
          </p:cNvSpPr>
          <p:nvPr/>
        </p:nvSpPr>
        <p:spPr bwMode="auto">
          <a:xfrm>
            <a:off x="676275" y="4687888"/>
            <a:ext cx="5407025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" altLang=""/>
              <a:t>Образец текста</a:t>
            </a:r>
          </a:p>
          <a:p>
            <a:pPr lvl="1"/>
            <a:r>
              <a:rPr lang="" altLang=""/>
              <a:t>Второй уровень</a:t>
            </a:r>
          </a:p>
          <a:p>
            <a:pPr lvl="2"/>
            <a:r>
              <a:rPr lang="" altLang=""/>
              <a:t>Третий уровень</a:t>
            </a:r>
          </a:p>
          <a:p>
            <a:pPr lvl="3"/>
            <a:r>
              <a:rPr lang="" altLang=""/>
              <a:t>Четвертый уровень</a:t>
            </a:r>
          </a:p>
          <a:p>
            <a:r>
              <a:rPr lang="" altLang="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37260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0A27320-88F5-4726-BA18-B163643DA6C7}" type="slidenum">
              <a:rPr lang=""/>
              <a:pPr>
                <a:defRPr/>
              </a:pPr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877849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EB5F0-6C00-4346-8C4B-80812731957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54429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901C7-E1C2-4735-B167-E6E01F4E241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37964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E48E3-7C82-4AC1-9C80-8E59915B4D5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24327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5B73F-243A-43C2-9296-AA8EC4456E5A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53412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5F46B-0012-4CF5-AD01-6D2B93BBF57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54358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6D777-1BED-403F-945F-6AC0FCE2BF2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19231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9163C-A257-4C2C-AF55-D40A67079D9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94518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A72E4-2C50-4513-AEC3-25E847E5273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9131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BCF60-C771-40E5-8779-D698AB3BDAA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86658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31967-0ED3-46AB-AEB0-5E89065488F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233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C59DC-A4E9-45AD-89A4-CE02AE655B5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92980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текста</a:t>
            </a:r>
          </a:p>
          <a:p>
            <a:pPr lvl="1"/>
            <a:r>
              <a:rPr lang="ru-RU" altLang="" smtClean="0"/>
              <a:t>Второй уровень</a:t>
            </a:r>
          </a:p>
          <a:p>
            <a:pPr lvl="2"/>
            <a:r>
              <a:rPr lang="ru-RU" altLang="" smtClean="0"/>
              <a:t>Третий уровень</a:t>
            </a:r>
          </a:p>
          <a:p>
            <a:pPr lvl="3"/>
            <a:r>
              <a:rPr lang="ru-RU" altLang="" smtClean="0"/>
              <a:t>Четвертый уровень</a:t>
            </a:r>
          </a:p>
          <a:p>
            <a:pPr lvl="4"/>
            <a:r>
              <a:rPr lang="ru-RU" altLang="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5C54889-DB8F-4762-9F28-7FB2E4BF2B1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" sz="3600" smtClean="0"/>
              <a:t>ТЕНДЕНЦІЇ ТА ПРОБЛЕМИ СУЧАСНОЇ НАНОЕЛЕКТРОНІКИ</a:t>
            </a:r>
            <a:endParaRPr lang="ru-RU" altLang="" sz="360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" sz="2800" b="1" dirty="0" smtClean="0"/>
              <a:t>Нові матеріали для </a:t>
            </a:r>
            <a:r>
              <a:rPr lang="uk-UA" altLang="" sz="2800" b="1" dirty="0" err="1" smtClean="0"/>
              <a:t>наноелектроніки</a:t>
            </a:r>
            <a:r>
              <a:rPr lang="uk-UA" altLang="" sz="2800" b="1" dirty="0" smtClean="0"/>
              <a:t>. Перспективи створення нових </a:t>
            </a:r>
            <a:r>
              <a:rPr lang="uk-UA" altLang="" sz="2800" b="1" dirty="0" err="1" smtClean="0"/>
              <a:t>наноелектронних</a:t>
            </a:r>
            <a:r>
              <a:rPr lang="uk-UA" altLang="" sz="2800" b="1" dirty="0" smtClean="0"/>
              <a:t> компонент</a:t>
            </a:r>
            <a:endParaRPr lang="ru-RU" altLang="" sz="2800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354" y="44624"/>
            <a:ext cx="8229600" cy="274042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2" y="332656"/>
            <a:ext cx="44386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95131"/>
            <a:ext cx="40195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3141"/>
            <a:ext cx="42481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226" y="3024039"/>
            <a:ext cx="4057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" sz="1400" smtClean="0"/>
              <a:t>ТЕНДЕНЦІЇ ТА ПРОБЛЕМИ СУЧАСНОЇ НАНОЕЛЕКТРОНІКИ</a:t>
            </a:r>
            <a:endParaRPr lang="ru-RU" altLang="" sz="140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201817" cy="27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" sz="1400" smtClean="0"/>
              <a:t>ТЕНДЕНЦІЇ ТА ПРОБЛЕМИ СУЧАСНОЇ НАНОЕЛЕКТРОНІКИ</a:t>
            </a:r>
            <a:endParaRPr lang="ru-RU" altLang="" sz="140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764704"/>
            <a:ext cx="42957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41814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764704"/>
            <a:ext cx="42576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95" y="4238203"/>
            <a:ext cx="3528392" cy="144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098" y="5699492"/>
            <a:ext cx="37719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346050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1338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2291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05" y="1916832"/>
            <a:ext cx="41433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473"/>
            <a:ext cx="8229600" cy="274042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1529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0" y="2566839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0" y="3140968"/>
            <a:ext cx="4114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3624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8229600" cy="274042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8"/>
            <a:ext cx="30670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9" y="548680"/>
            <a:ext cx="41148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068960"/>
            <a:ext cx="42005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07" y="620688"/>
            <a:ext cx="45148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07" y="5535935"/>
            <a:ext cx="43624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924944"/>
            <a:ext cx="4133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3912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331"/>
            <a:ext cx="8229600" cy="418058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5256584" cy="120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1817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274042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30" y="620688"/>
            <a:ext cx="601027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274042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43" y="1124744"/>
            <a:ext cx="57721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" sz="1400" smtClean="0"/>
              <a:t>ТЕНДЕНЦІЇ ТА ПРОБЛЕМИ СУЧАСНОЇ НАНОЕЛЕКТРОНІКИ</a:t>
            </a:r>
            <a:endParaRPr lang="ru-RU" altLang="" sz="14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764704"/>
            <a:ext cx="3714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22" y="993304"/>
            <a:ext cx="4828558" cy="388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875358"/>
            <a:ext cx="530312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202034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548680"/>
            <a:ext cx="63627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202034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35" y="1052736"/>
            <a:ext cx="63531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811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202034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04664"/>
            <a:ext cx="1666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57816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3190875"/>
            <a:ext cx="27717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8577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4034730" cy="163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811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202034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1626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81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" sz="1400" smtClean="0"/>
              <a:t>ТЕНДЕНЦІЇ ТА ПРОБЛЕМИ СУЧАСНОЇ НАНОЕЛЕКТРОНІКИ</a:t>
            </a:r>
            <a:endParaRPr lang="ru-RU" altLang="" sz="14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51911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20294"/>
            <a:ext cx="5248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418058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" y="548680"/>
            <a:ext cx="4585130" cy="429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20387"/>
            <a:ext cx="4320480" cy="183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123" y="2924944"/>
            <a:ext cx="4104647" cy="359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" sz="1400" smtClean="0"/>
              <a:t>ТЕНДЕНЦІЇ ТА ПРОБЛЕМИ СУЧАСНОЇ НАНОЕЛЕКТРОНІКИ</a:t>
            </a:r>
            <a:endParaRPr lang="ru-RU" altLang="" sz="140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2005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514" y="980728"/>
            <a:ext cx="42386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28853"/>
            <a:ext cx="16478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" sz="1400" smtClean="0"/>
              <a:t>ТЕНДЕНЦІЇ ТА ПРОБЛЕМИ СУЧАСНОЇ НАНОЕЛЕКТРОНІКИ</a:t>
            </a:r>
            <a:endParaRPr lang="ru-RU" altLang="" sz="140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9" y="1268760"/>
            <a:ext cx="43624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12" y="1583854"/>
            <a:ext cx="41052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40635"/>
            <a:ext cx="42291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346050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640"/>
            <a:ext cx="42481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5" y="3429000"/>
            <a:ext cx="41529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2626"/>
            <a:ext cx="4133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2005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49" y="4142259"/>
            <a:ext cx="3936057" cy="255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346050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476672"/>
            <a:ext cx="36099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735"/>
            <a:ext cx="3943350" cy="24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0" y="3256759"/>
            <a:ext cx="3702944" cy="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" y="3645024"/>
            <a:ext cx="3943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229075" cy="250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265" y="3266299"/>
            <a:ext cx="3956591" cy="432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0" y="5016624"/>
            <a:ext cx="3702944" cy="66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01" y="5589240"/>
            <a:ext cx="2661243" cy="145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" sz="1400" smtClean="0"/>
              <a:t>ТЕНДЕНЦІЇ ТА ПРОБЛЕМИ СУЧАСНОЇ НАНОЕЛЕКТРОНІКИ</a:t>
            </a:r>
            <a:endParaRPr lang="ru-RU" altLang="" sz="140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412776"/>
            <a:ext cx="4381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64704"/>
            <a:ext cx="2162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</Words>
  <Application>Microsoft Office PowerPoint</Application>
  <PresentationFormat>Экран (4:3)</PresentationFormat>
  <Paragraphs>24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87</cp:revision>
  <dcterms:created xsi:type="dcterms:W3CDTF">2011-04-07T06:39:14Z</dcterms:created>
  <dcterms:modified xsi:type="dcterms:W3CDTF">2023-11-12T17:48:11Z</dcterms:modified>
</cp:coreProperties>
</file>