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jpg" ContentType="image/jpg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439400" cy="7562850"/>
  <p:notesSz cx="10439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0058" y="486010"/>
            <a:ext cx="1083480" cy="11855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80973" y="2898394"/>
            <a:ext cx="8677452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84325" y="4409719"/>
            <a:ext cx="7270749" cy="1169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21970" y="1739455"/>
            <a:ext cx="454113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376291" y="1739455"/>
            <a:ext cx="454113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79929" y="3345002"/>
            <a:ext cx="5479541" cy="765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1970" y="1739455"/>
            <a:ext cx="93954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49396" y="7033450"/>
            <a:ext cx="334060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21970" y="7033450"/>
            <a:ext cx="240106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516368" y="7033450"/>
            <a:ext cx="240106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3" Type="http://schemas.openxmlformats.org/officeDocument/2006/relationships/image" Target="../media/image16.png"/><Relationship Id="rId14" Type="http://schemas.openxmlformats.org/officeDocument/2006/relationships/image" Target="../media/image17.png"/><Relationship Id="rId15" Type="http://schemas.openxmlformats.org/officeDocument/2006/relationships/image" Target="../media/image18.png"/><Relationship Id="rId16" Type="http://schemas.openxmlformats.org/officeDocument/2006/relationships/image" Target="../media/image19.png"/><Relationship Id="rId17" Type="http://schemas.openxmlformats.org/officeDocument/2006/relationships/image" Target="../media/image20.png"/><Relationship Id="rId18" Type="http://schemas.openxmlformats.org/officeDocument/2006/relationships/image" Target="../media/image21.png"/><Relationship Id="rId19" Type="http://schemas.openxmlformats.org/officeDocument/2006/relationships/image" Target="../media/image22.png"/><Relationship Id="rId20" Type="http://schemas.openxmlformats.org/officeDocument/2006/relationships/image" Target="../media/image23.png"/><Relationship Id="rId21" Type="http://schemas.openxmlformats.org/officeDocument/2006/relationships/image" Target="../media/image24.png"/><Relationship Id="rId22" Type="http://schemas.openxmlformats.org/officeDocument/2006/relationships/image" Target="../media/image25.png"/><Relationship Id="rId23" Type="http://schemas.openxmlformats.org/officeDocument/2006/relationships/image" Target="../media/image26.png"/><Relationship Id="rId24" Type="http://schemas.openxmlformats.org/officeDocument/2006/relationships/image" Target="../media/image27.png"/><Relationship Id="rId25" Type="http://schemas.openxmlformats.org/officeDocument/2006/relationships/image" Target="../media/image28.png"/><Relationship Id="rId26" Type="http://schemas.openxmlformats.org/officeDocument/2006/relationships/image" Target="../media/image29.png"/><Relationship Id="rId27" Type="http://schemas.openxmlformats.org/officeDocument/2006/relationships/image" Target="../media/image30.png"/><Relationship Id="rId28" Type="http://schemas.openxmlformats.org/officeDocument/2006/relationships/image" Target="../media/image31.png"/><Relationship Id="rId29" Type="http://schemas.openxmlformats.org/officeDocument/2006/relationships/image" Target="../media/image32.png"/><Relationship Id="rId30" Type="http://schemas.openxmlformats.org/officeDocument/2006/relationships/image" Target="../media/image33.png"/><Relationship Id="rId31" Type="http://schemas.openxmlformats.org/officeDocument/2006/relationships/image" Target="../media/image34.png"/><Relationship Id="rId32" Type="http://schemas.openxmlformats.org/officeDocument/2006/relationships/image" Target="../media/image35.png"/><Relationship Id="rId33" Type="http://schemas.openxmlformats.org/officeDocument/2006/relationships/image" Target="../media/image36.png"/><Relationship Id="rId34" Type="http://schemas.openxmlformats.org/officeDocument/2006/relationships/image" Target="../media/image37.png"/><Relationship Id="rId35" Type="http://schemas.openxmlformats.org/officeDocument/2006/relationships/image" Target="../media/image38.png"/><Relationship Id="rId36" Type="http://schemas.openxmlformats.org/officeDocument/2006/relationships/image" Target="../media/image3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1.jpg"/><Relationship Id="rId3" Type="http://schemas.openxmlformats.org/officeDocument/2006/relationships/image" Target="../media/image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2.png"/><Relationship Id="rId3" Type="http://schemas.openxmlformats.org/officeDocument/2006/relationships/image" Target="../media/image5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0973" y="2898394"/>
            <a:ext cx="433959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 b="1">
                <a:solidFill>
                  <a:srgbClr val="001F5F"/>
                </a:solidFill>
                <a:latin typeface="Arial"/>
                <a:cs typeface="Arial"/>
              </a:rPr>
              <a:t>Костянтин</a:t>
            </a:r>
            <a:r>
              <a:rPr dirty="0" sz="3200" spc="-10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001F5F"/>
                </a:solidFill>
                <a:latin typeface="Arial"/>
                <a:cs typeface="Arial"/>
              </a:rPr>
              <a:t>ВАЩЕНКО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79625" marR="5080">
              <a:lnSpc>
                <a:spcPct val="134000"/>
              </a:lnSpc>
              <a:spcBef>
                <a:spcPts val="100"/>
              </a:spcBef>
            </a:pPr>
            <a:r>
              <a:rPr dirty="0" spc="-5"/>
              <a:t>Національне</a:t>
            </a:r>
            <a:r>
              <a:rPr dirty="0" spc="60"/>
              <a:t> </a:t>
            </a:r>
            <a:r>
              <a:rPr dirty="0" spc="-25"/>
              <a:t>агентство</a:t>
            </a:r>
            <a:r>
              <a:rPr dirty="0" spc="45"/>
              <a:t> </a:t>
            </a:r>
            <a:r>
              <a:rPr dirty="0" spc="-30"/>
              <a:t>України </a:t>
            </a:r>
            <a:r>
              <a:rPr dirty="0" spc="-730"/>
              <a:t> </a:t>
            </a:r>
            <a:r>
              <a:rPr dirty="0" spc="-120"/>
              <a:t>з</a:t>
            </a:r>
            <a:r>
              <a:rPr dirty="0" spc="30"/>
              <a:t> </a:t>
            </a:r>
            <a:r>
              <a:rPr dirty="0" spc="-20"/>
              <a:t>питань</a:t>
            </a:r>
            <a:r>
              <a:rPr dirty="0" spc="50"/>
              <a:t> </a:t>
            </a:r>
            <a:r>
              <a:rPr dirty="0"/>
              <a:t>державної</a:t>
            </a:r>
            <a:r>
              <a:rPr dirty="0" spc="35"/>
              <a:t> </a:t>
            </a:r>
            <a:r>
              <a:rPr dirty="0" spc="-5"/>
              <a:t>служби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75888" y="3814572"/>
            <a:ext cx="6763511" cy="112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83748" y="221961"/>
            <a:ext cx="7343063" cy="67549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3735" y="408559"/>
            <a:ext cx="5022215" cy="330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75">
                <a:solidFill>
                  <a:srgbClr val="404040"/>
                </a:solidFill>
              </a:rPr>
              <a:t>РЕЗУЛЬТАТИ</a:t>
            </a:r>
            <a:r>
              <a:rPr dirty="0" sz="2000" spc="30">
                <a:solidFill>
                  <a:srgbClr val="404040"/>
                </a:solidFill>
              </a:rPr>
              <a:t> </a:t>
            </a:r>
            <a:r>
              <a:rPr dirty="0" sz="2000" spc="-5">
                <a:solidFill>
                  <a:srgbClr val="404040"/>
                </a:solidFill>
              </a:rPr>
              <a:t>ОЦІНЮВАННЯ</a:t>
            </a:r>
            <a:r>
              <a:rPr dirty="0" sz="2000">
                <a:solidFill>
                  <a:srgbClr val="404040"/>
                </a:solidFill>
              </a:rPr>
              <a:t> </a:t>
            </a:r>
            <a:r>
              <a:rPr dirty="0" sz="2000" spc="-10">
                <a:solidFill>
                  <a:srgbClr val="404040"/>
                </a:solidFill>
              </a:rPr>
              <a:t>У</a:t>
            </a:r>
            <a:r>
              <a:rPr dirty="0" sz="2000" spc="10">
                <a:solidFill>
                  <a:srgbClr val="404040"/>
                </a:solidFill>
              </a:rPr>
              <a:t> </a:t>
            </a:r>
            <a:r>
              <a:rPr dirty="0" sz="2000">
                <a:solidFill>
                  <a:srgbClr val="404040"/>
                </a:solidFill>
              </a:rPr>
              <a:t>2018</a:t>
            </a:r>
            <a:r>
              <a:rPr dirty="0" sz="2000" spc="5">
                <a:solidFill>
                  <a:srgbClr val="404040"/>
                </a:solidFill>
              </a:rPr>
              <a:t> </a:t>
            </a:r>
            <a:r>
              <a:rPr dirty="0" sz="2000" spc="-15">
                <a:solidFill>
                  <a:srgbClr val="404040"/>
                </a:solidFill>
              </a:rPr>
              <a:t>РОЦІ</a:t>
            </a:r>
            <a:endParaRPr sz="2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58824"/>
            <a:ext cx="10439400" cy="45720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12432" y="2054479"/>
          <a:ext cx="10020935" cy="458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0630"/>
                <a:gridCol w="2499995"/>
                <a:gridCol w="2499995"/>
                <a:gridCol w="2499995"/>
              </a:tblGrid>
              <a:tr h="3959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 spc="-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ВІДМІННО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939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E8E0"/>
                    </a:solidFill>
                  </a:tcPr>
                </a:tc>
                <a:tc>
                  <a:txBody>
                    <a:bodyPr/>
                    <a:lstStyle/>
                    <a:p>
                      <a:pPr marL="74104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 spc="-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ПОЗИТИВНО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939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E8E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 spc="-2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НЕГАТИВНО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939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6E8E0"/>
                    </a:solidFill>
                  </a:tcPr>
                </a:tc>
              </a:tr>
              <a:tr h="969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44475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4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Територія</a:t>
                      </a:r>
                      <a:r>
                        <a:rPr dirty="0" sz="1400" spc="-3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України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AA1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 marL="64135">
                        <a:lnSpc>
                          <a:spcPct val="100000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8022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5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7284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5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ED5D4"/>
                    </a:solidFill>
                  </a:tcPr>
                </a:tc>
              </a:tr>
              <a:tr h="1123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44475">
                        <a:lnSpc>
                          <a:spcPct val="100000"/>
                        </a:lnSpc>
                      </a:pPr>
                      <a:r>
                        <a:rPr dirty="0" sz="14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Територія</a:t>
                      </a:r>
                      <a:r>
                        <a:rPr dirty="0" sz="14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однієї</a:t>
                      </a:r>
                      <a:r>
                        <a:rPr dirty="0" sz="1400" spc="-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або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44475" marR="281305">
                        <a:lnSpc>
                          <a:spcPct val="107100"/>
                        </a:lnSpc>
                      </a:pPr>
                      <a:r>
                        <a:rPr dirty="0" sz="14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кількох</a:t>
                      </a:r>
                      <a:r>
                        <a:rPr dirty="0" sz="14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областей,</a:t>
                      </a:r>
                      <a:r>
                        <a:rPr dirty="0" sz="14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міста </a:t>
                      </a:r>
                      <a:r>
                        <a:rPr dirty="0" sz="14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Києва</a:t>
                      </a:r>
                      <a:r>
                        <a:rPr dirty="0" sz="14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або</a:t>
                      </a:r>
                      <a:r>
                        <a:rPr dirty="0" sz="14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Севастополя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6D1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66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18749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CCC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57371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CCC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268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CCC2"/>
                    </a:solidFill>
                  </a:tcPr>
                </a:tc>
              </a:tr>
              <a:tr h="12694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44475" marR="485140">
                        <a:lnSpc>
                          <a:spcPct val="107100"/>
                        </a:lnSpc>
                      </a:pPr>
                      <a:r>
                        <a:rPr dirty="0" sz="14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Територія </a:t>
                      </a:r>
                      <a:r>
                        <a:rPr dirty="0" sz="14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одного </a:t>
                      </a:r>
                      <a:r>
                        <a:rPr dirty="0" sz="14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або </a:t>
                      </a:r>
                      <a:r>
                        <a:rPr dirty="0" sz="1400" spc="-36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кількох </a:t>
                      </a:r>
                      <a:r>
                        <a:rPr dirty="0" sz="14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районів,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міст </a:t>
                      </a:r>
                      <a:r>
                        <a:rPr dirty="0" sz="14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обласного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значення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 marL="64135"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9208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39503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</a:tr>
              <a:tr h="395350"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1400" spc="-4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РАЗОМ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06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2095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35979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ts val="2095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104158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2095"/>
                        </a:lnSpc>
                      </a:pPr>
                      <a:r>
                        <a:rPr dirty="0" sz="1800" spc="-10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363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</a:tr>
              <a:tr h="408000">
                <a:tc>
                  <a:txBody>
                    <a:bodyPr/>
                    <a:lstStyle/>
                    <a:p>
                      <a:pPr algn="ctr" marL="1797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600" spc="-3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%%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C6D1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25,56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C6D1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4769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74,08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C6D1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5" b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0,26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C6D1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9469" y="489331"/>
            <a:ext cx="8408670" cy="330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solidFill>
                  <a:srgbClr val="404040"/>
                </a:solidFill>
              </a:rPr>
              <a:t>ІНФОРМАЦІЙНА</a:t>
            </a:r>
            <a:r>
              <a:rPr dirty="0" sz="2000" spc="-10">
                <a:solidFill>
                  <a:srgbClr val="404040"/>
                </a:solidFill>
              </a:rPr>
              <a:t> СИСТЕМА</a:t>
            </a:r>
            <a:r>
              <a:rPr dirty="0" sz="2000" spc="15">
                <a:solidFill>
                  <a:srgbClr val="404040"/>
                </a:solidFill>
              </a:rPr>
              <a:t> </a:t>
            </a:r>
            <a:r>
              <a:rPr dirty="0" sz="2000" spc="-30">
                <a:solidFill>
                  <a:srgbClr val="404040"/>
                </a:solidFill>
              </a:rPr>
              <a:t>УПРАВЛІННЯ</a:t>
            </a:r>
            <a:r>
              <a:rPr dirty="0" sz="2000" spc="25">
                <a:solidFill>
                  <a:srgbClr val="404040"/>
                </a:solidFill>
              </a:rPr>
              <a:t> </a:t>
            </a:r>
            <a:r>
              <a:rPr dirty="0" sz="2000" spc="-60">
                <a:solidFill>
                  <a:srgbClr val="404040"/>
                </a:solidFill>
              </a:rPr>
              <a:t>ЛЮДСЬКИМИ</a:t>
            </a:r>
            <a:r>
              <a:rPr dirty="0" sz="2000" spc="-20">
                <a:solidFill>
                  <a:srgbClr val="404040"/>
                </a:solidFill>
              </a:rPr>
              <a:t> РЕСУРСАМИ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0" y="1239012"/>
            <a:ext cx="10439400" cy="6243955"/>
            <a:chOff x="0" y="1239012"/>
            <a:chExt cx="10439400" cy="62439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9012"/>
              <a:ext cx="10439400" cy="4572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327" y="1284730"/>
              <a:ext cx="8997696" cy="619810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3373" y="489331"/>
            <a:ext cx="3738879" cy="330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0">
                <a:solidFill>
                  <a:srgbClr val="404040"/>
                </a:solidFill>
              </a:rPr>
              <a:t>ЗАГАЛЬНА</a:t>
            </a:r>
            <a:r>
              <a:rPr dirty="0" sz="2000" spc="10">
                <a:solidFill>
                  <a:srgbClr val="404040"/>
                </a:solidFill>
              </a:rPr>
              <a:t> </a:t>
            </a:r>
            <a:r>
              <a:rPr dirty="0" sz="2000" spc="-55">
                <a:solidFill>
                  <a:srgbClr val="404040"/>
                </a:solidFill>
              </a:rPr>
              <a:t>СТРУКТУРА</a:t>
            </a:r>
            <a:r>
              <a:rPr dirty="0" sz="2000" spc="35">
                <a:solidFill>
                  <a:srgbClr val="404040"/>
                </a:solidFill>
              </a:rPr>
              <a:t> </a:t>
            </a:r>
            <a:r>
              <a:rPr dirty="0" sz="2000">
                <a:solidFill>
                  <a:srgbClr val="404040"/>
                </a:solidFill>
              </a:rPr>
              <a:t>HRMIS</a:t>
            </a:r>
            <a:endParaRPr sz="2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39012"/>
            <a:ext cx="10439400" cy="45720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128795" y="1980547"/>
            <a:ext cx="1168400" cy="440690"/>
            <a:chOff x="3128795" y="1980547"/>
            <a:chExt cx="1168400" cy="44069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42259" y="1991908"/>
              <a:ext cx="1154846" cy="4287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33875" y="1985627"/>
              <a:ext cx="1142592" cy="41079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133875" y="1985627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4">
                  <a:moveTo>
                    <a:pt x="0" y="374561"/>
                  </a:moveTo>
                  <a:lnTo>
                    <a:pt x="0" y="36232"/>
                  </a:lnTo>
                  <a:lnTo>
                    <a:pt x="22174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74" y="407951"/>
                  </a:lnTo>
                  <a:lnTo>
                    <a:pt x="10641" y="400195"/>
                  </a:lnTo>
                  <a:lnTo>
                    <a:pt x="2856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3205501" y="2077639"/>
            <a:ext cx="1000760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Оргструктура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754113" y="1494230"/>
            <a:ext cx="1167765" cy="506730"/>
            <a:chOff x="1754113" y="1494230"/>
            <a:chExt cx="1167765" cy="50673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9730" y="1508734"/>
              <a:ext cx="1151878" cy="49219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59193" y="1499310"/>
              <a:ext cx="1142584" cy="47923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759193" y="1499310"/>
              <a:ext cx="1143000" cy="479425"/>
            </a:xfrm>
            <a:custGeom>
              <a:avLst/>
              <a:gdLst/>
              <a:ahLst/>
              <a:cxnLst/>
              <a:rect l="l" t="t" r="r" b="b"/>
              <a:pathLst>
                <a:path w="1143000" h="479425">
                  <a:moveTo>
                    <a:pt x="0" y="443000"/>
                  </a:moveTo>
                  <a:lnTo>
                    <a:pt x="0" y="36232"/>
                  </a:lnTo>
                  <a:lnTo>
                    <a:pt x="22157" y="2841"/>
                  </a:lnTo>
                  <a:lnTo>
                    <a:pt x="36277" y="0"/>
                  </a:lnTo>
                  <a:lnTo>
                    <a:pt x="1106306" y="0"/>
                  </a:lnTo>
                  <a:lnTo>
                    <a:pt x="1139738" y="22113"/>
                  </a:lnTo>
                  <a:lnTo>
                    <a:pt x="1142584" y="443000"/>
                  </a:lnTo>
                  <a:lnTo>
                    <a:pt x="1139738" y="457119"/>
                  </a:lnTo>
                  <a:lnTo>
                    <a:pt x="1131973" y="468634"/>
                  </a:lnTo>
                  <a:lnTo>
                    <a:pt x="1120443" y="476390"/>
                  </a:lnTo>
                  <a:lnTo>
                    <a:pt x="1106306" y="479232"/>
                  </a:lnTo>
                  <a:lnTo>
                    <a:pt x="36277" y="479232"/>
                  </a:lnTo>
                  <a:lnTo>
                    <a:pt x="22157" y="476390"/>
                  </a:lnTo>
                  <a:lnTo>
                    <a:pt x="10626" y="468634"/>
                  </a:lnTo>
                  <a:lnTo>
                    <a:pt x="2851" y="457119"/>
                  </a:lnTo>
                  <a:lnTo>
                    <a:pt x="0" y="443000"/>
                  </a:lnTo>
                  <a:close/>
                </a:path>
                <a:path w="1143000" h="479425">
                  <a:moveTo>
                    <a:pt x="14511" y="428507"/>
                  </a:moveTo>
                  <a:lnTo>
                    <a:pt x="14511" y="50725"/>
                  </a:lnTo>
                  <a:lnTo>
                    <a:pt x="36669" y="17334"/>
                  </a:lnTo>
                  <a:lnTo>
                    <a:pt x="50789" y="14492"/>
                  </a:lnTo>
                  <a:lnTo>
                    <a:pt x="1091795" y="14492"/>
                  </a:lnTo>
                  <a:lnTo>
                    <a:pt x="1125227" y="36605"/>
                  </a:lnTo>
                  <a:lnTo>
                    <a:pt x="1128073" y="428507"/>
                  </a:lnTo>
                  <a:lnTo>
                    <a:pt x="1125227" y="442626"/>
                  </a:lnTo>
                  <a:lnTo>
                    <a:pt x="1117461" y="454141"/>
                  </a:lnTo>
                  <a:lnTo>
                    <a:pt x="1105932" y="461897"/>
                  </a:lnTo>
                  <a:lnTo>
                    <a:pt x="1091795" y="464739"/>
                  </a:lnTo>
                  <a:lnTo>
                    <a:pt x="50789" y="464739"/>
                  </a:lnTo>
                  <a:lnTo>
                    <a:pt x="36669" y="461897"/>
                  </a:lnTo>
                  <a:lnTo>
                    <a:pt x="25137" y="454141"/>
                  </a:lnTo>
                  <a:lnTo>
                    <a:pt x="17362" y="442626"/>
                  </a:lnTo>
                  <a:lnTo>
                    <a:pt x="14511" y="428507"/>
                  </a:lnTo>
                  <a:close/>
                </a:path>
              </a:pathLst>
            </a:custGeom>
            <a:ln w="9668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1861848" y="1625339"/>
            <a:ext cx="937260" cy="1993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Штат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5" b="1">
                <a:latin typeface="Arial"/>
                <a:cs typeface="Arial"/>
              </a:rPr>
              <a:t>і</a:t>
            </a:r>
            <a:r>
              <a:rPr dirty="0" sz="1150" spc="-5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кадри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83246" y="1558320"/>
            <a:ext cx="2626360" cy="5605780"/>
            <a:chOff x="1083246" y="1558320"/>
            <a:chExt cx="2626360" cy="5605780"/>
          </a:xfrm>
        </p:grpSpPr>
        <p:sp>
          <p:nvSpPr>
            <p:cNvPr id="15" name="object 15"/>
            <p:cNvSpPr/>
            <p:nvPr/>
          </p:nvSpPr>
          <p:spPr>
            <a:xfrm>
              <a:off x="2901777" y="1738926"/>
              <a:ext cx="803910" cy="247015"/>
            </a:xfrm>
            <a:custGeom>
              <a:avLst/>
              <a:gdLst/>
              <a:ahLst/>
              <a:cxnLst/>
              <a:rect l="l" t="t" r="r" b="b"/>
              <a:pathLst>
                <a:path w="803910" h="247014">
                  <a:moveTo>
                    <a:pt x="0" y="0"/>
                  </a:moveTo>
                  <a:lnTo>
                    <a:pt x="767156" y="0"/>
                  </a:lnTo>
                  <a:lnTo>
                    <a:pt x="781259" y="2841"/>
                  </a:lnTo>
                  <a:lnTo>
                    <a:pt x="792792" y="10597"/>
                  </a:lnTo>
                  <a:lnTo>
                    <a:pt x="800577" y="22113"/>
                  </a:lnTo>
                  <a:lnTo>
                    <a:pt x="803434" y="36232"/>
                  </a:lnTo>
                  <a:lnTo>
                    <a:pt x="803434" y="246701"/>
                  </a:lnTo>
                </a:path>
              </a:pathLst>
            </a:custGeom>
            <a:ln w="8052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823" y="3096916"/>
              <a:ext cx="1151894" cy="492191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74462" y="3089746"/>
              <a:ext cx="1142632" cy="47931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774462" y="3089746"/>
              <a:ext cx="1143000" cy="479425"/>
            </a:xfrm>
            <a:custGeom>
              <a:avLst/>
              <a:gdLst/>
              <a:ahLst/>
              <a:cxnLst/>
              <a:rect l="l" t="t" r="r" b="b"/>
              <a:pathLst>
                <a:path w="1143000" h="479425">
                  <a:moveTo>
                    <a:pt x="0" y="443080"/>
                  </a:moveTo>
                  <a:lnTo>
                    <a:pt x="0" y="36232"/>
                  </a:lnTo>
                  <a:lnTo>
                    <a:pt x="22157" y="2841"/>
                  </a:lnTo>
                  <a:lnTo>
                    <a:pt x="36277" y="0"/>
                  </a:lnTo>
                  <a:lnTo>
                    <a:pt x="1106354" y="0"/>
                  </a:lnTo>
                  <a:lnTo>
                    <a:pt x="1139775" y="22113"/>
                  </a:lnTo>
                  <a:lnTo>
                    <a:pt x="1142632" y="443080"/>
                  </a:lnTo>
                  <a:lnTo>
                    <a:pt x="1139775" y="457165"/>
                  </a:lnTo>
                  <a:lnTo>
                    <a:pt x="1131991" y="468684"/>
                  </a:lnTo>
                  <a:lnTo>
                    <a:pt x="1120457" y="476459"/>
                  </a:lnTo>
                  <a:lnTo>
                    <a:pt x="1106354" y="479312"/>
                  </a:lnTo>
                  <a:lnTo>
                    <a:pt x="36277" y="479312"/>
                  </a:lnTo>
                  <a:lnTo>
                    <a:pt x="22157" y="476459"/>
                  </a:lnTo>
                  <a:lnTo>
                    <a:pt x="10626" y="468684"/>
                  </a:lnTo>
                  <a:lnTo>
                    <a:pt x="2851" y="457165"/>
                  </a:lnTo>
                  <a:lnTo>
                    <a:pt x="0" y="443080"/>
                  </a:lnTo>
                  <a:close/>
                </a:path>
                <a:path w="1143000" h="479425">
                  <a:moveTo>
                    <a:pt x="14511" y="428587"/>
                  </a:moveTo>
                  <a:lnTo>
                    <a:pt x="14511" y="50725"/>
                  </a:lnTo>
                  <a:lnTo>
                    <a:pt x="36669" y="17334"/>
                  </a:lnTo>
                  <a:lnTo>
                    <a:pt x="50789" y="14492"/>
                  </a:lnTo>
                  <a:lnTo>
                    <a:pt x="1091843" y="14492"/>
                  </a:lnTo>
                  <a:lnTo>
                    <a:pt x="1125264" y="36605"/>
                  </a:lnTo>
                  <a:lnTo>
                    <a:pt x="1128121" y="428587"/>
                  </a:lnTo>
                  <a:lnTo>
                    <a:pt x="1125264" y="442672"/>
                  </a:lnTo>
                  <a:lnTo>
                    <a:pt x="1117480" y="454191"/>
                  </a:lnTo>
                  <a:lnTo>
                    <a:pt x="1105946" y="461966"/>
                  </a:lnTo>
                  <a:lnTo>
                    <a:pt x="1091843" y="464819"/>
                  </a:lnTo>
                  <a:lnTo>
                    <a:pt x="50789" y="464819"/>
                  </a:lnTo>
                  <a:lnTo>
                    <a:pt x="36669" y="461966"/>
                  </a:lnTo>
                  <a:lnTo>
                    <a:pt x="25137" y="454191"/>
                  </a:lnTo>
                  <a:lnTo>
                    <a:pt x="17362" y="442672"/>
                  </a:lnTo>
                  <a:lnTo>
                    <a:pt x="14511" y="428587"/>
                  </a:lnTo>
                  <a:close/>
                </a:path>
              </a:pathLst>
            </a:custGeom>
            <a:ln w="9668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98544" y="1569125"/>
              <a:ext cx="281335" cy="559491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88326" y="1563400"/>
              <a:ext cx="274228" cy="5582540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088326" y="1563400"/>
              <a:ext cx="274320" cy="5582920"/>
            </a:xfrm>
            <a:custGeom>
              <a:avLst/>
              <a:gdLst/>
              <a:ahLst/>
              <a:cxnLst/>
              <a:rect l="l" t="t" r="r" b="b"/>
              <a:pathLst>
                <a:path w="274319" h="5582920">
                  <a:moveTo>
                    <a:pt x="237950" y="5582540"/>
                  </a:moveTo>
                  <a:lnTo>
                    <a:pt x="36277" y="5582540"/>
                  </a:lnTo>
                  <a:lnTo>
                    <a:pt x="22156" y="5579693"/>
                  </a:lnTo>
                  <a:lnTo>
                    <a:pt x="10625" y="5571927"/>
                  </a:lnTo>
                  <a:lnTo>
                    <a:pt x="2850" y="5560410"/>
                  </a:lnTo>
                  <a:lnTo>
                    <a:pt x="0" y="5546308"/>
                  </a:lnTo>
                  <a:lnTo>
                    <a:pt x="0" y="36232"/>
                  </a:lnTo>
                  <a:lnTo>
                    <a:pt x="2850" y="22113"/>
                  </a:lnTo>
                  <a:lnTo>
                    <a:pt x="10625" y="10597"/>
                  </a:lnTo>
                  <a:lnTo>
                    <a:pt x="22156" y="2841"/>
                  </a:lnTo>
                  <a:lnTo>
                    <a:pt x="36277" y="0"/>
                  </a:lnTo>
                  <a:lnTo>
                    <a:pt x="237950" y="0"/>
                  </a:lnTo>
                  <a:lnTo>
                    <a:pt x="271377" y="22113"/>
                  </a:lnTo>
                  <a:lnTo>
                    <a:pt x="274228" y="5546308"/>
                  </a:lnTo>
                  <a:lnTo>
                    <a:pt x="271377" y="5560410"/>
                  </a:lnTo>
                  <a:lnTo>
                    <a:pt x="263602" y="5571927"/>
                  </a:lnTo>
                  <a:lnTo>
                    <a:pt x="252070" y="5579693"/>
                  </a:lnTo>
                  <a:lnTo>
                    <a:pt x="237950" y="5582540"/>
                  </a:lnTo>
                  <a:close/>
                </a:path>
                <a:path w="274319" h="5582920">
                  <a:moveTo>
                    <a:pt x="224237" y="5568844"/>
                  </a:moveTo>
                  <a:lnTo>
                    <a:pt x="49989" y="5568844"/>
                  </a:lnTo>
                  <a:lnTo>
                    <a:pt x="35868" y="5565997"/>
                  </a:lnTo>
                  <a:lnTo>
                    <a:pt x="24337" y="5558231"/>
                  </a:lnTo>
                  <a:lnTo>
                    <a:pt x="16562" y="5546714"/>
                  </a:lnTo>
                  <a:lnTo>
                    <a:pt x="13711" y="5532612"/>
                  </a:lnTo>
                  <a:lnTo>
                    <a:pt x="13711" y="49920"/>
                  </a:lnTo>
                  <a:lnTo>
                    <a:pt x="16562" y="35800"/>
                  </a:lnTo>
                  <a:lnTo>
                    <a:pt x="24336" y="24285"/>
                  </a:lnTo>
                  <a:lnTo>
                    <a:pt x="35868" y="16529"/>
                  </a:lnTo>
                  <a:lnTo>
                    <a:pt x="49989" y="13687"/>
                  </a:lnTo>
                  <a:lnTo>
                    <a:pt x="224237" y="13687"/>
                  </a:lnTo>
                  <a:lnTo>
                    <a:pt x="257664" y="35800"/>
                  </a:lnTo>
                  <a:lnTo>
                    <a:pt x="260515" y="5532612"/>
                  </a:lnTo>
                  <a:lnTo>
                    <a:pt x="257664" y="5546714"/>
                  </a:lnTo>
                  <a:lnTo>
                    <a:pt x="249889" y="5558231"/>
                  </a:lnTo>
                  <a:lnTo>
                    <a:pt x="238357" y="5565997"/>
                  </a:lnTo>
                  <a:lnTo>
                    <a:pt x="224237" y="5568844"/>
                  </a:lnTo>
                  <a:close/>
                </a:path>
              </a:pathLst>
            </a:custGeom>
            <a:ln w="9668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1760673" y="1352752"/>
            <a:ext cx="577215" cy="1416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i="1">
                <a:latin typeface="Arial"/>
                <a:cs typeface="Arial"/>
              </a:rPr>
              <a:t>Пі</a:t>
            </a:r>
            <a:r>
              <a:rPr dirty="0" sz="750" spc="10" i="1">
                <a:latin typeface="Arial"/>
                <a:cs typeface="Arial"/>
              </a:rPr>
              <a:t>д</a:t>
            </a:r>
            <a:r>
              <a:rPr dirty="0" sz="750" spc="5" i="1">
                <a:latin typeface="Arial"/>
                <a:cs typeface="Arial"/>
              </a:rPr>
              <a:t>с</a:t>
            </a:r>
            <a:r>
              <a:rPr dirty="0" sz="750" spc="10" i="1">
                <a:latin typeface="Arial"/>
                <a:cs typeface="Arial"/>
              </a:rPr>
              <a:t>и</a:t>
            </a:r>
            <a:r>
              <a:rPr dirty="0" sz="750" spc="5" i="1">
                <a:latin typeface="Arial"/>
                <a:cs typeface="Arial"/>
              </a:rPr>
              <a:t>с</a:t>
            </a:r>
            <a:r>
              <a:rPr dirty="0" sz="750" spc="-5" i="1">
                <a:latin typeface="Arial"/>
                <a:cs typeface="Arial"/>
              </a:rPr>
              <a:t>т</a:t>
            </a:r>
            <a:r>
              <a:rPr dirty="0" sz="750" spc="5" i="1">
                <a:latin typeface="Arial"/>
                <a:cs typeface="Arial"/>
              </a:rPr>
              <a:t>ема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25045" y="4113885"/>
            <a:ext cx="187960" cy="4902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365"/>
              </a:lnSpc>
            </a:pPr>
            <a:r>
              <a:rPr dirty="0" sz="1150" spc="-20" b="1">
                <a:latin typeface="Arial"/>
                <a:cs typeface="Arial"/>
              </a:rPr>
              <a:t>H</a:t>
            </a:r>
            <a:r>
              <a:rPr dirty="0" sz="1150" spc="30" b="1">
                <a:latin typeface="Arial"/>
                <a:cs typeface="Arial"/>
              </a:rPr>
              <a:t>R</a:t>
            </a:r>
            <a:r>
              <a:rPr dirty="0" sz="1150" b="1">
                <a:latin typeface="Arial"/>
                <a:cs typeface="Arial"/>
              </a:rPr>
              <a:t>M</a:t>
            </a:r>
            <a:r>
              <a:rPr dirty="0" sz="1150" spc="-35" b="1">
                <a:latin typeface="Arial"/>
                <a:cs typeface="Arial"/>
              </a:rPr>
              <a:t>I</a:t>
            </a:r>
            <a:r>
              <a:rPr dirty="0" sz="1150" b="1">
                <a:latin typeface="Arial"/>
                <a:cs typeface="Arial"/>
              </a:rPr>
              <a:t>S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551372" y="1980547"/>
            <a:ext cx="1170305" cy="437515"/>
            <a:chOff x="4551372" y="1980547"/>
            <a:chExt cx="1170305" cy="437515"/>
          </a:xfrm>
        </p:grpSpPr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63128" y="1991828"/>
              <a:ext cx="1157925" cy="42592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56452" y="1985627"/>
              <a:ext cx="1142592" cy="410793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4556452" y="1985627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4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4802373" y="1990440"/>
            <a:ext cx="655955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73660" marR="5080" indent="-61594">
              <a:lnSpc>
                <a:spcPct val="100000"/>
              </a:lnSpc>
              <a:spcBef>
                <a:spcPts val="90"/>
              </a:spcBef>
            </a:pPr>
            <a:r>
              <a:rPr dirty="0" sz="1150" spc="5" b="1">
                <a:latin typeface="Arial"/>
                <a:cs typeface="Arial"/>
              </a:rPr>
              <a:t>О</a:t>
            </a:r>
            <a:r>
              <a:rPr dirty="0" sz="1150" spc="-25" b="1">
                <a:latin typeface="Arial"/>
                <a:cs typeface="Arial"/>
              </a:rPr>
              <a:t>с</a:t>
            </a:r>
            <a:r>
              <a:rPr dirty="0" sz="1150" spc="5" b="1">
                <a:latin typeface="Arial"/>
                <a:cs typeface="Arial"/>
              </a:rPr>
              <a:t>о</a:t>
            </a:r>
            <a:r>
              <a:rPr dirty="0" sz="1150" b="1">
                <a:latin typeface="Arial"/>
                <a:cs typeface="Arial"/>
              </a:rPr>
              <a:t>б</a:t>
            </a:r>
            <a:r>
              <a:rPr dirty="0" sz="1150" spc="-40" b="1">
                <a:latin typeface="Arial"/>
                <a:cs typeface="Arial"/>
              </a:rPr>
              <a:t>о</a:t>
            </a:r>
            <a:r>
              <a:rPr dirty="0" sz="1150" b="1">
                <a:latin typeface="Arial"/>
                <a:cs typeface="Arial"/>
              </a:rPr>
              <a:t>в</a:t>
            </a:r>
            <a:r>
              <a:rPr dirty="0" sz="1150" spc="-5" b="1">
                <a:latin typeface="Arial"/>
                <a:cs typeface="Arial"/>
              </a:rPr>
              <a:t>а  </a:t>
            </a:r>
            <a:r>
              <a:rPr dirty="0" sz="1150" spc="-5" b="1">
                <a:latin typeface="Arial"/>
                <a:cs typeface="Arial"/>
              </a:rPr>
              <a:t>справа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897650" y="1734798"/>
            <a:ext cx="5665470" cy="683260"/>
            <a:chOff x="2897650" y="1734798"/>
            <a:chExt cx="5665470" cy="683260"/>
          </a:xfrm>
        </p:grpSpPr>
        <p:sp>
          <p:nvSpPr>
            <p:cNvPr id="30" name="object 30"/>
            <p:cNvSpPr/>
            <p:nvPr/>
          </p:nvSpPr>
          <p:spPr>
            <a:xfrm>
              <a:off x="2901777" y="1738926"/>
              <a:ext cx="2226310" cy="247015"/>
            </a:xfrm>
            <a:custGeom>
              <a:avLst/>
              <a:gdLst/>
              <a:ahLst/>
              <a:cxnLst/>
              <a:rect l="l" t="t" r="r" b="b"/>
              <a:pathLst>
                <a:path w="2226310" h="247014">
                  <a:moveTo>
                    <a:pt x="0" y="0"/>
                  </a:moveTo>
                  <a:lnTo>
                    <a:pt x="2189653" y="0"/>
                  </a:lnTo>
                  <a:lnTo>
                    <a:pt x="2203790" y="2841"/>
                  </a:lnTo>
                  <a:lnTo>
                    <a:pt x="2215319" y="10597"/>
                  </a:lnTo>
                  <a:lnTo>
                    <a:pt x="2223085" y="22113"/>
                  </a:lnTo>
                  <a:lnTo>
                    <a:pt x="2225930" y="36232"/>
                  </a:lnTo>
                  <a:lnTo>
                    <a:pt x="2225930" y="246701"/>
                  </a:lnTo>
                </a:path>
              </a:pathLst>
            </a:custGeom>
            <a:ln w="8051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410943" y="1991868"/>
              <a:ext cx="1151894" cy="42572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401526" y="1985627"/>
              <a:ext cx="1142592" cy="41079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7401526" y="1985627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4">
                  <a:moveTo>
                    <a:pt x="0" y="374561"/>
                  </a:moveTo>
                  <a:lnTo>
                    <a:pt x="0" y="36232"/>
                  </a:lnTo>
                  <a:lnTo>
                    <a:pt x="22174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74" y="407951"/>
                  </a:lnTo>
                  <a:lnTo>
                    <a:pt x="10641" y="400195"/>
                  </a:lnTo>
                  <a:lnTo>
                    <a:pt x="2856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7600608" y="2077639"/>
            <a:ext cx="750570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5" b="1">
                <a:latin typeface="Arial"/>
                <a:cs typeface="Arial"/>
              </a:rPr>
              <a:t>Р</a:t>
            </a:r>
            <a:r>
              <a:rPr dirty="0" sz="1150" spc="-25" b="1">
                <a:latin typeface="Arial"/>
                <a:cs typeface="Arial"/>
              </a:rPr>
              <a:t>е</a:t>
            </a:r>
            <a:r>
              <a:rPr dirty="0" sz="1150" spc="-10" b="1">
                <a:latin typeface="Arial"/>
                <a:cs typeface="Arial"/>
              </a:rPr>
              <a:t>к</a:t>
            </a:r>
            <a:r>
              <a:rPr dirty="0" sz="1150" spc="5" b="1">
                <a:latin typeface="Arial"/>
                <a:cs typeface="Arial"/>
              </a:rPr>
              <a:t>р</a:t>
            </a:r>
            <a:r>
              <a:rPr dirty="0" sz="1150" spc="-25" b="1">
                <a:latin typeface="Arial"/>
                <a:cs typeface="Arial"/>
              </a:rPr>
              <a:t>у</a:t>
            </a:r>
            <a:r>
              <a:rPr dirty="0" sz="1150" b="1">
                <a:latin typeface="Arial"/>
                <a:cs typeface="Arial"/>
              </a:rPr>
              <a:t>ти</a:t>
            </a:r>
            <a:r>
              <a:rPr dirty="0" sz="1150" spc="-30" b="1">
                <a:latin typeface="Arial"/>
                <a:cs typeface="Arial"/>
              </a:rPr>
              <a:t>н</a:t>
            </a:r>
            <a:r>
              <a:rPr dirty="0" sz="1150" spc="-5" b="1">
                <a:latin typeface="Arial"/>
                <a:cs typeface="Arial"/>
              </a:rPr>
              <a:t>г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897650" y="1734798"/>
            <a:ext cx="5079365" cy="707390"/>
            <a:chOff x="2897650" y="1734798"/>
            <a:chExt cx="5079365" cy="707390"/>
          </a:xfrm>
        </p:grpSpPr>
        <p:sp>
          <p:nvSpPr>
            <p:cNvPr id="36" name="object 36"/>
            <p:cNvSpPr/>
            <p:nvPr/>
          </p:nvSpPr>
          <p:spPr>
            <a:xfrm>
              <a:off x="2901777" y="1738926"/>
              <a:ext cx="5071110" cy="247015"/>
            </a:xfrm>
            <a:custGeom>
              <a:avLst/>
              <a:gdLst/>
              <a:ahLst/>
              <a:cxnLst/>
              <a:rect l="l" t="t" r="r" b="b"/>
              <a:pathLst>
                <a:path w="5071109" h="247014">
                  <a:moveTo>
                    <a:pt x="0" y="0"/>
                  </a:moveTo>
                  <a:lnTo>
                    <a:pt x="5034807" y="0"/>
                  </a:lnTo>
                  <a:lnTo>
                    <a:pt x="5048910" y="2841"/>
                  </a:lnTo>
                  <a:lnTo>
                    <a:pt x="5060443" y="10597"/>
                  </a:lnTo>
                  <a:lnTo>
                    <a:pt x="5068228" y="22113"/>
                  </a:lnTo>
                  <a:lnTo>
                    <a:pt x="5071085" y="36232"/>
                  </a:lnTo>
                  <a:lnTo>
                    <a:pt x="5071085" y="246701"/>
                  </a:lnTo>
                </a:path>
              </a:pathLst>
            </a:custGeom>
            <a:ln w="8051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984028" y="1985829"/>
              <a:ext cx="1157909" cy="45592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979030" y="1985627"/>
              <a:ext cx="1142592" cy="410793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5979030" y="1985627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4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35" y="22113"/>
                  </a:lnTo>
                  <a:lnTo>
                    <a:pt x="1142592" y="374561"/>
                  </a:lnTo>
                  <a:lnTo>
                    <a:pt x="1139735" y="388680"/>
                  </a:lnTo>
                  <a:lnTo>
                    <a:pt x="1131950" y="400195"/>
                  </a:lnTo>
                  <a:lnTo>
                    <a:pt x="1120417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6242767" y="1990440"/>
            <a:ext cx="622300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1397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Кадрові </a:t>
            </a:r>
            <a:r>
              <a:rPr dirty="0" sz="1150" spc="-305" b="1">
                <a:latin typeface="Arial"/>
                <a:cs typeface="Arial"/>
              </a:rPr>
              <a:t> </a:t>
            </a:r>
            <a:r>
              <a:rPr dirty="0" sz="1150" spc="5" b="1">
                <a:latin typeface="Arial"/>
                <a:cs typeface="Arial"/>
              </a:rPr>
              <a:t>о</a:t>
            </a:r>
            <a:r>
              <a:rPr dirty="0" sz="1150" spc="-30" b="1">
                <a:latin typeface="Arial"/>
                <a:cs typeface="Arial"/>
              </a:rPr>
              <a:t>п</a:t>
            </a:r>
            <a:r>
              <a:rPr dirty="0" sz="1150" spc="20" b="1">
                <a:latin typeface="Arial"/>
                <a:cs typeface="Arial"/>
              </a:rPr>
              <a:t>е</a:t>
            </a:r>
            <a:r>
              <a:rPr dirty="0" sz="1150" spc="-40" b="1">
                <a:latin typeface="Arial"/>
                <a:cs typeface="Arial"/>
              </a:rPr>
              <a:t>р</a:t>
            </a:r>
            <a:r>
              <a:rPr dirty="0" sz="1150" spc="20" b="1">
                <a:latin typeface="Arial"/>
                <a:cs typeface="Arial"/>
              </a:rPr>
              <a:t>а</a:t>
            </a:r>
            <a:r>
              <a:rPr dirty="0" sz="1150" spc="-45" b="1">
                <a:latin typeface="Arial"/>
                <a:cs typeface="Arial"/>
              </a:rPr>
              <a:t>ц</a:t>
            </a:r>
            <a:r>
              <a:rPr dirty="0" sz="1150" spc="5" b="1">
                <a:latin typeface="Arial"/>
                <a:cs typeface="Arial"/>
              </a:rPr>
              <a:t>і</a:t>
            </a:r>
            <a:r>
              <a:rPr dirty="0" sz="1150" spc="-5" b="1">
                <a:latin typeface="Arial"/>
                <a:cs typeface="Arial"/>
              </a:rPr>
              <a:t>ї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8819023" y="1980547"/>
            <a:ext cx="1165225" cy="437515"/>
            <a:chOff x="8819023" y="1980547"/>
            <a:chExt cx="1165225" cy="437515"/>
          </a:xfrm>
        </p:grpSpPr>
        <p:pic>
          <p:nvPicPr>
            <p:cNvPr id="42" name="object 4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31827" y="1991828"/>
              <a:ext cx="1151894" cy="42592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824103" y="1985627"/>
              <a:ext cx="1142592" cy="410793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8824103" y="1985627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4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9023749" y="1990440"/>
            <a:ext cx="753110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11125" marR="5080" indent="-99060">
              <a:lnSpc>
                <a:spcPct val="100000"/>
              </a:lnSpc>
              <a:spcBef>
                <a:spcPts val="90"/>
              </a:spcBef>
            </a:pPr>
            <a:r>
              <a:rPr dirty="0" sz="1150" spc="-25" b="1">
                <a:latin typeface="Arial"/>
                <a:cs typeface="Arial"/>
              </a:rPr>
              <a:t>С</a:t>
            </a:r>
            <a:r>
              <a:rPr dirty="0" sz="1150" spc="25" b="1">
                <a:latin typeface="Arial"/>
                <a:cs typeface="Arial"/>
              </a:rPr>
              <a:t>л</a:t>
            </a:r>
            <a:r>
              <a:rPr dirty="0" sz="1150" spc="-25" b="1">
                <a:latin typeface="Arial"/>
                <a:cs typeface="Arial"/>
              </a:rPr>
              <a:t>у</a:t>
            </a:r>
            <a:r>
              <a:rPr dirty="0" sz="1150" spc="-5" b="1">
                <a:latin typeface="Arial"/>
                <a:cs typeface="Arial"/>
              </a:rPr>
              <a:t>жб</a:t>
            </a:r>
            <a:r>
              <a:rPr dirty="0" sz="1150" spc="-40" b="1">
                <a:latin typeface="Arial"/>
                <a:cs typeface="Arial"/>
              </a:rPr>
              <a:t>о</a:t>
            </a:r>
            <a:r>
              <a:rPr dirty="0" sz="1150" b="1">
                <a:latin typeface="Arial"/>
                <a:cs typeface="Arial"/>
              </a:rPr>
              <a:t>в</a:t>
            </a:r>
            <a:r>
              <a:rPr dirty="0" sz="1150" spc="-5" b="1">
                <a:latin typeface="Arial"/>
                <a:cs typeface="Arial"/>
              </a:rPr>
              <a:t>а  </a:t>
            </a:r>
            <a:r>
              <a:rPr dirty="0" sz="1150" spc="-10" b="1">
                <a:latin typeface="Arial"/>
                <a:cs typeface="Arial"/>
              </a:rPr>
              <a:t>кар</a:t>
            </a:r>
            <a:r>
              <a:rPr dirty="0" sz="1150" spc="-35" b="1">
                <a:latin typeface="Arial"/>
                <a:cs typeface="Arial"/>
              </a:rPr>
              <a:t> </a:t>
            </a:r>
            <a:r>
              <a:rPr dirty="0" sz="1150" spc="-5" b="1">
                <a:latin typeface="Arial"/>
                <a:cs typeface="Arial"/>
              </a:rPr>
              <a:t>єра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3121378" y="3534751"/>
            <a:ext cx="1167130" cy="434975"/>
            <a:chOff x="3121378" y="3534751"/>
            <a:chExt cx="1167130" cy="434975"/>
          </a:xfrm>
        </p:grpSpPr>
        <p:pic>
          <p:nvPicPr>
            <p:cNvPr id="47" name="object 4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136153" y="3549815"/>
              <a:ext cx="1151983" cy="41989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126458" y="3539831"/>
              <a:ext cx="1142592" cy="41079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3126458" y="35398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74" y="2841"/>
                  </a:lnTo>
                  <a:lnTo>
                    <a:pt x="1106314" y="0"/>
                  </a:lnTo>
                  <a:lnTo>
                    <a:pt x="1120451" y="2841"/>
                  </a:lnTo>
                  <a:lnTo>
                    <a:pt x="1131981" y="10597"/>
                  </a:lnTo>
                  <a:lnTo>
                    <a:pt x="1139746" y="22113"/>
                  </a:lnTo>
                  <a:lnTo>
                    <a:pt x="1142592" y="36232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74" y="407951"/>
                  </a:lnTo>
                  <a:lnTo>
                    <a:pt x="10641" y="400195"/>
                  </a:lnTo>
                  <a:lnTo>
                    <a:pt x="2856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3164467" y="3546254"/>
            <a:ext cx="1067435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318135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Облік 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робочого</a:t>
            </a:r>
            <a:r>
              <a:rPr dirty="0" sz="1150" spc="-55" b="1">
                <a:latin typeface="Arial"/>
                <a:cs typeface="Arial"/>
              </a:rPr>
              <a:t> </a:t>
            </a:r>
            <a:r>
              <a:rPr dirty="0" sz="1150" spc="-15" b="1">
                <a:latin typeface="Arial"/>
                <a:cs typeface="Arial"/>
              </a:rPr>
              <a:t>часу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4629652" y="3534751"/>
            <a:ext cx="1170305" cy="435609"/>
            <a:chOff x="4629652" y="3534751"/>
            <a:chExt cx="1170305" cy="435609"/>
          </a:xfrm>
        </p:grpSpPr>
        <p:pic>
          <p:nvPicPr>
            <p:cNvPr id="52" name="object 5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641731" y="3543467"/>
              <a:ext cx="1157955" cy="426492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634732" y="3539831"/>
              <a:ext cx="1142592" cy="410793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4634732" y="35398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1106314" y="0"/>
                  </a:lnTo>
                  <a:lnTo>
                    <a:pt x="1120451" y="2841"/>
                  </a:lnTo>
                  <a:lnTo>
                    <a:pt x="1131981" y="10597"/>
                  </a:lnTo>
                  <a:lnTo>
                    <a:pt x="1139746" y="22113"/>
                  </a:lnTo>
                  <a:lnTo>
                    <a:pt x="1142592" y="36232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5" name="object 55"/>
          <p:cNvSpPr txBox="1"/>
          <p:nvPr/>
        </p:nvSpPr>
        <p:spPr>
          <a:xfrm>
            <a:off x="4722804" y="3481036"/>
            <a:ext cx="969010" cy="489584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L="12700" marR="5080">
              <a:lnSpc>
                <a:spcPts val="1140"/>
              </a:lnSpc>
              <a:spcBef>
                <a:spcPts val="330"/>
              </a:spcBef>
            </a:pPr>
            <a:r>
              <a:rPr dirty="0" sz="1150" spc="-25" b="1">
                <a:latin typeface="Arial"/>
                <a:cs typeface="Arial"/>
              </a:rPr>
              <a:t>Н</a:t>
            </a:r>
            <a:r>
              <a:rPr dirty="0" sz="1150" spc="20" b="1">
                <a:latin typeface="Arial"/>
                <a:cs typeface="Arial"/>
              </a:rPr>
              <a:t>а</a:t>
            </a:r>
            <a:r>
              <a:rPr dirty="0" sz="1150" spc="-40" b="1">
                <a:latin typeface="Arial"/>
                <a:cs typeface="Arial"/>
              </a:rPr>
              <a:t>р</a:t>
            </a:r>
            <a:r>
              <a:rPr dirty="0" sz="1150" spc="20" b="1">
                <a:latin typeface="Arial"/>
                <a:cs typeface="Arial"/>
              </a:rPr>
              <a:t>а</a:t>
            </a:r>
            <a:r>
              <a:rPr dirty="0" sz="1150" spc="-25" b="1">
                <a:latin typeface="Arial"/>
                <a:cs typeface="Arial"/>
              </a:rPr>
              <a:t>ху</a:t>
            </a:r>
            <a:r>
              <a:rPr dirty="0" sz="1150" b="1">
                <a:latin typeface="Arial"/>
                <a:cs typeface="Arial"/>
              </a:rPr>
              <a:t>в</a:t>
            </a:r>
            <a:r>
              <a:rPr dirty="0" sz="1150" spc="-25" b="1">
                <a:latin typeface="Arial"/>
                <a:cs typeface="Arial"/>
              </a:rPr>
              <a:t>а</a:t>
            </a:r>
            <a:r>
              <a:rPr dirty="0" sz="1150" spc="15" b="1">
                <a:latin typeface="Arial"/>
                <a:cs typeface="Arial"/>
              </a:rPr>
              <a:t>н</a:t>
            </a:r>
            <a:r>
              <a:rPr dirty="0" sz="1150" spc="-30" b="1">
                <a:latin typeface="Arial"/>
                <a:cs typeface="Arial"/>
              </a:rPr>
              <a:t>н</a:t>
            </a:r>
            <a:r>
              <a:rPr dirty="0" sz="1150" spc="-5" b="1">
                <a:latin typeface="Arial"/>
                <a:cs typeface="Arial"/>
              </a:rPr>
              <a:t>я  </a:t>
            </a:r>
            <a:r>
              <a:rPr dirty="0" sz="1150" spc="-10" b="1">
                <a:latin typeface="Arial"/>
                <a:cs typeface="Arial"/>
              </a:rPr>
              <a:t>заробітної 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плати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6137926" y="3534751"/>
            <a:ext cx="1167765" cy="435609"/>
            <a:chOff x="6137926" y="3534751"/>
            <a:chExt cx="1167765" cy="435609"/>
          </a:xfrm>
        </p:grpSpPr>
        <p:pic>
          <p:nvPicPr>
            <p:cNvPr id="57" name="object 5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153309" y="3543467"/>
              <a:ext cx="1151878" cy="426492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43006" y="3539831"/>
              <a:ext cx="1142592" cy="410793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6143006" y="35398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1106314" y="0"/>
                  </a:lnTo>
                  <a:lnTo>
                    <a:pt x="1120417" y="2841"/>
                  </a:lnTo>
                  <a:lnTo>
                    <a:pt x="1131950" y="10597"/>
                  </a:lnTo>
                  <a:lnTo>
                    <a:pt x="1139735" y="22113"/>
                  </a:lnTo>
                  <a:lnTo>
                    <a:pt x="1142592" y="36232"/>
                  </a:lnTo>
                  <a:lnTo>
                    <a:pt x="1142592" y="374561"/>
                  </a:lnTo>
                  <a:lnTo>
                    <a:pt x="1139735" y="388680"/>
                  </a:lnTo>
                  <a:lnTo>
                    <a:pt x="1131950" y="400195"/>
                  </a:lnTo>
                  <a:lnTo>
                    <a:pt x="1120417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/>
          <p:cNvSpPr txBox="1"/>
          <p:nvPr/>
        </p:nvSpPr>
        <p:spPr>
          <a:xfrm>
            <a:off x="6331124" y="3481036"/>
            <a:ext cx="773430" cy="489584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L="12700" marR="5080" indent="1905">
              <a:lnSpc>
                <a:spcPts val="1140"/>
              </a:lnSpc>
              <a:spcBef>
                <a:spcPts val="330"/>
              </a:spcBef>
            </a:pPr>
            <a:r>
              <a:rPr dirty="0" sz="1150" spc="-10" b="1">
                <a:latin typeface="Arial"/>
                <a:cs typeface="Arial"/>
              </a:rPr>
              <a:t>Звіти</a:t>
            </a:r>
            <a:r>
              <a:rPr dirty="0" sz="1150" spc="5" b="1">
                <a:latin typeface="Arial"/>
                <a:cs typeface="Arial"/>
              </a:rPr>
              <a:t> </a:t>
            </a:r>
            <a:r>
              <a:rPr dirty="0" sz="1150" spc="-5" b="1">
                <a:latin typeface="Arial"/>
                <a:cs typeface="Arial"/>
              </a:rPr>
              <a:t>з </a:t>
            </a:r>
            <a:r>
              <a:rPr dirty="0" sz="115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з</a:t>
            </a:r>
            <a:r>
              <a:rPr dirty="0" sz="1150" spc="-20" b="1">
                <a:latin typeface="Arial"/>
                <a:cs typeface="Arial"/>
              </a:rPr>
              <a:t>а</a:t>
            </a:r>
            <a:r>
              <a:rPr dirty="0" sz="1150" spc="10" b="1">
                <a:latin typeface="Arial"/>
                <a:cs typeface="Arial"/>
              </a:rPr>
              <a:t>ро</a:t>
            </a:r>
            <a:r>
              <a:rPr dirty="0" sz="1150" spc="-45" b="1">
                <a:latin typeface="Arial"/>
                <a:cs typeface="Arial"/>
              </a:rPr>
              <a:t>б</a:t>
            </a:r>
            <a:r>
              <a:rPr dirty="0" sz="1150" spc="10" b="1">
                <a:latin typeface="Arial"/>
                <a:cs typeface="Arial"/>
              </a:rPr>
              <a:t>і</a:t>
            </a:r>
            <a:r>
              <a:rPr dirty="0" sz="1150" spc="5" b="1">
                <a:latin typeface="Arial"/>
                <a:cs typeface="Arial"/>
              </a:rPr>
              <a:t>т</a:t>
            </a:r>
            <a:r>
              <a:rPr dirty="0" sz="1150" spc="-30" b="1">
                <a:latin typeface="Arial"/>
                <a:cs typeface="Arial"/>
              </a:rPr>
              <a:t>н</a:t>
            </a:r>
            <a:r>
              <a:rPr dirty="0" sz="1150" spc="10" b="1">
                <a:latin typeface="Arial"/>
                <a:cs typeface="Arial"/>
              </a:rPr>
              <a:t>о</a:t>
            </a:r>
            <a:r>
              <a:rPr dirty="0" sz="1150" spc="-5" b="1">
                <a:latin typeface="Arial"/>
                <a:cs typeface="Arial"/>
              </a:rPr>
              <a:t>ї  </a:t>
            </a:r>
            <a:r>
              <a:rPr dirty="0" sz="1150" spc="-5" b="1">
                <a:latin typeface="Arial"/>
                <a:cs typeface="Arial"/>
              </a:rPr>
              <a:t>плати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1774703" y="1734798"/>
            <a:ext cx="7625080" cy="2966085"/>
            <a:chOff x="1774703" y="1734798"/>
            <a:chExt cx="7625080" cy="2966085"/>
          </a:xfrm>
        </p:grpSpPr>
        <p:sp>
          <p:nvSpPr>
            <p:cNvPr id="62" name="object 62"/>
            <p:cNvSpPr/>
            <p:nvPr/>
          </p:nvSpPr>
          <p:spPr>
            <a:xfrm>
              <a:off x="2901777" y="1738926"/>
              <a:ext cx="6494145" cy="1801495"/>
            </a:xfrm>
            <a:custGeom>
              <a:avLst/>
              <a:gdLst/>
              <a:ahLst/>
              <a:cxnLst/>
              <a:rect l="l" t="t" r="r" b="b"/>
              <a:pathLst>
                <a:path w="6494145" h="1801495">
                  <a:moveTo>
                    <a:pt x="0" y="0"/>
                  </a:moveTo>
                  <a:lnTo>
                    <a:pt x="3612230" y="0"/>
                  </a:lnTo>
                  <a:lnTo>
                    <a:pt x="3626367" y="2841"/>
                  </a:lnTo>
                  <a:lnTo>
                    <a:pt x="3637896" y="10597"/>
                  </a:lnTo>
                  <a:lnTo>
                    <a:pt x="3645662" y="22113"/>
                  </a:lnTo>
                  <a:lnTo>
                    <a:pt x="3648508" y="36232"/>
                  </a:lnTo>
                  <a:lnTo>
                    <a:pt x="3648508" y="246701"/>
                  </a:lnTo>
                </a:path>
                <a:path w="6494145" h="1801495">
                  <a:moveTo>
                    <a:pt x="0" y="0"/>
                  </a:moveTo>
                  <a:lnTo>
                    <a:pt x="6457303" y="0"/>
                  </a:lnTo>
                  <a:lnTo>
                    <a:pt x="6471441" y="2841"/>
                  </a:lnTo>
                  <a:lnTo>
                    <a:pt x="6482970" y="10597"/>
                  </a:lnTo>
                  <a:lnTo>
                    <a:pt x="6490736" y="22113"/>
                  </a:lnTo>
                  <a:lnTo>
                    <a:pt x="6493581" y="36232"/>
                  </a:lnTo>
                  <a:lnTo>
                    <a:pt x="6493581" y="246701"/>
                  </a:lnTo>
                </a:path>
                <a:path w="6494145" h="1801495">
                  <a:moveTo>
                    <a:pt x="15317" y="1590436"/>
                  </a:moveTo>
                  <a:lnTo>
                    <a:pt x="2268013" y="1590436"/>
                  </a:lnTo>
                  <a:lnTo>
                    <a:pt x="2282116" y="1593289"/>
                  </a:lnTo>
                  <a:lnTo>
                    <a:pt x="2293649" y="1601064"/>
                  </a:lnTo>
                  <a:lnTo>
                    <a:pt x="2301434" y="1612583"/>
                  </a:lnTo>
                  <a:lnTo>
                    <a:pt x="2304291" y="1626668"/>
                  </a:lnTo>
                  <a:lnTo>
                    <a:pt x="2304291" y="1800905"/>
                  </a:lnTo>
                </a:path>
                <a:path w="6494145" h="1801495">
                  <a:moveTo>
                    <a:pt x="15317" y="1590436"/>
                  </a:moveTo>
                  <a:lnTo>
                    <a:pt x="3776206" y="1590436"/>
                  </a:lnTo>
                  <a:lnTo>
                    <a:pt x="3790343" y="1593289"/>
                  </a:lnTo>
                  <a:lnTo>
                    <a:pt x="3801872" y="1601064"/>
                  </a:lnTo>
                  <a:lnTo>
                    <a:pt x="3809638" y="1612583"/>
                  </a:lnTo>
                  <a:lnTo>
                    <a:pt x="3812484" y="1626668"/>
                  </a:lnTo>
                  <a:lnTo>
                    <a:pt x="3812484" y="1800905"/>
                  </a:lnTo>
                </a:path>
              </a:pathLst>
            </a:custGeom>
            <a:ln w="8056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3" name="object 6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87854" y="4207885"/>
              <a:ext cx="1151939" cy="492568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779783" y="4202157"/>
              <a:ext cx="1142632" cy="479232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1779783" y="4202157"/>
              <a:ext cx="1143000" cy="479425"/>
            </a:xfrm>
            <a:custGeom>
              <a:avLst/>
              <a:gdLst/>
              <a:ahLst/>
              <a:cxnLst/>
              <a:rect l="l" t="t" r="r" b="b"/>
              <a:pathLst>
                <a:path w="1143000" h="479425">
                  <a:moveTo>
                    <a:pt x="0" y="443000"/>
                  </a:moveTo>
                  <a:lnTo>
                    <a:pt x="0" y="36232"/>
                  </a:lnTo>
                  <a:lnTo>
                    <a:pt x="22157" y="2841"/>
                  </a:lnTo>
                  <a:lnTo>
                    <a:pt x="36277" y="0"/>
                  </a:lnTo>
                  <a:lnTo>
                    <a:pt x="1106354" y="0"/>
                  </a:lnTo>
                  <a:lnTo>
                    <a:pt x="1139775" y="22113"/>
                  </a:lnTo>
                  <a:lnTo>
                    <a:pt x="1142632" y="443000"/>
                  </a:lnTo>
                  <a:lnTo>
                    <a:pt x="1139775" y="457119"/>
                  </a:lnTo>
                  <a:lnTo>
                    <a:pt x="1131991" y="468634"/>
                  </a:lnTo>
                  <a:lnTo>
                    <a:pt x="1120457" y="476390"/>
                  </a:lnTo>
                  <a:lnTo>
                    <a:pt x="1106354" y="479232"/>
                  </a:lnTo>
                  <a:lnTo>
                    <a:pt x="36277" y="479232"/>
                  </a:lnTo>
                  <a:lnTo>
                    <a:pt x="22157" y="476390"/>
                  </a:lnTo>
                  <a:lnTo>
                    <a:pt x="10626" y="468634"/>
                  </a:lnTo>
                  <a:lnTo>
                    <a:pt x="2851" y="457119"/>
                  </a:lnTo>
                  <a:lnTo>
                    <a:pt x="0" y="443000"/>
                  </a:lnTo>
                  <a:close/>
                </a:path>
                <a:path w="1143000" h="479425">
                  <a:moveTo>
                    <a:pt x="14511" y="428507"/>
                  </a:moveTo>
                  <a:lnTo>
                    <a:pt x="14511" y="50725"/>
                  </a:lnTo>
                  <a:lnTo>
                    <a:pt x="36669" y="17334"/>
                  </a:lnTo>
                  <a:lnTo>
                    <a:pt x="50789" y="14492"/>
                  </a:lnTo>
                  <a:lnTo>
                    <a:pt x="1091843" y="14492"/>
                  </a:lnTo>
                  <a:lnTo>
                    <a:pt x="1125264" y="36605"/>
                  </a:lnTo>
                  <a:lnTo>
                    <a:pt x="1128121" y="428507"/>
                  </a:lnTo>
                  <a:lnTo>
                    <a:pt x="1125264" y="442626"/>
                  </a:lnTo>
                  <a:lnTo>
                    <a:pt x="1117480" y="454141"/>
                  </a:lnTo>
                  <a:lnTo>
                    <a:pt x="1105946" y="461897"/>
                  </a:lnTo>
                  <a:lnTo>
                    <a:pt x="1091843" y="464739"/>
                  </a:lnTo>
                  <a:lnTo>
                    <a:pt x="50789" y="464739"/>
                  </a:lnTo>
                  <a:lnTo>
                    <a:pt x="36669" y="461897"/>
                  </a:lnTo>
                  <a:lnTo>
                    <a:pt x="25137" y="454141"/>
                  </a:lnTo>
                  <a:lnTo>
                    <a:pt x="17362" y="442626"/>
                  </a:lnTo>
                  <a:lnTo>
                    <a:pt x="14511" y="428507"/>
                  </a:lnTo>
                  <a:close/>
                </a:path>
              </a:pathLst>
            </a:custGeom>
            <a:ln w="9668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/>
          <p:nvPr/>
        </p:nvSpPr>
        <p:spPr>
          <a:xfrm>
            <a:off x="1804409" y="2911374"/>
            <a:ext cx="988694" cy="59245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 spc="5" i="1">
                <a:latin typeface="Arial"/>
                <a:cs typeface="Arial"/>
              </a:rPr>
              <a:t>Підсистема</a:t>
            </a:r>
            <a:endParaRPr sz="750">
              <a:latin typeface="Arial"/>
              <a:cs typeface="Arial"/>
            </a:endParaRPr>
          </a:p>
          <a:p>
            <a:pPr marL="290195" marR="5080" indent="-180975">
              <a:lnSpc>
                <a:spcPct val="100000"/>
              </a:lnSpc>
              <a:spcBef>
                <a:spcPts val="484"/>
              </a:spcBef>
            </a:pPr>
            <a:r>
              <a:rPr dirty="0" sz="1150" spc="-10" b="1">
                <a:latin typeface="Arial"/>
                <a:cs typeface="Arial"/>
              </a:rPr>
              <a:t>Зарплата</a:t>
            </a:r>
            <a:r>
              <a:rPr dirty="0" sz="1150" spc="-65" b="1">
                <a:latin typeface="Arial"/>
                <a:cs typeface="Arial"/>
              </a:rPr>
              <a:t> </a:t>
            </a:r>
            <a:r>
              <a:rPr dirty="0" sz="1150" spc="-5" b="1">
                <a:latin typeface="Arial"/>
                <a:cs typeface="Arial"/>
              </a:rPr>
              <a:t>та </a:t>
            </a:r>
            <a:r>
              <a:rPr dirty="0" sz="1150" spc="-305" b="1">
                <a:latin typeface="Arial"/>
                <a:cs typeface="Arial"/>
              </a:rPr>
              <a:t> </a:t>
            </a:r>
            <a:r>
              <a:rPr dirty="0" sz="1150" spc="-5" b="1">
                <a:latin typeface="Arial"/>
                <a:cs typeface="Arial"/>
              </a:rPr>
              <a:t>табель</a:t>
            </a:r>
            <a:endParaRPr sz="11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825168" y="4033110"/>
            <a:ext cx="1051560" cy="6350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r>
              <a:rPr dirty="0" sz="750" spc="5" i="1">
                <a:latin typeface="Arial"/>
                <a:cs typeface="Arial"/>
              </a:rPr>
              <a:t>Підсистема</a:t>
            </a:r>
            <a:endParaRPr sz="750">
              <a:latin typeface="Arial"/>
              <a:cs typeface="Arial"/>
            </a:endParaRPr>
          </a:p>
          <a:p>
            <a:pPr algn="ctr" marL="12700" marR="5080" indent="-635">
              <a:lnSpc>
                <a:spcPts val="1140"/>
              </a:lnSpc>
              <a:spcBef>
                <a:spcPts val="370"/>
              </a:spcBef>
            </a:pPr>
            <a:r>
              <a:rPr dirty="0" sz="1150" spc="-10" b="1">
                <a:latin typeface="Arial"/>
                <a:cs typeface="Arial"/>
              </a:rPr>
              <a:t>Кабінет 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25" b="1">
                <a:latin typeface="Arial"/>
                <a:cs typeface="Arial"/>
              </a:rPr>
              <a:t>с</a:t>
            </a:r>
            <a:r>
              <a:rPr dirty="0" sz="1150" spc="20" b="1">
                <a:latin typeface="Arial"/>
                <a:cs typeface="Arial"/>
              </a:rPr>
              <a:t>а</a:t>
            </a:r>
            <a:r>
              <a:rPr dirty="0" sz="1150" spc="-45" b="1">
                <a:latin typeface="Arial"/>
                <a:cs typeface="Arial"/>
              </a:rPr>
              <a:t>м</a:t>
            </a:r>
            <a:r>
              <a:rPr dirty="0" sz="1150" spc="5" b="1">
                <a:latin typeface="Arial"/>
                <a:cs typeface="Arial"/>
              </a:rPr>
              <a:t>оо</a:t>
            </a:r>
            <a:r>
              <a:rPr dirty="0" sz="1150" b="1">
                <a:latin typeface="Arial"/>
                <a:cs typeface="Arial"/>
              </a:rPr>
              <a:t>б</a:t>
            </a:r>
            <a:r>
              <a:rPr dirty="0" sz="1150" spc="-25" b="1">
                <a:latin typeface="Arial"/>
                <a:cs typeface="Arial"/>
              </a:rPr>
              <a:t>с</a:t>
            </a:r>
            <a:r>
              <a:rPr dirty="0" sz="1150" spc="-20" b="1">
                <a:latin typeface="Arial"/>
                <a:cs typeface="Arial"/>
              </a:rPr>
              <a:t>л</a:t>
            </a:r>
            <a:r>
              <a:rPr dirty="0" sz="1150" spc="20" b="1">
                <a:latin typeface="Arial"/>
                <a:cs typeface="Arial"/>
              </a:rPr>
              <a:t>у</a:t>
            </a:r>
            <a:r>
              <a:rPr dirty="0" sz="1150" spc="-5" b="1">
                <a:latin typeface="Arial"/>
                <a:cs typeface="Arial"/>
              </a:rPr>
              <a:t>г</a:t>
            </a:r>
            <a:r>
              <a:rPr dirty="0" sz="1150" spc="-40" b="1">
                <a:latin typeface="Arial"/>
                <a:cs typeface="Arial"/>
              </a:rPr>
              <a:t>о</a:t>
            </a:r>
            <a:r>
              <a:rPr dirty="0" sz="1150" spc="-5" b="1">
                <a:latin typeface="Arial"/>
                <a:cs typeface="Arial"/>
              </a:rPr>
              <a:t>в  </a:t>
            </a:r>
            <a:r>
              <a:rPr dirty="0" sz="1150" spc="-10" b="1">
                <a:latin typeface="Arial"/>
                <a:cs typeface="Arial"/>
              </a:rPr>
              <a:t>ування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094533" y="4561815"/>
            <a:ext cx="1169670" cy="434975"/>
            <a:chOff x="3094533" y="4561815"/>
            <a:chExt cx="1169670" cy="434975"/>
          </a:xfrm>
        </p:grpSpPr>
        <p:pic>
          <p:nvPicPr>
            <p:cNvPr id="69" name="object 6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105981" y="4576397"/>
              <a:ext cx="1157909" cy="419928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99613" y="4566895"/>
              <a:ext cx="1142592" cy="410793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3099613" y="456689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2" name="object 72"/>
          <p:cNvSpPr txBox="1"/>
          <p:nvPr/>
        </p:nvSpPr>
        <p:spPr>
          <a:xfrm>
            <a:off x="3263949" y="4574647"/>
            <a:ext cx="817244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90"/>
              </a:spcBef>
            </a:pPr>
            <a:r>
              <a:rPr dirty="0" sz="1150" spc="5" b="1">
                <a:latin typeface="Arial"/>
                <a:cs typeface="Arial"/>
              </a:rPr>
              <a:t>О</a:t>
            </a:r>
            <a:r>
              <a:rPr dirty="0" sz="1150" spc="-20" b="1">
                <a:latin typeface="Arial"/>
                <a:cs typeface="Arial"/>
              </a:rPr>
              <a:t>с</a:t>
            </a:r>
            <a:r>
              <a:rPr dirty="0" sz="1150" spc="10" b="1">
                <a:latin typeface="Arial"/>
                <a:cs typeface="Arial"/>
              </a:rPr>
              <a:t>о</a:t>
            </a:r>
            <a:r>
              <a:rPr dirty="0" sz="1150" b="1">
                <a:latin typeface="Arial"/>
                <a:cs typeface="Arial"/>
              </a:rPr>
              <a:t>б</a:t>
            </a:r>
            <a:r>
              <a:rPr dirty="0" sz="1150" spc="-40" b="1">
                <a:latin typeface="Arial"/>
                <a:cs typeface="Arial"/>
              </a:rPr>
              <a:t>и</a:t>
            </a:r>
            <a:r>
              <a:rPr dirty="0" sz="1150" spc="25" b="1">
                <a:latin typeface="Arial"/>
                <a:cs typeface="Arial"/>
              </a:rPr>
              <a:t>с</a:t>
            </a:r>
            <a:r>
              <a:rPr dirty="0" sz="1150" spc="-40" b="1">
                <a:latin typeface="Arial"/>
                <a:cs typeface="Arial"/>
              </a:rPr>
              <a:t>т</a:t>
            </a:r>
            <a:r>
              <a:rPr dirty="0" sz="1150" spc="5" b="1">
                <a:latin typeface="Arial"/>
                <a:cs typeface="Arial"/>
              </a:rPr>
              <a:t>и</a:t>
            </a:r>
            <a:r>
              <a:rPr dirty="0" sz="1150" spc="-5" b="1">
                <a:latin typeface="Arial"/>
                <a:cs typeface="Arial"/>
              </a:rPr>
              <a:t>й  </a:t>
            </a:r>
            <a:r>
              <a:rPr dirty="0" sz="1150" spc="-5" b="1">
                <a:latin typeface="Arial"/>
                <a:cs typeface="Arial"/>
              </a:rPr>
              <a:t>кабінет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4579911" y="4561815"/>
            <a:ext cx="1165860" cy="434975"/>
            <a:chOff x="4579911" y="4561815"/>
            <a:chExt cx="1165860" cy="434975"/>
          </a:xfrm>
        </p:grpSpPr>
        <p:pic>
          <p:nvPicPr>
            <p:cNvPr id="74" name="object 7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593360" y="4576397"/>
              <a:ext cx="1151894" cy="419928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84991" y="4566895"/>
              <a:ext cx="1142592" cy="410793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4584991" y="456689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74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74" y="407951"/>
                  </a:lnTo>
                  <a:lnTo>
                    <a:pt x="10641" y="400195"/>
                  </a:lnTo>
                  <a:lnTo>
                    <a:pt x="2856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7" name="object 77"/>
          <p:cNvSpPr txBox="1"/>
          <p:nvPr/>
        </p:nvSpPr>
        <p:spPr>
          <a:xfrm>
            <a:off x="4767305" y="4574647"/>
            <a:ext cx="786765" cy="374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36525" marR="5080" indent="-124460">
              <a:lnSpc>
                <a:spcPct val="100000"/>
              </a:lnSpc>
              <a:spcBef>
                <a:spcPts val="90"/>
              </a:spcBef>
            </a:pPr>
            <a:r>
              <a:rPr dirty="0" sz="1150" spc="-20" b="1">
                <a:latin typeface="Arial"/>
                <a:cs typeface="Arial"/>
              </a:rPr>
              <a:t>П</a:t>
            </a:r>
            <a:r>
              <a:rPr dirty="0" sz="1150" spc="25" b="1">
                <a:latin typeface="Arial"/>
                <a:cs typeface="Arial"/>
              </a:rPr>
              <a:t>у</a:t>
            </a:r>
            <a:r>
              <a:rPr dirty="0" sz="1150" spc="-45" b="1">
                <a:latin typeface="Arial"/>
                <a:cs typeface="Arial"/>
              </a:rPr>
              <a:t>б</a:t>
            </a:r>
            <a:r>
              <a:rPr dirty="0" sz="1150" spc="30" b="1">
                <a:latin typeface="Arial"/>
                <a:cs typeface="Arial"/>
              </a:rPr>
              <a:t>л</a:t>
            </a:r>
            <a:r>
              <a:rPr dirty="0" sz="1150" spc="-40" b="1">
                <a:latin typeface="Arial"/>
                <a:cs typeface="Arial"/>
              </a:rPr>
              <a:t>і</a:t>
            </a:r>
            <a:r>
              <a:rPr dirty="0" sz="1150" spc="-5" b="1">
                <a:latin typeface="Arial"/>
                <a:cs typeface="Arial"/>
              </a:rPr>
              <a:t>ч</a:t>
            </a:r>
            <a:r>
              <a:rPr dirty="0" sz="1150" spc="15" b="1">
                <a:latin typeface="Arial"/>
                <a:cs typeface="Arial"/>
              </a:rPr>
              <a:t>н</a:t>
            </a:r>
            <a:r>
              <a:rPr dirty="0" sz="1150" spc="5" b="1">
                <a:latin typeface="Arial"/>
                <a:cs typeface="Arial"/>
              </a:rPr>
              <a:t>и</a:t>
            </a:r>
            <a:r>
              <a:rPr dirty="0" sz="1150" spc="-5" b="1">
                <a:latin typeface="Arial"/>
                <a:cs typeface="Arial"/>
              </a:rPr>
              <a:t>й  </a:t>
            </a:r>
            <a:r>
              <a:rPr dirty="0" sz="1150" spc="-5" b="1">
                <a:latin typeface="Arial"/>
                <a:cs typeface="Arial"/>
              </a:rPr>
              <a:t>портал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1784320" y="3325234"/>
            <a:ext cx="3376295" cy="3543300"/>
            <a:chOff x="1784320" y="3325234"/>
            <a:chExt cx="3376295" cy="3543300"/>
          </a:xfrm>
        </p:grpSpPr>
        <p:sp>
          <p:nvSpPr>
            <p:cNvPr id="79" name="object 79"/>
            <p:cNvSpPr/>
            <p:nvPr/>
          </p:nvSpPr>
          <p:spPr>
            <a:xfrm>
              <a:off x="2917095" y="3329362"/>
              <a:ext cx="2239645" cy="1237615"/>
            </a:xfrm>
            <a:custGeom>
              <a:avLst/>
              <a:gdLst/>
              <a:ahLst/>
              <a:cxnLst/>
              <a:rect l="l" t="t" r="r" b="b"/>
              <a:pathLst>
                <a:path w="2239645" h="1237614">
                  <a:moveTo>
                    <a:pt x="0" y="0"/>
                  </a:moveTo>
                  <a:lnTo>
                    <a:pt x="744422" y="0"/>
                  </a:lnTo>
                  <a:lnTo>
                    <a:pt x="758525" y="2853"/>
                  </a:lnTo>
                  <a:lnTo>
                    <a:pt x="770058" y="10628"/>
                  </a:lnTo>
                  <a:lnTo>
                    <a:pt x="777843" y="22146"/>
                  </a:lnTo>
                  <a:lnTo>
                    <a:pt x="780700" y="36232"/>
                  </a:lnTo>
                  <a:lnTo>
                    <a:pt x="780700" y="210469"/>
                  </a:lnTo>
                </a:path>
                <a:path w="2239645" h="1237614">
                  <a:moveTo>
                    <a:pt x="5320" y="1112411"/>
                  </a:moveTo>
                  <a:lnTo>
                    <a:pt x="717576" y="1112411"/>
                  </a:lnTo>
                  <a:lnTo>
                    <a:pt x="731679" y="1115253"/>
                  </a:lnTo>
                  <a:lnTo>
                    <a:pt x="743213" y="1123009"/>
                  </a:lnTo>
                  <a:lnTo>
                    <a:pt x="750997" y="1134524"/>
                  </a:lnTo>
                  <a:lnTo>
                    <a:pt x="753854" y="1148643"/>
                  </a:lnTo>
                  <a:lnTo>
                    <a:pt x="753854" y="1237533"/>
                  </a:lnTo>
                </a:path>
                <a:path w="2239645" h="1237614">
                  <a:moveTo>
                    <a:pt x="5320" y="1112411"/>
                  </a:moveTo>
                  <a:lnTo>
                    <a:pt x="2202955" y="1112411"/>
                  </a:lnTo>
                  <a:lnTo>
                    <a:pt x="2217058" y="1115253"/>
                  </a:lnTo>
                  <a:lnTo>
                    <a:pt x="2228591" y="1123009"/>
                  </a:lnTo>
                  <a:lnTo>
                    <a:pt x="2236376" y="1134524"/>
                  </a:lnTo>
                  <a:lnTo>
                    <a:pt x="2239232" y="1148643"/>
                  </a:lnTo>
                  <a:lnTo>
                    <a:pt x="2239232" y="1237533"/>
                  </a:lnTo>
                </a:path>
              </a:pathLst>
            </a:custGeom>
            <a:ln w="8056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0" name="object 8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99962" y="6381983"/>
              <a:ext cx="1151878" cy="486189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89400" y="6370538"/>
              <a:ext cx="1142608" cy="479312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1789400" y="6370538"/>
              <a:ext cx="1143000" cy="479425"/>
            </a:xfrm>
            <a:custGeom>
              <a:avLst/>
              <a:gdLst/>
              <a:ahLst/>
              <a:cxnLst/>
              <a:rect l="l" t="t" r="r" b="b"/>
              <a:pathLst>
                <a:path w="1143000" h="479425">
                  <a:moveTo>
                    <a:pt x="0" y="443080"/>
                  </a:moveTo>
                  <a:lnTo>
                    <a:pt x="0" y="36232"/>
                  </a:lnTo>
                  <a:lnTo>
                    <a:pt x="22157" y="2853"/>
                  </a:lnTo>
                  <a:lnTo>
                    <a:pt x="1106330" y="0"/>
                  </a:lnTo>
                  <a:lnTo>
                    <a:pt x="1120467" y="2853"/>
                  </a:lnTo>
                  <a:lnTo>
                    <a:pt x="1131997" y="10628"/>
                  </a:lnTo>
                  <a:lnTo>
                    <a:pt x="1139763" y="22146"/>
                  </a:lnTo>
                  <a:lnTo>
                    <a:pt x="1142608" y="36232"/>
                  </a:lnTo>
                  <a:lnTo>
                    <a:pt x="1142608" y="443080"/>
                  </a:lnTo>
                  <a:lnTo>
                    <a:pt x="1139763" y="457182"/>
                  </a:lnTo>
                  <a:lnTo>
                    <a:pt x="1131997" y="468699"/>
                  </a:lnTo>
                  <a:lnTo>
                    <a:pt x="1120467" y="476465"/>
                  </a:lnTo>
                  <a:lnTo>
                    <a:pt x="1106330" y="479312"/>
                  </a:lnTo>
                  <a:lnTo>
                    <a:pt x="36277" y="479312"/>
                  </a:lnTo>
                  <a:lnTo>
                    <a:pt x="22157" y="476465"/>
                  </a:lnTo>
                  <a:lnTo>
                    <a:pt x="10626" y="468699"/>
                  </a:lnTo>
                  <a:lnTo>
                    <a:pt x="2851" y="457182"/>
                  </a:lnTo>
                  <a:lnTo>
                    <a:pt x="0" y="443080"/>
                  </a:lnTo>
                  <a:close/>
                </a:path>
                <a:path w="1143000" h="479425">
                  <a:moveTo>
                    <a:pt x="14511" y="428587"/>
                  </a:moveTo>
                  <a:lnTo>
                    <a:pt x="14511" y="50725"/>
                  </a:lnTo>
                  <a:lnTo>
                    <a:pt x="36669" y="17346"/>
                  </a:lnTo>
                  <a:lnTo>
                    <a:pt x="50789" y="14492"/>
                  </a:lnTo>
                  <a:lnTo>
                    <a:pt x="1091819" y="14492"/>
                  </a:lnTo>
                  <a:lnTo>
                    <a:pt x="1125251" y="36639"/>
                  </a:lnTo>
                  <a:lnTo>
                    <a:pt x="1128097" y="428587"/>
                  </a:lnTo>
                  <a:lnTo>
                    <a:pt x="1125251" y="442689"/>
                  </a:lnTo>
                  <a:lnTo>
                    <a:pt x="1117486" y="454206"/>
                  </a:lnTo>
                  <a:lnTo>
                    <a:pt x="1105956" y="461972"/>
                  </a:lnTo>
                  <a:lnTo>
                    <a:pt x="1091819" y="464819"/>
                  </a:lnTo>
                  <a:lnTo>
                    <a:pt x="50789" y="464819"/>
                  </a:lnTo>
                  <a:lnTo>
                    <a:pt x="36669" y="461972"/>
                  </a:lnTo>
                  <a:lnTo>
                    <a:pt x="25137" y="454206"/>
                  </a:lnTo>
                  <a:lnTo>
                    <a:pt x="17362" y="442689"/>
                  </a:lnTo>
                  <a:lnTo>
                    <a:pt x="14511" y="428587"/>
                  </a:lnTo>
                  <a:close/>
                </a:path>
              </a:pathLst>
            </a:custGeom>
            <a:ln w="9668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3" name="object 83"/>
          <p:cNvSpPr txBox="1"/>
          <p:nvPr/>
        </p:nvSpPr>
        <p:spPr>
          <a:xfrm>
            <a:off x="2161988" y="6501165"/>
            <a:ext cx="398145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20" b="1">
                <a:latin typeface="Arial"/>
                <a:cs typeface="Arial"/>
              </a:rPr>
              <a:t>Яд</a:t>
            </a:r>
            <a:r>
              <a:rPr dirty="0" sz="1150" spc="5" b="1">
                <a:latin typeface="Arial"/>
                <a:cs typeface="Arial"/>
              </a:rPr>
              <a:t>р</a:t>
            </a:r>
            <a:r>
              <a:rPr dirty="0" sz="1150" spc="-5" b="1">
                <a:latin typeface="Arial"/>
                <a:cs typeface="Arial"/>
              </a:rPr>
              <a:t>о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3079296" y="6844151"/>
            <a:ext cx="1167130" cy="434975"/>
            <a:chOff x="3079296" y="6844151"/>
            <a:chExt cx="1167130" cy="434975"/>
          </a:xfrm>
        </p:grpSpPr>
        <p:pic>
          <p:nvPicPr>
            <p:cNvPr id="85" name="object 8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093814" y="6859034"/>
              <a:ext cx="1151997" cy="419891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084376" y="6849231"/>
              <a:ext cx="1142592" cy="410825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3084376" y="68492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93"/>
                  </a:moveTo>
                  <a:lnTo>
                    <a:pt x="0" y="36232"/>
                  </a:lnTo>
                  <a:lnTo>
                    <a:pt x="22174" y="2847"/>
                  </a:lnTo>
                  <a:lnTo>
                    <a:pt x="1106314" y="0"/>
                  </a:lnTo>
                  <a:lnTo>
                    <a:pt x="1120451" y="2847"/>
                  </a:lnTo>
                  <a:lnTo>
                    <a:pt x="1131981" y="10613"/>
                  </a:lnTo>
                  <a:lnTo>
                    <a:pt x="1139746" y="22129"/>
                  </a:lnTo>
                  <a:lnTo>
                    <a:pt x="1142592" y="36232"/>
                  </a:lnTo>
                  <a:lnTo>
                    <a:pt x="1142592" y="374593"/>
                  </a:lnTo>
                  <a:lnTo>
                    <a:pt x="1139746" y="388696"/>
                  </a:lnTo>
                  <a:lnTo>
                    <a:pt x="1131981" y="400213"/>
                  </a:lnTo>
                  <a:lnTo>
                    <a:pt x="1120451" y="407978"/>
                  </a:lnTo>
                  <a:lnTo>
                    <a:pt x="1106314" y="410825"/>
                  </a:lnTo>
                  <a:lnTo>
                    <a:pt x="36277" y="410825"/>
                  </a:lnTo>
                  <a:lnTo>
                    <a:pt x="22174" y="407978"/>
                  </a:lnTo>
                  <a:lnTo>
                    <a:pt x="10641" y="400213"/>
                  </a:lnTo>
                  <a:lnTo>
                    <a:pt x="2856" y="388696"/>
                  </a:lnTo>
                  <a:lnTo>
                    <a:pt x="0" y="374593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8" name="object 88"/>
          <p:cNvSpPr txBox="1"/>
          <p:nvPr/>
        </p:nvSpPr>
        <p:spPr>
          <a:xfrm>
            <a:off x="3118918" y="6859261"/>
            <a:ext cx="1073785" cy="37338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1375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Адмініструван</a:t>
            </a:r>
            <a:endParaRPr sz="1150">
              <a:latin typeface="Arial"/>
              <a:cs typeface="Arial"/>
            </a:endParaRPr>
          </a:p>
          <a:p>
            <a:pPr algn="ctr">
              <a:lnSpc>
                <a:spcPts val="1375"/>
              </a:lnSpc>
            </a:pPr>
            <a:r>
              <a:rPr dirty="0" sz="1150" spc="-30" b="1">
                <a:latin typeface="Arial"/>
                <a:cs typeface="Arial"/>
              </a:rPr>
              <a:t>ня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89" name="object 89"/>
          <p:cNvGrpSpPr/>
          <p:nvPr/>
        </p:nvGrpSpPr>
        <p:grpSpPr>
          <a:xfrm>
            <a:off x="2927881" y="6606075"/>
            <a:ext cx="4105275" cy="673100"/>
            <a:chOff x="2927881" y="6606075"/>
            <a:chExt cx="4105275" cy="673100"/>
          </a:xfrm>
        </p:grpSpPr>
        <p:sp>
          <p:nvSpPr>
            <p:cNvPr id="90" name="object 90"/>
            <p:cNvSpPr/>
            <p:nvPr/>
          </p:nvSpPr>
          <p:spPr>
            <a:xfrm>
              <a:off x="2932009" y="6610203"/>
              <a:ext cx="2117725" cy="239395"/>
            </a:xfrm>
            <a:custGeom>
              <a:avLst/>
              <a:gdLst/>
              <a:ahLst/>
              <a:cxnLst/>
              <a:rect l="l" t="t" r="r" b="b"/>
              <a:pathLst>
                <a:path w="2117725" h="239395">
                  <a:moveTo>
                    <a:pt x="0" y="0"/>
                  </a:moveTo>
                  <a:lnTo>
                    <a:pt x="2081383" y="0"/>
                  </a:lnTo>
                  <a:lnTo>
                    <a:pt x="2095520" y="2847"/>
                  </a:lnTo>
                  <a:lnTo>
                    <a:pt x="2107050" y="10613"/>
                  </a:lnTo>
                  <a:lnTo>
                    <a:pt x="2114816" y="22129"/>
                  </a:lnTo>
                  <a:lnTo>
                    <a:pt x="2117661" y="36232"/>
                  </a:lnTo>
                  <a:lnTo>
                    <a:pt x="2117661" y="239028"/>
                  </a:lnTo>
                </a:path>
              </a:pathLst>
            </a:custGeom>
            <a:ln w="8051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1" name="object 9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881225" y="6859033"/>
              <a:ext cx="1151894" cy="419774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872373" y="6849231"/>
              <a:ext cx="1142592" cy="410825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5872373" y="68492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93"/>
                  </a:moveTo>
                  <a:lnTo>
                    <a:pt x="0" y="36232"/>
                  </a:lnTo>
                  <a:lnTo>
                    <a:pt x="22140" y="2847"/>
                  </a:lnTo>
                  <a:lnTo>
                    <a:pt x="1106314" y="0"/>
                  </a:lnTo>
                  <a:lnTo>
                    <a:pt x="1120451" y="2847"/>
                  </a:lnTo>
                  <a:lnTo>
                    <a:pt x="1131981" y="10613"/>
                  </a:lnTo>
                  <a:lnTo>
                    <a:pt x="1139746" y="22129"/>
                  </a:lnTo>
                  <a:lnTo>
                    <a:pt x="1142592" y="36232"/>
                  </a:lnTo>
                  <a:lnTo>
                    <a:pt x="1142592" y="374593"/>
                  </a:lnTo>
                  <a:lnTo>
                    <a:pt x="1139746" y="388696"/>
                  </a:lnTo>
                  <a:lnTo>
                    <a:pt x="1131981" y="400213"/>
                  </a:lnTo>
                  <a:lnTo>
                    <a:pt x="1120451" y="407978"/>
                  </a:lnTo>
                  <a:lnTo>
                    <a:pt x="1106314" y="410825"/>
                  </a:lnTo>
                  <a:lnTo>
                    <a:pt x="36277" y="410825"/>
                  </a:lnTo>
                  <a:lnTo>
                    <a:pt x="22140" y="407978"/>
                  </a:lnTo>
                  <a:lnTo>
                    <a:pt x="10611" y="400213"/>
                  </a:lnTo>
                  <a:lnTo>
                    <a:pt x="2845" y="388696"/>
                  </a:lnTo>
                  <a:lnTo>
                    <a:pt x="0" y="374593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4" name="object 94"/>
          <p:cNvSpPr txBox="1"/>
          <p:nvPr/>
        </p:nvSpPr>
        <p:spPr>
          <a:xfrm>
            <a:off x="6215438" y="6946017"/>
            <a:ext cx="466725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25" b="1">
                <a:latin typeface="Arial"/>
                <a:cs typeface="Arial"/>
              </a:rPr>
              <a:t>А</a:t>
            </a:r>
            <a:r>
              <a:rPr dirty="0" sz="1150" spc="25" b="1">
                <a:latin typeface="Arial"/>
                <a:cs typeface="Arial"/>
              </a:rPr>
              <a:t>у</a:t>
            </a:r>
            <a:r>
              <a:rPr dirty="0" sz="1150" spc="-15" b="1">
                <a:latin typeface="Arial"/>
                <a:cs typeface="Arial"/>
              </a:rPr>
              <a:t>д</a:t>
            </a:r>
            <a:r>
              <a:rPr dirty="0" sz="1150" spc="5" b="1">
                <a:latin typeface="Arial"/>
                <a:cs typeface="Arial"/>
              </a:rPr>
              <a:t>и</a:t>
            </a:r>
            <a:r>
              <a:rPr dirty="0" sz="1150" spc="-5" b="1">
                <a:latin typeface="Arial"/>
                <a:cs typeface="Arial"/>
              </a:rPr>
              <a:t>т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4473335" y="6844151"/>
            <a:ext cx="1169670" cy="434975"/>
            <a:chOff x="4473335" y="6844151"/>
            <a:chExt cx="1169670" cy="434975"/>
          </a:xfrm>
        </p:grpSpPr>
        <p:pic>
          <p:nvPicPr>
            <p:cNvPr id="96" name="object 9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4484414" y="6859033"/>
              <a:ext cx="1158165" cy="419774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478415" y="6849231"/>
              <a:ext cx="1142592" cy="410825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4478415" y="68492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93"/>
                  </a:moveTo>
                  <a:lnTo>
                    <a:pt x="0" y="36232"/>
                  </a:lnTo>
                  <a:lnTo>
                    <a:pt x="22140" y="2847"/>
                  </a:lnTo>
                  <a:lnTo>
                    <a:pt x="1106314" y="0"/>
                  </a:lnTo>
                  <a:lnTo>
                    <a:pt x="1120417" y="2847"/>
                  </a:lnTo>
                  <a:lnTo>
                    <a:pt x="1131950" y="10613"/>
                  </a:lnTo>
                  <a:lnTo>
                    <a:pt x="1139735" y="22129"/>
                  </a:lnTo>
                  <a:lnTo>
                    <a:pt x="1142592" y="36232"/>
                  </a:lnTo>
                  <a:lnTo>
                    <a:pt x="1142592" y="374593"/>
                  </a:lnTo>
                  <a:lnTo>
                    <a:pt x="1139735" y="388696"/>
                  </a:lnTo>
                  <a:lnTo>
                    <a:pt x="1131950" y="400213"/>
                  </a:lnTo>
                  <a:lnTo>
                    <a:pt x="1120417" y="407978"/>
                  </a:lnTo>
                  <a:lnTo>
                    <a:pt x="1106314" y="410825"/>
                  </a:lnTo>
                  <a:lnTo>
                    <a:pt x="36277" y="410825"/>
                  </a:lnTo>
                  <a:lnTo>
                    <a:pt x="22140" y="407978"/>
                  </a:lnTo>
                  <a:lnTo>
                    <a:pt x="10611" y="400213"/>
                  </a:lnTo>
                  <a:lnTo>
                    <a:pt x="2845" y="388696"/>
                  </a:lnTo>
                  <a:lnTo>
                    <a:pt x="0" y="374593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9" name="object 99"/>
          <p:cNvSpPr txBox="1"/>
          <p:nvPr/>
        </p:nvSpPr>
        <p:spPr>
          <a:xfrm>
            <a:off x="4484337" y="6946017"/>
            <a:ext cx="1134745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Імпорт\Експорт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00" name="object 100"/>
          <p:cNvGrpSpPr/>
          <p:nvPr/>
        </p:nvGrpSpPr>
        <p:grpSpPr>
          <a:xfrm>
            <a:off x="7261251" y="6844151"/>
            <a:ext cx="1169035" cy="434975"/>
            <a:chOff x="7261251" y="6844151"/>
            <a:chExt cx="1169035" cy="434975"/>
          </a:xfrm>
        </p:grpSpPr>
        <p:pic>
          <p:nvPicPr>
            <p:cNvPr id="101" name="object 10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271893" y="6859034"/>
              <a:ext cx="1157909" cy="419891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266331" y="6849231"/>
              <a:ext cx="1142592" cy="410825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7266331" y="6849231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93"/>
                  </a:moveTo>
                  <a:lnTo>
                    <a:pt x="0" y="36232"/>
                  </a:lnTo>
                  <a:lnTo>
                    <a:pt x="22174" y="2847"/>
                  </a:lnTo>
                  <a:lnTo>
                    <a:pt x="1106314" y="0"/>
                  </a:lnTo>
                  <a:lnTo>
                    <a:pt x="1120451" y="2847"/>
                  </a:lnTo>
                  <a:lnTo>
                    <a:pt x="1131981" y="10613"/>
                  </a:lnTo>
                  <a:lnTo>
                    <a:pt x="1139746" y="22129"/>
                  </a:lnTo>
                  <a:lnTo>
                    <a:pt x="1142592" y="36232"/>
                  </a:lnTo>
                  <a:lnTo>
                    <a:pt x="1142592" y="374593"/>
                  </a:lnTo>
                  <a:lnTo>
                    <a:pt x="1139746" y="388696"/>
                  </a:lnTo>
                  <a:lnTo>
                    <a:pt x="1131981" y="400213"/>
                  </a:lnTo>
                  <a:lnTo>
                    <a:pt x="1120451" y="407978"/>
                  </a:lnTo>
                  <a:lnTo>
                    <a:pt x="1106314" y="410825"/>
                  </a:lnTo>
                  <a:lnTo>
                    <a:pt x="36277" y="410825"/>
                  </a:lnTo>
                  <a:lnTo>
                    <a:pt x="22174" y="407978"/>
                  </a:lnTo>
                  <a:lnTo>
                    <a:pt x="10641" y="400213"/>
                  </a:lnTo>
                  <a:lnTo>
                    <a:pt x="2856" y="388696"/>
                  </a:lnTo>
                  <a:lnTo>
                    <a:pt x="0" y="374593"/>
                  </a:lnTo>
                  <a:close/>
                </a:path>
              </a:pathLst>
            </a:custGeom>
            <a:ln w="9663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4" name="object 104"/>
          <p:cNvSpPr txBox="1"/>
          <p:nvPr/>
        </p:nvSpPr>
        <p:spPr>
          <a:xfrm>
            <a:off x="7357385" y="6859261"/>
            <a:ext cx="967105" cy="37338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3815">
              <a:lnSpc>
                <a:spcPts val="1375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Надсилання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ts val="1375"/>
              </a:lnSpc>
            </a:pPr>
            <a:r>
              <a:rPr dirty="0" sz="1150" spc="-10" b="1">
                <a:latin typeface="Arial"/>
                <a:cs typeface="Arial"/>
              </a:rPr>
              <a:t>повідомлень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05" name="object 105"/>
          <p:cNvGrpSpPr/>
          <p:nvPr/>
        </p:nvGrpSpPr>
        <p:grpSpPr>
          <a:xfrm>
            <a:off x="2927881" y="2621778"/>
            <a:ext cx="4914265" cy="4231640"/>
            <a:chOff x="2927881" y="2621778"/>
            <a:chExt cx="4914265" cy="4231640"/>
          </a:xfrm>
        </p:grpSpPr>
        <p:pic>
          <p:nvPicPr>
            <p:cNvPr id="106" name="object 10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142244" y="2637967"/>
              <a:ext cx="1151894" cy="419733"/>
            </a:xfrm>
            <a:prstGeom prst="rect">
              <a:avLst/>
            </a:prstGeom>
          </p:spPr>
        </p:pic>
        <p:pic>
          <p:nvPicPr>
            <p:cNvPr id="107" name="object 107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133875" y="2626858"/>
              <a:ext cx="1142592" cy="410874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3133875" y="2626858"/>
              <a:ext cx="1143000" cy="411480"/>
            </a:xfrm>
            <a:custGeom>
              <a:avLst/>
              <a:gdLst/>
              <a:ahLst/>
              <a:cxnLst/>
              <a:rect l="l" t="t" r="r" b="b"/>
              <a:pathLst>
                <a:path w="1143000" h="411480">
                  <a:moveTo>
                    <a:pt x="0" y="374641"/>
                  </a:moveTo>
                  <a:lnTo>
                    <a:pt x="0" y="36232"/>
                  </a:lnTo>
                  <a:lnTo>
                    <a:pt x="22174" y="2853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46"/>
                  </a:lnTo>
                  <a:lnTo>
                    <a:pt x="1142592" y="374641"/>
                  </a:lnTo>
                  <a:lnTo>
                    <a:pt x="1139746" y="388727"/>
                  </a:lnTo>
                  <a:lnTo>
                    <a:pt x="1131981" y="400245"/>
                  </a:lnTo>
                  <a:lnTo>
                    <a:pt x="1120451" y="408020"/>
                  </a:lnTo>
                  <a:lnTo>
                    <a:pt x="1106314" y="410874"/>
                  </a:lnTo>
                  <a:lnTo>
                    <a:pt x="36277" y="410874"/>
                  </a:lnTo>
                  <a:lnTo>
                    <a:pt x="22174" y="408020"/>
                  </a:lnTo>
                  <a:lnTo>
                    <a:pt x="10641" y="400245"/>
                  </a:lnTo>
                  <a:lnTo>
                    <a:pt x="2856" y="388727"/>
                  </a:lnTo>
                  <a:lnTo>
                    <a:pt x="0" y="37464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/>
            <p:cNvSpPr/>
            <p:nvPr/>
          </p:nvSpPr>
          <p:spPr>
            <a:xfrm>
              <a:off x="2932009" y="6610202"/>
              <a:ext cx="4906010" cy="239395"/>
            </a:xfrm>
            <a:custGeom>
              <a:avLst/>
              <a:gdLst/>
              <a:ahLst/>
              <a:cxnLst/>
              <a:rect l="l" t="t" r="r" b="b"/>
              <a:pathLst>
                <a:path w="4906009" h="239395">
                  <a:moveTo>
                    <a:pt x="0" y="0"/>
                  </a:moveTo>
                  <a:lnTo>
                    <a:pt x="3475422" y="0"/>
                  </a:lnTo>
                  <a:lnTo>
                    <a:pt x="3489525" y="2847"/>
                  </a:lnTo>
                  <a:lnTo>
                    <a:pt x="3501058" y="10613"/>
                  </a:lnTo>
                  <a:lnTo>
                    <a:pt x="3508843" y="22129"/>
                  </a:lnTo>
                  <a:lnTo>
                    <a:pt x="3511700" y="36232"/>
                  </a:lnTo>
                  <a:lnTo>
                    <a:pt x="3511700" y="239028"/>
                  </a:lnTo>
                </a:path>
                <a:path w="4906009" h="239395">
                  <a:moveTo>
                    <a:pt x="0" y="0"/>
                  </a:moveTo>
                  <a:lnTo>
                    <a:pt x="4869380" y="0"/>
                  </a:lnTo>
                  <a:lnTo>
                    <a:pt x="4883483" y="2847"/>
                  </a:lnTo>
                  <a:lnTo>
                    <a:pt x="4895016" y="10613"/>
                  </a:lnTo>
                  <a:lnTo>
                    <a:pt x="4902801" y="22129"/>
                  </a:lnTo>
                  <a:lnTo>
                    <a:pt x="4905658" y="36232"/>
                  </a:lnTo>
                  <a:lnTo>
                    <a:pt x="4905658" y="239028"/>
                  </a:lnTo>
                </a:path>
                <a:path w="4906009" h="239395">
                  <a:moveTo>
                    <a:pt x="0" y="0"/>
                  </a:moveTo>
                  <a:lnTo>
                    <a:pt x="687425" y="0"/>
                  </a:lnTo>
                  <a:lnTo>
                    <a:pt x="701528" y="2847"/>
                  </a:lnTo>
                  <a:lnTo>
                    <a:pt x="713062" y="10613"/>
                  </a:lnTo>
                  <a:lnTo>
                    <a:pt x="720846" y="22129"/>
                  </a:lnTo>
                  <a:lnTo>
                    <a:pt x="723703" y="36232"/>
                  </a:lnTo>
                  <a:lnTo>
                    <a:pt x="723703" y="239028"/>
                  </a:lnTo>
                </a:path>
              </a:pathLst>
            </a:custGeom>
            <a:ln w="8056">
              <a:solidFill>
                <a:srgbClr val="5B6D7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0" name="object 110"/>
          <p:cNvSpPr txBox="1"/>
          <p:nvPr/>
        </p:nvSpPr>
        <p:spPr>
          <a:xfrm>
            <a:off x="3344244" y="2719715"/>
            <a:ext cx="726440" cy="1993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Навчання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4551372" y="2621778"/>
            <a:ext cx="1170305" cy="436245"/>
            <a:chOff x="4551372" y="2621778"/>
            <a:chExt cx="1170305" cy="436245"/>
          </a:xfrm>
        </p:grpSpPr>
        <p:pic>
          <p:nvPicPr>
            <p:cNvPr id="112" name="object 112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563128" y="2637967"/>
              <a:ext cx="1157925" cy="419733"/>
            </a:xfrm>
            <a:prstGeom prst="rect">
              <a:avLst/>
            </a:prstGeom>
          </p:spPr>
        </p:pic>
        <p:pic>
          <p:nvPicPr>
            <p:cNvPr id="113" name="object 113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556452" y="2626858"/>
              <a:ext cx="1142592" cy="410874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4556452" y="2626858"/>
              <a:ext cx="1143000" cy="411480"/>
            </a:xfrm>
            <a:custGeom>
              <a:avLst/>
              <a:gdLst/>
              <a:ahLst/>
              <a:cxnLst/>
              <a:rect l="l" t="t" r="r" b="b"/>
              <a:pathLst>
                <a:path w="1143000" h="411480">
                  <a:moveTo>
                    <a:pt x="0" y="374641"/>
                  </a:moveTo>
                  <a:lnTo>
                    <a:pt x="0" y="36232"/>
                  </a:lnTo>
                  <a:lnTo>
                    <a:pt x="22140" y="2853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46"/>
                  </a:lnTo>
                  <a:lnTo>
                    <a:pt x="1142592" y="374641"/>
                  </a:lnTo>
                  <a:lnTo>
                    <a:pt x="1139746" y="388727"/>
                  </a:lnTo>
                  <a:lnTo>
                    <a:pt x="1131981" y="400245"/>
                  </a:lnTo>
                  <a:lnTo>
                    <a:pt x="1120451" y="408020"/>
                  </a:lnTo>
                  <a:lnTo>
                    <a:pt x="1106314" y="410874"/>
                  </a:lnTo>
                  <a:lnTo>
                    <a:pt x="36277" y="410874"/>
                  </a:lnTo>
                  <a:lnTo>
                    <a:pt x="22140" y="408020"/>
                  </a:lnTo>
                  <a:lnTo>
                    <a:pt x="10611" y="400245"/>
                  </a:lnTo>
                  <a:lnTo>
                    <a:pt x="2845" y="388727"/>
                  </a:lnTo>
                  <a:lnTo>
                    <a:pt x="0" y="37464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5" name="object 115"/>
          <p:cNvSpPr txBox="1"/>
          <p:nvPr/>
        </p:nvSpPr>
        <p:spPr>
          <a:xfrm>
            <a:off x="4675643" y="2719715"/>
            <a:ext cx="908050" cy="1993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Оцінювання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16" name="object 116"/>
          <p:cNvGrpSpPr/>
          <p:nvPr/>
        </p:nvGrpSpPr>
        <p:grpSpPr>
          <a:xfrm>
            <a:off x="1808264" y="1734798"/>
            <a:ext cx="3323590" cy="4294505"/>
            <a:chOff x="1808264" y="1734798"/>
            <a:chExt cx="3323590" cy="4294505"/>
          </a:xfrm>
        </p:grpSpPr>
        <p:sp>
          <p:nvSpPr>
            <p:cNvPr id="117" name="object 117"/>
            <p:cNvSpPr/>
            <p:nvPr/>
          </p:nvSpPr>
          <p:spPr>
            <a:xfrm>
              <a:off x="2901777" y="1738926"/>
              <a:ext cx="2226310" cy="888365"/>
            </a:xfrm>
            <a:custGeom>
              <a:avLst/>
              <a:gdLst/>
              <a:ahLst/>
              <a:cxnLst/>
              <a:rect l="l" t="t" r="r" b="b"/>
              <a:pathLst>
                <a:path w="2226310" h="888364">
                  <a:moveTo>
                    <a:pt x="0" y="0"/>
                  </a:moveTo>
                  <a:lnTo>
                    <a:pt x="49418" y="0"/>
                  </a:lnTo>
                  <a:lnTo>
                    <a:pt x="63555" y="2841"/>
                  </a:lnTo>
                  <a:lnTo>
                    <a:pt x="75085" y="10597"/>
                  </a:lnTo>
                  <a:lnTo>
                    <a:pt x="82850" y="22113"/>
                  </a:lnTo>
                  <a:lnTo>
                    <a:pt x="85696" y="36232"/>
                  </a:lnTo>
                  <a:lnTo>
                    <a:pt x="85696" y="766111"/>
                  </a:lnTo>
                  <a:lnTo>
                    <a:pt x="88553" y="780230"/>
                  </a:lnTo>
                  <a:lnTo>
                    <a:pt x="96337" y="791745"/>
                  </a:lnTo>
                  <a:lnTo>
                    <a:pt x="107871" y="799501"/>
                  </a:lnTo>
                  <a:lnTo>
                    <a:pt x="121974" y="802343"/>
                  </a:lnTo>
                  <a:lnTo>
                    <a:pt x="767156" y="802343"/>
                  </a:lnTo>
                  <a:lnTo>
                    <a:pt x="781259" y="805196"/>
                  </a:lnTo>
                  <a:lnTo>
                    <a:pt x="792792" y="812971"/>
                  </a:lnTo>
                  <a:lnTo>
                    <a:pt x="800577" y="824490"/>
                  </a:lnTo>
                  <a:lnTo>
                    <a:pt x="803434" y="838575"/>
                  </a:lnTo>
                  <a:lnTo>
                    <a:pt x="803434" y="887932"/>
                  </a:lnTo>
                </a:path>
                <a:path w="2226310" h="888364">
                  <a:moveTo>
                    <a:pt x="0" y="0"/>
                  </a:moveTo>
                  <a:lnTo>
                    <a:pt x="49418" y="0"/>
                  </a:lnTo>
                  <a:lnTo>
                    <a:pt x="63555" y="2841"/>
                  </a:lnTo>
                  <a:lnTo>
                    <a:pt x="75085" y="10597"/>
                  </a:lnTo>
                  <a:lnTo>
                    <a:pt x="82850" y="22113"/>
                  </a:lnTo>
                  <a:lnTo>
                    <a:pt x="85696" y="36232"/>
                  </a:lnTo>
                  <a:lnTo>
                    <a:pt x="85696" y="766111"/>
                  </a:lnTo>
                  <a:lnTo>
                    <a:pt x="88553" y="780230"/>
                  </a:lnTo>
                  <a:lnTo>
                    <a:pt x="96337" y="791745"/>
                  </a:lnTo>
                  <a:lnTo>
                    <a:pt x="107871" y="799501"/>
                  </a:lnTo>
                  <a:lnTo>
                    <a:pt x="121974" y="802343"/>
                  </a:lnTo>
                  <a:lnTo>
                    <a:pt x="2189653" y="802343"/>
                  </a:lnTo>
                  <a:lnTo>
                    <a:pt x="2203790" y="805196"/>
                  </a:lnTo>
                  <a:lnTo>
                    <a:pt x="2215319" y="812971"/>
                  </a:lnTo>
                  <a:lnTo>
                    <a:pt x="2223085" y="824490"/>
                  </a:lnTo>
                  <a:lnTo>
                    <a:pt x="2225930" y="838575"/>
                  </a:lnTo>
                  <a:lnTo>
                    <a:pt x="2225930" y="887932"/>
                  </a:lnTo>
                </a:path>
              </a:pathLst>
            </a:custGeom>
            <a:ln w="8056">
              <a:solidFill>
                <a:srgbClr val="5B6D7D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8" name="object 118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818116" y="5222543"/>
              <a:ext cx="1157909" cy="486189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813344" y="5211669"/>
              <a:ext cx="1142608" cy="479312"/>
            </a:xfrm>
            <a:prstGeom prst="rect">
              <a:avLst/>
            </a:prstGeom>
          </p:spPr>
        </p:pic>
        <p:sp>
          <p:nvSpPr>
            <p:cNvPr id="120" name="object 120"/>
            <p:cNvSpPr/>
            <p:nvPr/>
          </p:nvSpPr>
          <p:spPr>
            <a:xfrm>
              <a:off x="1813344" y="5211669"/>
              <a:ext cx="1143000" cy="479425"/>
            </a:xfrm>
            <a:custGeom>
              <a:avLst/>
              <a:gdLst/>
              <a:ahLst/>
              <a:cxnLst/>
              <a:rect l="l" t="t" r="r" b="b"/>
              <a:pathLst>
                <a:path w="1143000" h="479425">
                  <a:moveTo>
                    <a:pt x="0" y="443080"/>
                  </a:moveTo>
                  <a:lnTo>
                    <a:pt x="0" y="36232"/>
                  </a:lnTo>
                  <a:lnTo>
                    <a:pt x="22154" y="2841"/>
                  </a:lnTo>
                  <a:lnTo>
                    <a:pt x="36277" y="0"/>
                  </a:lnTo>
                  <a:lnTo>
                    <a:pt x="1106330" y="0"/>
                  </a:lnTo>
                  <a:lnTo>
                    <a:pt x="1139763" y="22113"/>
                  </a:lnTo>
                  <a:lnTo>
                    <a:pt x="1142608" y="443080"/>
                  </a:lnTo>
                  <a:lnTo>
                    <a:pt x="1139763" y="457165"/>
                  </a:lnTo>
                  <a:lnTo>
                    <a:pt x="1131997" y="468684"/>
                  </a:lnTo>
                  <a:lnTo>
                    <a:pt x="1120467" y="476459"/>
                  </a:lnTo>
                  <a:lnTo>
                    <a:pt x="1106330" y="479312"/>
                  </a:lnTo>
                  <a:lnTo>
                    <a:pt x="36277" y="479312"/>
                  </a:lnTo>
                  <a:lnTo>
                    <a:pt x="22154" y="476459"/>
                  </a:lnTo>
                  <a:lnTo>
                    <a:pt x="10623" y="468684"/>
                  </a:lnTo>
                  <a:lnTo>
                    <a:pt x="2850" y="457165"/>
                  </a:lnTo>
                  <a:lnTo>
                    <a:pt x="0" y="443080"/>
                  </a:lnTo>
                  <a:close/>
                </a:path>
                <a:path w="1143000" h="479425">
                  <a:moveTo>
                    <a:pt x="14511" y="428587"/>
                  </a:moveTo>
                  <a:lnTo>
                    <a:pt x="14511" y="50725"/>
                  </a:lnTo>
                  <a:lnTo>
                    <a:pt x="36665" y="17334"/>
                  </a:lnTo>
                  <a:lnTo>
                    <a:pt x="50789" y="14492"/>
                  </a:lnTo>
                  <a:lnTo>
                    <a:pt x="1091819" y="14492"/>
                  </a:lnTo>
                  <a:lnTo>
                    <a:pt x="1125251" y="36605"/>
                  </a:lnTo>
                  <a:lnTo>
                    <a:pt x="1128097" y="428587"/>
                  </a:lnTo>
                  <a:lnTo>
                    <a:pt x="1125251" y="442672"/>
                  </a:lnTo>
                  <a:lnTo>
                    <a:pt x="1117486" y="454191"/>
                  </a:lnTo>
                  <a:lnTo>
                    <a:pt x="1105956" y="461966"/>
                  </a:lnTo>
                  <a:lnTo>
                    <a:pt x="1091819" y="464819"/>
                  </a:lnTo>
                  <a:lnTo>
                    <a:pt x="50789" y="464819"/>
                  </a:lnTo>
                  <a:lnTo>
                    <a:pt x="36665" y="461966"/>
                  </a:lnTo>
                  <a:lnTo>
                    <a:pt x="25134" y="454191"/>
                  </a:lnTo>
                  <a:lnTo>
                    <a:pt x="17361" y="442672"/>
                  </a:lnTo>
                  <a:lnTo>
                    <a:pt x="14511" y="428587"/>
                  </a:lnTo>
                  <a:close/>
                </a:path>
              </a:pathLst>
            </a:custGeom>
            <a:ln w="9668">
              <a:solidFill>
                <a:srgbClr val="5B6D7D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1" name="object 12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142244" y="5609014"/>
              <a:ext cx="1151894" cy="419774"/>
            </a:xfrm>
            <a:prstGeom prst="rect">
              <a:avLst/>
            </a:prstGeom>
          </p:spPr>
        </p:pic>
        <p:sp>
          <p:nvSpPr>
            <p:cNvPr id="122" name="object 122"/>
            <p:cNvSpPr/>
            <p:nvPr/>
          </p:nvSpPr>
          <p:spPr>
            <a:xfrm>
              <a:off x="3133875" y="559951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1106314" y="0"/>
                  </a:moveTo>
                  <a:lnTo>
                    <a:pt x="36277" y="0"/>
                  </a:lnTo>
                  <a:lnTo>
                    <a:pt x="22174" y="2841"/>
                  </a:lnTo>
                  <a:lnTo>
                    <a:pt x="10641" y="10597"/>
                  </a:lnTo>
                  <a:lnTo>
                    <a:pt x="2856" y="22113"/>
                  </a:lnTo>
                  <a:lnTo>
                    <a:pt x="0" y="36232"/>
                  </a:lnTo>
                  <a:lnTo>
                    <a:pt x="0" y="374561"/>
                  </a:lnTo>
                  <a:lnTo>
                    <a:pt x="2856" y="388680"/>
                  </a:lnTo>
                  <a:lnTo>
                    <a:pt x="10641" y="400195"/>
                  </a:lnTo>
                  <a:lnTo>
                    <a:pt x="22174" y="407951"/>
                  </a:lnTo>
                  <a:lnTo>
                    <a:pt x="36277" y="410793"/>
                  </a:lnTo>
                  <a:lnTo>
                    <a:pt x="1106314" y="410793"/>
                  </a:lnTo>
                  <a:lnTo>
                    <a:pt x="1120451" y="407951"/>
                  </a:lnTo>
                  <a:lnTo>
                    <a:pt x="1131981" y="400195"/>
                  </a:lnTo>
                  <a:lnTo>
                    <a:pt x="1139746" y="388680"/>
                  </a:lnTo>
                  <a:lnTo>
                    <a:pt x="1142592" y="374561"/>
                  </a:lnTo>
                  <a:lnTo>
                    <a:pt x="1142592" y="36232"/>
                  </a:lnTo>
                  <a:lnTo>
                    <a:pt x="1139746" y="22113"/>
                  </a:lnTo>
                  <a:lnTo>
                    <a:pt x="1131981" y="10597"/>
                  </a:lnTo>
                  <a:lnTo>
                    <a:pt x="1120451" y="2841"/>
                  </a:lnTo>
                  <a:lnTo>
                    <a:pt x="11063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/>
            <p:cNvSpPr/>
            <p:nvPr/>
          </p:nvSpPr>
          <p:spPr>
            <a:xfrm>
              <a:off x="3133875" y="559951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74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74" y="407951"/>
                  </a:lnTo>
                  <a:lnTo>
                    <a:pt x="10641" y="400195"/>
                  </a:lnTo>
                  <a:lnTo>
                    <a:pt x="2856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4" name="object 124"/>
          <p:cNvSpPr txBox="1"/>
          <p:nvPr/>
        </p:nvSpPr>
        <p:spPr>
          <a:xfrm>
            <a:off x="3368590" y="5694989"/>
            <a:ext cx="678180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Д</a:t>
            </a:r>
            <a:r>
              <a:rPr dirty="0" sz="1150" spc="10" b="1">
                <a:latin typeface="Arial"/>
                <a:cs typeface="Arial"/>
              </a:rPr>
              <a:t>і</a:t>
            </a:r>
            <a:r>
              <a:rPr dirty="0" sz="1150" spc="-25" b="1">
                <a:latin typeface="Arial"/>
                <a:cs typeface="Arial"/>
              </a:rPr>
              <a:t>а</a:t>
            </a:r>
            <a:r>
              <a:rPr dirty="0" sz="1150" spc="-5" b="1">
                <a:latin typeface="Arial"/>
                <a:cs typeface="Arial"/>
              </a:rPr>
              <a:t>г</a:t>
            </a:r>
            <a:r>
              <a:rPr dirty="0" sz="1150" spc="10" b="1">
                <a:latin typeface="Arial"/>
                <a:cs typeface="Arial"/>
              </a:rPr>
              <a:t>р</a:t>
            </a:r>
            <a:r>
              <a:rPr dirty="0" sz="1150" spc="-25" b="1">
                <a:latin typeface="Arial"/>
                <a:cs typeface="Arial"/>
              </a:rPr>
              <a:t>а</a:t>
            </a:r>
            <a:r>
              <a:rPr dirty="0" sz="1150" spc="5" b="1">
                <a:latin typeface="Arial"/>
                <a:cs typeface="Arial"/>
              </a:rPr>
              <a:t>м</a:t>
            </a:r>
            <a:r>
              <a:rPr dirty="0" sz="1150" spc="-5" b="1">
                <a:latin typeface="Arial"/>
                <a:cs typeface="Arial"/>
              </a:rPr>
              <a:t>и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25" name="object 125"/>
          <p:cNvGrpSpPr/>
          <p:nvPr/>
        </p:nvGrpSpPr>
        <p:grpSpPr>
          <a:xfrm>
            <a:off x="4545648" y="5594435"/>
            <a:ext cx="1169670" cy="434975"/>
            <a:chOff x="4545648" y="5594435"/>
            <a:chExt cx="1169670" cy="434975"/>
          </a:xfrm>
        </p:grpSpPr>
        <p:pic>
          <p:nvPicPr>
            <p:cNvPr id="126" name="object 12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4557097" y="5609014"/>
              <a:ext cx="1157909" cy="419774"/>
            </a:xfrm>
            <a:prstGeom prst="rect">
              <a:avLst/>
            </a:prstGeom>
          </p:spPr>
        </p:pic>
        <p:sp>
          <p:nvSpPr>
            <p:cNvPr id="127" name="object 127"/>
            <p:cNvSpPr/>
            <p:nvPr/>
          </p:nvSpPr>
          <p:spPr>
            <a:xfrm>
              <a:off x="4550728" y="559951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1106314" y="0"/>
                  </a:moveTo>
                  <a:lnTo>
                    <a:pt x="36277" y="0"/>
                  </a:lnTo>
                  <a:lnTo>
                    <a:pt x="22140" y="2841"/>
                  </a:lnTo>
                  <a:lnTo>
                    <a:pt x="10611" y="10597"/>
                  </a:lnTo>
                  <a:lnTo>
                    <a:pt x="2845" y="22113"/>
                  </a:lnTo>
                  <a:lnTo>
                    <a:pt x="0" y="36232"/>
                  </a:lnTo>
                  <a:lnTo>
                    <a:pt x="0" y="374561"/>
                  </a:lnTo>
                  <a:lnTo>
                    <a:pt x="2845" y="388680"/>
                  </a:lnTo>
                  <a:lnTo>
                    <a:pt x="10611" y="400195"/>
                  </a:lnTo>
                  <a:lnTo>
                    <a:pt x="22140" y="407951"/>
                  </a:lnTo>
                  <a:lnTo>
                    <a:pt x="36277" y="410793"/>
                  </a:lnTo>
                  <a:lnTo>
                    <a:pt x="1106314" y="410793"/>
                  </a:lnTo>
                  <a:lnTo>
                    <a:pt x="1120451" y="407951"/>
                  </a:lnTo>
                  <a:lnTo>
                    <a:pt x="1131981" y="400195"/>
                  </a:lnTo>
                  <a:lnTo>
                    <a:pt x="1139746" y="388680"/>
                  </a:lnTo>
                  <a:lnTo>
                    <a:pt x="1142592" y="374561"/>
                  </a:lnTo>
                  <a:lnTo>
                    <a:pt x="1142592" y="36232"/>
                  </a:lnTo>
                  <a:lnTo>
                    <a:pt x="1139746" y="22113"/>
                  </a:lnTo>
                  <a:lnTo>
                    <a:pt x="1131981" y="10597"/>
                  </a:lnTo>
                  <a:lnTo>
                    <a:pt x="1120451" y="2841"/>
                  </a:lnTo>
                  <a:lnTo>
                    <a:pt x="11063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/>
            <p:cNvSpPr/>
            <p:nvPr/>
          </p:nvSpPr>
          <p:spPr>
            <a:xfrm>
              <a:off x="4550728" y="5599515"/>
              <a:ext cx="1143000" cy="410845"/>
            </a:xfrm>
            <a:custGeom>
              <a:avLst/>
              <a:gdLst/>
              <a:ahLst/>
              <a:cxnLst/>
              <a:rect l="l" t="t" r="r" b="b"/>
              <a:pathLst>
                <a:path w="1143000" h="410845">
                  <a:moveTo>
                    <a:pt x="0" y="374561"/>
                  </a:moveTo>
                  <a:lnTo>
                    <a:pt x="0" y="36232"/>
                  </a:lnTo>
                  <a:lnTo>
                    <a:pt x="22140" y="2841"/>
                  </a:lnTo>
                  <a:lnTo>
                    <a:pt x="36277" y="0"/>
                  </a:lnTo>
                  <a:lnTo>
                    <a:pt x="1106314" y="0"/>
                  </a:lnTo>
                  <a:lnTo>
                    <a:pt x="1139746" y="22113"/>
                  </a:lnTo>
                  <a:lnTo>
                    <a:pt x="1142592" y="374561"/>
                  </a:lnTo>
                  <a:lnTo>
                    <a:pt x="1139746" y="388680"/>
                  </a:lnTo>
                  <a:lnTo>
                    <a:pt x="1131981" y="400195"/>
                  </a:lnTo>
                  <a:lnTo>
                    <a:pt x="1120451" y="407951"/>
                  </a:lnTo>
                  <a:lnTo>
                    <a:pt x="1106314" y="410793"/>
                  </a:lnTo>
                  <a:lnTo>
                    <a:pt x="36277" y="410793"/>
                  </a:lnTo>
                  <a:lnTo>
                    <a:pt x="22140" y="407951"/>
                  </a:lnTo>
                  <a:lnTo>
                    <a:pt x="10611" y="400195"/>
                  </a:lnTo>
                  <a:lnTo>
                    <a:pt x="2845" y="388680"/>
                  </a:lnTo>
                  <a:lnTo>
                    <a:pt x="0" y="374561"/>
                  </a:lnTo>
                  <a:close/>
                </a:path>
              </a:pathLst>
            </a:custGeom>
            <a:ln w="9663">
              <a:solidFill>
                <a:srgbClr val="5B6D7D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9" name="object 129"/>
          <p:cNvSpPr txBox="1"/>
          <p:nvPr/>
        </p:nvSpPr>
        <p:spPr>
          <a:xfrm>
            <a:off x="4921526" y="5694989"/>
            <a:ext cx="405765" cy="20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50" spc="-10" b="1">
                <a:latin typeface="Arial"/>
                <a:cs typeface="Arial"/>
              </a:rPr>
              <a:t>З</a:t>
            </a:r>
            <a:r>
              <a:rPr dirty="0" sz="1150" b="1">
                <a:latin typeface="Arial"/>
                <a:cs typeface="Arial"/>
              </a:rPr>
              <a:t>в</a:t>
            </a:r>
            <a:r>
              <a:rPr dirty="0" sz="1150" spc="-40" b="1">
                <a:latin typeface="Arial"/>
                <a:cs typeface="Arial"/>
              </a:rPr>
              <a:t>і</a:t>
            </a:r>
            <a:r>
              <a:rPr dirty="0" sz="1150" spc="5" b="1">
                <a:latin typeface="Arial"/>
                <a:cs typeface="Arial"/>
              </a:rPr>
              <a:t>т</a:t>
            </a:r>
            <a:r>
              <a:rPr dirty="0" sz="1150" spc="-5" b="1">
                <a:latin typeface="Arial"/>
                <a:cs typeface="Arial"/>
              </a:rPr>
              <a:t>и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2955952" y="5451285"/>
            <a:ext cx="2166620" cy="148590"/>
          </a:xfrm>
          <a:custGeom>
            <a:avLst/>
            <a:gdLst/>
            <a:ahLst/>
            <a:cxnLst/>
            <a:rect l="l" t="t" r="r" b="b"/>
            <a:pathLst>
              <a:path w="2166620" h="148589">
                <a:moveTo>
                  <a:pt x="0" y="0"/>
                </a:moveTo>
                <a:lnTo>
                  <a:pt x="2129834" y="0"/>
                </a:lnTo>
                <a:lnTo>
                  <a:pt x="2143937" y="2853"/>
                </a:lnTo>
                <a:lnTo>
                  <a:pt x="2155471" y="10628"/>
                </a:lnTo>
                <a:lnTo>
                  <a:pt x="2163255" y="22146"/>
                </a:lnTo>
                <a:lnTo>
                  <a:pt x="2166112" y="36232"/>
                </a:lnTo>
                <a:lnTo>
                  <a:pt x="2166112" y="148230"/>
                </a:lnTo>
              </a:path>
              <a:path w="2166620" h="148589">
                <a:moveTo>
                  <a:pt x="0" y="0"/>
                </a:moveTo>
                <a:lnTo>
                  <a:pt x="712981" y="0"/>
                </a:lnTo>
                <a:lnTo>
                  <a:pt x="727084" y="2853"/>
                </a:lnTo>
                <a:lnTo>
                  <a:pt x="738617" y="10628"/>
                </a:lnTo>
                <a:lnTo>
                  <a:pt x="746402" y="22146"/>
                </a:lnTo>
                <a:lnTo>
                  <a:pt x="749259" y="36232"/>
                </a:lnTo>
                <a:lnTo>
                  <a:pt x="749259" y="148230"/>
                </a:lnTo>
              </a:path>
            </a:pathLst>
          </a:custGeom>
          <a:ln w="8056">
            <a:solidFill>
              <a:srgbClr val="5B6D7D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 txBox="1"/>
          <p:nvPr/>
        </p:nvSpPr>
        <p:spPr>
          <a:xfrm>
            <a:off x="1809246" y="6221766"/>
            <a:ext cx="575945" cy="1416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i="1">
                <a:latin typeface="Arial"/>
                <a:cs typeface="Arial"/>
              </a:rPr>
              <a:t>Пі</a:t>
            </a:r>
            <a:r>
              <a:rPr dirty="0" sz="750" spc="10" i="1">
                <a:latin typeface="Arial"/>
                <a:cs typeface="Arial"/>
              </a:rPr>
              <a:t>д</a:t>
            </a:r>
            <a:r>
              <a:rPr dirty="0" sz="750" spc="5" i="1">
                <a:latin typeface="Arial"/>
                <a:cs typeface="Arial"/>
              </a:rPr>
              <a:t>сис</a:t>
            </a:r>
            <a:r>
              <a:rPr dirty="0" sz="750" spc="-15" i="1">
                <a:latin typeface="Arial"/>
                <a:cs typeface="Arial"/>
              </a:rPr>
              <a:t>т</a:t>
            </a:r>
            <a:r>
              <a:rPr dirty="0" sz="750" spc="5" i="1">
                <a:latin typeface="Arial"/>
                <a:cs typeface="Arial"/>
              </a:rPr>
              <a:t>ема</a:t>
            </a:r>
            <a:endParaRPr sz="750">
              <a:latin typeface="Arial"/>
              <a:cs typeface="Arial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1362555" y="1738926"/>
            <a:ext cx="450850" cy="4871720"/>
          </a:xfrm>
          <a:custGeom>
            <a:avLst/>
            <a:gdLst/>
            <a:ahLst/>
            <a:cxnLst/>
            <a:rect l="l" t="t" r="r" b="b"/>
            <a:pathLst>
              <a:path w="450850" h="4871720">
                <a:moveTo>
                  <a:pt x="0" y="2615729"/>
                </a:moveTo>
                <a:lnTo>
                  <a:pt x="130398" y="2615729"/>
                </a:lnTo>
                <a:lnTo>
                  <a:pt x="144518" y="2612887"/>
                </a:lnTo>
                <a:lnTo>
                  <a:pt x="156050" y="2605131"/>
                </a:lnTo>
                <a:lnTo>
                  <a:pt x="163825" y="2593616"/>
                </a:lnTo>
                <a:lnTo>
                  <a:pt x="166676" y="2579496"/>
                </a:lnTo>
                <a:lnTo>
                  <a:pt x="166676" y="1626668"/>
                </a:lnTo>
                <a:lnTo>
                  <a:pt x="169527" y="1612583"/>
                </a:lnTo>
                <a:lnTo>
                  <a:pt x="177303" y="1601064"/>
                </a:lnTo>
                <a:lnTo>
                  <a:pt x="188834" y="1593289"/>
                </a:lnTo>
                <a:lnTo>
                  <a:pt x="202954" y="1590436"/>
                </a:lnTo>
                <a:lnTo>
                  <a:pt x="411907" y="1590436"/>
                </a:lnTo>
              </a:path>
              <a:path w="450850" h="4871720">
                <a:moveTo>
                  <a:pt x="417228" y="2702847"/>
                </a:moveTo>
                <a:lnTo>
                  <a:pt x="244891" y="2702847"/>
                </a:lnTo>
                <a:lnTo>
                  <a:pt x="230771" y="2699994"/>
                </a:lnTo>
                <a:lnTo>
                  <a:pt x="219240" y="2692219"/>
                </a:lnTo>
                <a:lnTo>
                  <a:pt x="211465" y="2680700"/>
                </a:lnTo>
                <a:lnTo>
                  <a:pt x="208614" y="2666615"/>
                </a:lnTo>
                <a:lnTo>
                  <a:pt x="208614" y="2651961"/>
                </a:lnTo>
                <a:lnTo>
                  <a:pt x="205762" y="2637875"/>
                </a:lnTo>
                <a:lnTo>
                  <a:pt x="197987" y="2626357"/>
                </a:lnTo>
                <a:lnTo>
                  <a:pt x="186456" y="2618582"/>
                </a:lnTo>
                <a:lnTo>
                  <a:pt x="172336" y="2615729"/>
                </a:lnTo>
                <a:lnTo>
                  <a:pt x="0" y="2615729"/>
                </a:lnTo>
              </a:path>
              <a:path w="450850" h="4871720">
                <a:moveTo>
                  <a:pt x="0" y="2615729"/>
                </a:moveTo>
                <a:lnTo>
                  <a:pt x="130398" y="2615729"/>
                </a:lnTo>
                <a:lnTo>
                  <a:pt x="144518" y="2618582"/>
                </a:lnTo>
                <a:lnTo>
                  <a:pt x="156050" y="2626357"/>
                </a:lnTo>
                <a:lnTo>
                  <a:pt x="163825" y="2637875"/>
                </a:lnTo>
                <a:lnTo>
                  <a:pt x="166676" y="2651961"/>
                </a:lnTo>
                <a:lnTo>
                  <a:pt x="166676" y="3676127"/>
                </a:lnTo>
                <a:lnTo>
                  <a:pt x="169528" y="3690246"/>
                </a:lnTo>
                <a:lnTo>
                  <a:pt x="177303" y="3701761"/>
                </a:lnTo>
                <a:lnTo>
                  <a:pt x="188834" y="3709517"/>
                </a:lnTo>
                <a:lnTo>
                  <a:pt x="202954" y="3712359"/>
                </a:lnTo>
                <a:lnTo>
                  <a:pt x="450789" y="3712359"/>
                </a:lnTo>
              </a:path>
              <a:path w="450850" h="4871720">
                <a:moveTo>
                  <a:pt x="0" y="2615729"/>
                </a:moveTo>
                <a:lnTo>
                  <a:pt x="130398" y="2615729"/>
                </a:lnTo>
                <a:lnTo>
                  <a:pt x="144518" y="2618582"/>
                </a:lnTo>
                <a:lnTo>
                  <a:pt x="156050" y="2626357"/>
                </a:lnTo>
                <a:lnTo>
                  <a:pt x="163825" y="2637875"/>
                </a:lnTo>
                <a:lnTo>
                  <a:pt x="166676" y="2651961"/>
                </a:lnTo>
                <a:lnTo>
                  <a:pt x="166676" y="4835044"/>
                </a:lnTo>
                <a:lnTo>
                  <a:pt x="169528" y="4849150"/>
                </a:lnTo>
                <a:lnTo>
                  <a:pt x="177303" y="4860666"/>
                </a:lnTo>
                <a:lnTo>
                  <a:pt x="188834" y="4868430"/>
                </a:lnTo>
                <a:lnTo>
                  <a:pt x="202954" y="4871276"/>
                </a:lnTo>
                <a:lnTo>
                  <a:pt x="426845" y="4871276"/>
                </a:lnTo>
              </a:path>
              <a:path w="450850" h="4871720">
                <a:moveTo>
                  <a:pt x="396638" y="0"/>
                </a:moveTo>
                <a:lnTo>
                  <a:pt x="202954" y="0"/>
                </a:lnTo>
                <a:lnTo>
                  <a:pt x="188834" y="2841"/>
                </a:lnTo>
                <a:lnTo>
                  <a:pt x="177303" y="10597"/>
                </a:lnTo>
                <a:lnTo>
                  <a:pt x="169527" y="22113"/>
                </a:lnTo>
                <a:lnTo>
                  <a:pt x="166676" y="36232"/>
                </a:lnTo>
                <a:lnTo>
                  <a:pt x="166676" y="2579496"/>
                </a:lnTo>
                <a:lnTo>
                  <a:pt x="163825" y="2593616"/>
                </a:lnTo>
                <a:lnTo>
                  <a:pt x="156050" y="2605131"/>
                </a:lnTo>
                <a:lnTo>
                  <a:pt x="144518" y="2612887"/>
                </a:lnTo>
                <a:lnTo>
                  <a:pt x="130398" y="2615729"/>
                </a:lnTo>
                <a:lnTo>
                  <a:pt x="0" y="2615729"/>
                </a:lnTo>
              </a:path>
            </a:pathLst>
          </a:custGeom>
          <a:ln w="8056">
            <a:solidFill>
              <a:srgbClr val="5B6D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 txBox="1"/>
          <p:nvPr/>
        </p:nvSpPr>
        <p:spPr>
          <a:xfrm>
            <a:off x="1814687" y="5051887"/>
            <a:ext cx="1036319" cy="57594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750" spc="5" i="1">
                <a:latin typeface="Arial"/>
                <a:cs typeface="Arial"/>
              </a:rPr>
              <a:t>Підсистема</a:t>
            </a:r>
            <a:endParaRPr sz="750">
              <a:latin typeface="Arial"/>
              <a:cs typeface="Arial"/>
            </a:endParaRPr>
          </a:p>
          <a:p>
            <a:pPr marL="249554" marR="5080" indent="-135255">
              <a:lnSpc>
                <a:spcPct val="100000"/>
              </a:lnSpc>
              <a:spcBef>
                <a:spcPts val="405"/>
              </a:spcBef>
            </a:pPr>
            <a:r>
              <a:rPr dirty="0" sz="1150" spc="-10" b="1">
                <a:latin typeface="Arial"/>
                <a:cs typeface="Arial"/>
              </a:rPr>
              <a:t>Аналітика</a:t>
            </a:r>
            <a:r>
              <a:rPr dirty="0" sz="1150" spc="-60" b="1">
                <a:latin typeface="Arial"/>
                <a:cs typeface="Arial"/>
              </a:rPr>
              <a:t> </a:t>
            </a:r>
            <a:r>
              <a:rPr dirty="0" sz="1150" spc="-25" b="1">
                <a:latin typeface="Arial"/>
                <a:cs typeface="Arial"/>
              </a:rPr>
              <a:t>та </a:t>
            </a:r>
            <a:r>
              <a:rPr dirty="0" sz="1150" spc="-30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звітність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1506" y="343281"/>
            <a:ext cx="7787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Microsoft Sans Serif"/>
                <a:cs typeface="Microsoft Sans Serif"/>
              </a:rPr>
              <a:t>РЕФОРМУВАННЯ</a:t>
            </a:r>
            <a:r>
              <a:rPr dirty="0" sz="1800" spc="15">
                <a:latin typeface="Microsoft Sans Serif"/>
                <a:cs typeface="Microsoft Sans Serif"/>
              </a:rPr>
              <a:t> </a:t>
            </a:r>
            <a:r>
              <a:rPr dirty="0" sz="1800" spc="-15">
                <a:latin typeface="Microsoft Sans Serif"/>
                <a:cs typeface="Microsoft Sans Serif"/>
              </a:rPr>
              <a:t>СИСТЕМИ</a:t>
            </a:r>
            <a:r>
              <a:rPr dirty="0" sz="1800" spc="25">
                <a:latin typeface="Microsoft Sans Serif"/>
                <a:cs typeface="Microsoft Sans Serif"/>
              </a:rPr>
              <a:t> </a:t>
            </a:r>
            <a:r>
              <a:rPr dirty="0" sz="1800" spc="-30">
                <a:latin typeface="Microsoft Sans Serif"/>
                <a:cs typeface="Microsoft Sans Serif"/>
              </a:rPr>
              <a:t>ПРОФЕСІЙНОГО</a:t>
            </a:r>
            <a:r>
              <a:rPr dirty="0" sz="1800">
                <a:latin typeface="Microsoft Sans Serif"/>
                <a:cs typeface="Microsoft Sans Serif"/>
              </a:rPr>
              <a:t> </a:t>
            </a:r>
            <a:r>
              <a:rPr dirty="0" sz="1800" spc="-20">
                <a:latin typeface="Microsoft Sans Serif"/>
                <a:cs typeface="Microsoft Sans Serif"/>
              </a:rPr>
              <a:t>НАВЧАННЯ</a:t>
            </a:r>
            <a:r>
              <a:rPr dirty="0" sz="1800" spc="40">
                <a:latin typeface="Microsoft Sans Serif"/>
                <a:cs typeface="Microsoft Sans Serif"/>
              </a:rPr>
              <a:t> </a:t>
            </a:r>
            <a:r>
              <a:rPr dirty="0" sz="1800" spc="-10">
                <a:latin typeface="Microsoft Sans Serif"/>
                <a:cs typeface="Microsoft Sans Serif"/>
              </a:rPr>
              <a:t>У</a:t>
            </a:r>
            <a:r>
              <a:rPr dirty="0" sz="1800" spc="5">
                <a:latin typeface="Microsoft Sans Serif"/>
                <a:cs typeface="Microsoft Sans Serif"/>
              </a:rPr>
              <a:t> </a:t>
            </a:r>
            <a:r>
              <a:rPr dirty="0" sz="1800" spc="-5">
                <a:latin typeface="Microsoft Sans Serif"/>
                <a:cs typeface="Microsoft Sans Serif"/>
              </a:rPr>
              <a:t>2018</a:t>
            </a:r>
            <a:r>
              <a:rPr dirty="0" sz="1800" spc="25">
                <a:latin typeface="Microsoft Sans Serif"/>
                <a:cs typeface="Microsoft Sans Serif"/>
              </a:rPr>
              <a:t> </a:t>
            </a:r>
            <a:r>
              <a:rPr dirty="0" sz="1800" spc="-15">
                <a:latin typeface="Microsoft Sans Serif"/>
                <a:cs typeface="Microsoft Sans Serif"/>
              </a:rPr>
              <a:t>РОЦІ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9452"/>
            <a:ext cx="10402824" cy="45720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27025" y="1252601"/>
          <a:ext cx="9848850" cy="5962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0"/>
              </a:tblGrid>
              <a:tr h="847471">
                <a:tc>
                  <a:txBody>
                    <a:bodyPr/>
                    <a:lstStyle/>
                    <a:p>
                      <a:pPr marL="252729" marR="968375">
                        <a:lnSpc>
                          <a:spcPct val="107000"/>
                        </a:lnSpc>
                        <a:spcBef>
                          <a:spcPts val="535"/>
                        </a:spcBef>
                      </a:pP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Затверджено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план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заходів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8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реалізації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Концепції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реформування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системи </a:t>
                      </a:r>
                      <a:r>
                        <a:rPr dirty="0" sz="2000" spc="-5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професійного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навчання.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BA95"/>
                    </a:solidFill>
                  </a:tcPr>
                </a:tc>
              </a:tr>
              <a:tr h="655827"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Cтворено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Координаційну</a:t>
                      </a: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раду</a:t>
                      </a:r>
                      <a:r>
                        <a:rPr dirty="0" sz="2000" spc="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8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dirty="0" sz="2000" spc="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питань</a:t>
                      </a:r>
                      <a:r>
                        <a:rPr dirty="0" sz="2000" spc="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професійного</a:t>
                      </a:r>
                      <a:r>
                        <a:rPr dirty="0" sz="2000" spc="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навчання.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62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9200"/>
                    </a:solidFill>
                  </a:tcPr>
                </a:tc>
              </a:tr>
              <a:tr h="847598"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Зміни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dirty="0" sz="2000" spc="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системі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4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підготовки</a:t>
                      </a:r>
                      <a:r>
                        <a:rPr dirty="0" sz="2000" spc="3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державних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службовців</a:t>
                      </a:r>
                      <a:r>
                        <a:rPr dirty="0" sz="2000" spc="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4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магістерською</a:t>
                      </a: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програмою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  <a:p>
                      <a:pPr marL="25272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«Публічне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управління</a:t>
                      </a:r>
                      <a:r>
                        <a:rPr dirty="0" sz="2000" spc="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dirty="0" sz="2000" spc="3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адміністрування».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95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</a:tr>
              <a:tr h="847597"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2000" spc="-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Зміни</a:t>
                      </a:r>
                      <a:r>
                        <a:rPr dirty="0" sz="2000" spc="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dirty="0" sz="2000" spc="3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системі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4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підготовки</a:t>
                      </a:r>
                      <a:r>
                        <a:rPr dirty="0" sz="2000" spc="3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державних</a:t>
                      </a:r>
                      <a:r>
                        <a:rPr dirty="0" sz="20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службовців</a:t>
                      </a:r>
                      <a:r>
                        <a:rPr dirty="0" sz="2000" spc="3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4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dirty="0" sz="2000" spc="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магістерською</a:t>
                      </a:r>
                      <a:r>
                        <a:rPr dirty="0" sz="2000" spc="-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програмою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  <a:p>
                      <a:pPr marL="25272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«Публічне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управління</a:t>
                      </a:r>
                      <a:r>
                        <a:rPr dirty="0" sz="2000" spc="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dirty="0" sz="2000" spc="3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адміністрування».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95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055624">
                <a:tc>
                  <a:txBody>
                    <a:bodyPr/>
                    <a:lstStyle/>
                    <a:p>
                      <a:pPr marL="252729" marR="292735">
                        <a:lnSpc>
                          <a:spcPct val="107000"/>
                        </a:lnSpc>
                        <a:spcBef>
                          <a:spcPts val="75"/>
                        </a:spcBef>
                      </a:pP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Затверджено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критерії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3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конкурсного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відбору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виконавців</a:t>
                      </a:r>
                      <a:r>
                        <a:rPr dirty="0" sz="2000" spc="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державного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замовлення </a:t>
                      </a:r>
                      <a:r>
                        <a:rPr dirty="0" sz="2000" spc="-5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3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НАДС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3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підготовку</a:t>
                      </a:r>
                      <a:r>
                        <a:rPr dirty="0" sz="2000" spc="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здобувачів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вищої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освіти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4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освітнім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ступенем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магістра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  <a:p>
                      <a:pPr marL="25272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2000" spc="-4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спеціальністю</a:t>
                      </a:r>
                      <a:r>
                        <a:rPr dirty="0" sz="2000" spc="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«Публічне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управління</a:t>
                      </a:r>
                      <a:r>
                        <a:rPr dirty="0" sz="2000" spc="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dirty="0" sz="2000" spc="4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адміністрування».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5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EC5C3"/>
                    </a:solidFill>
                  </a:tcPr>
                </a:tc>
              </a:tr>
              <a:tr h="847534"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20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Запроваджено</a:t>
                      </a: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нову</a:t>
                      </a:r>
                      <a:r>
                        <a:rPr dirty="0" sz="2000" spc="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програму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навчання</a:t>
                      </a: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англійської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мови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державних</a:t>
                      </a:r>
                      <a:r>
                        <a:rPr dirty="0" sz="2000" spc="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службовців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  <a:p>
                      <a:pPr marL="25272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«English</a:t>
                      </a:r>
                      <a:r>
                        <a:rPr dirty="0" sz="2000" spc="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for</a:t>
                      </a:r>
                      <a:r>
                        <a:rPr dirty="0" sz="2000" spc="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Specific</a:t>
                      </a:r>
                      <a:r>
                        <a:rPr dirty="0" sz="2000" spc="2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Purposes:</a:t>
                      </a:r>
                      <a:r>
                        <a:rPr dirty="0" sz="2000" spc="-1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Public</a:t>
                      </a:r>
                      <a:r>
                        <a:rPr dirty="0" sz="2000" spc="-7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Administration».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95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385622"/>
                    </a:solidFill>
                  </a:tcPr>
                </a:tc>
              </a:tr>
              <a:tr h="847597">
                <a:tc>
                  <a:txBody>
                    <a:bodyPr/>
                    <a:lstStyle/>
                    <a:p>
                      <a:pPr marL="252729" marR="62230">
                        <a:lnSpc>
                          <a:spcPct val="100000"/>
                        </a:lnSpc>
                        <a:spcBef>
                          <a:spcPts val="890"/>
                        </a:spcBef>
                        <a:tabLst>
                          <a:tab pos="6976109" algn="l"/>
                        </a:tabLst>
                      </a:pP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Створено</a:t>
                      </a:r>
                      <a:r>
                        <a:rPr dirty="0" sz="2000" spc="5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Портал</a:t>
                      </a:r>
                      <a:r>
                        <a:rPr dirty="0" sz="2000" spc="5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управління</a:t>
                      </a:r>
                      <a:r>
                        <a:rPr dirty="0" sz="2000" spc="5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знаннями</a:t>
                      </a:r>
                      <a:r>
                        <a:rPr dirty="0" sz="2000" spc="5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dirty="0" sz="2000" spc="5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ефективної	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комунікації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замовників</a:t>
                      </a:r>
                      <a:r>
                        <a:rPr dirty="0" sz="2000" spc="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і </a:t>
                      </a:r>
                      <a:r>
                        <a:rPr dirty="0" sz="2000" spc="-5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провайдерів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освітніх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послуг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dirty="0" sz="2000" spc="1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сфері</a:t>
                      </a:r>
                      <a:r>
                        <a:rPr dirty="0" sz="2000" spc="3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15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професійного</a:t>
                      </a:r>
                      <a:r>
                        <a:rPr dirty="0" sz="200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2000" spc="-2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навчання.</a:t>
                      </a:r>
                      <a:endParaRPr sz="20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30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6E8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0170" y="1485020"/>
            <a:ext cx="8411379" cy="53111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56535" y="268351"/>
            <a:ext cx="624014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Microsoft Sans Serif"/>
                <a:cs typeface="Microsoft Sans Serif"/>
              </a:rPr>
              <a:t>ПІДВИЩЕННЯ</a:t>
            </a:r>
            <a:r>
              <a:rPr dirty="0" sz="1800" spc="45">
                <a:latin typeface="Microsoft Sans Serif"/>
                <a:cs typeface="Microsoft Sans Serif"/>
              </a:rPr>
              <a:t> </a:t>
            </a:r>
            <a:r>
              <a:rPr dirty="0" sz="1800" spc="-55">
                <a:latin typeface="Microsoft Sans Serif"/>
                <a:cs typeface="Microsoft Sans Serif"/>
              </a:rPr>
              <a:t>КВАЛІФІКАЦІЇ</a:t>
            </a:r>
            <a:r>
              <a:rPr dirty="0" sz="1800" spc="35">
                <a:latin typeface="Microsoft Sans Serif"/>
                <a:cs typeface="Microsoft Sans Serif"/>
              </a:rPr>
              <a:t> </a:t>
            </a:r>
            <a:r>
              <a:rPr dirty="0" sz="1800" spc="-20">
                <a:latin typeface="Microsoft Sans Serif"/>
                <a:cs typeface="Microsoft Sans Serif"/>
              </a:rPr>
              <a:t>ДЕРЖАВНИХ</a:t>
            </a:r>
            <a:r>
              <a:rPr dirty="0" sz="1800" spc="55">
                <a:latin typeface="Microsoft Sans Serif"/>
                <a:cs typeface="Microsoft Sans Serif"/>
              </a:rPr>
              <a:t> </a:t>
            </a:r>
            <a:r>
              <a:rPr dirty="0" sz="1800" spc="-20">
                <a:latin typeface="Microsoft Sans Serif"/>
                <a:cs typeface="Microsoft Sans Serif"/>
              </a:rPr>
              <a:t>СЛУЖБОВЦІВ </a:t>
            </a:r>
            <a:r>
              <a:rPr dirty="0" sz="1800" spc="-465">
                <a:latin typeface="Microsoft Sans Serif"/>
                <a:cs typeface="Microsoft Sans Serif"/>
              </a:rPr>
              <a:t> </a:t>
            </a:r>
            <a:r>
              <a:rPr dirty="0" sz="1800" spc="-25">
                <a:latin typeface="Microsoft Sans Serif"/>
                <a:cs typeface="Microsoft Sans Serif"/>
              </a:rPr>
              <a:t>ТА</a:t>
            </a:r>
            <a:r>
              <a:rPr dirty="0" sz="1800">
                <a:latin typeface="Microsoft Sans Serif"/>
                <a:cs typeface="Microsoft Sans Serif"/>
              </a:rPr>
              <a:t> </a:t>
            </a:r>
            <a:r>
              <a:rPr dirty="0" sz="1800" spc="-20">
                <a:latin typeface="Microsoft Sans Serif"/>
                <a:cs typeface="Microsoft Sans Serif"/>
              </a:rPr>
              <a:t>ПОСАДОВИХ</a:t>
            </a:r>
            <a:r>
              <a:rPr dirty="0" sz="1800" spc="30">
                <a:latin typeface="Microsoft Sans Serif"/>
                <a:cs typeface="Microsoft Sans Serif"/>
              </a:rPr>
              <a:t> </a:t>
            </a:r>
            <a:r>
              <a:rPr dirty="0" sz="1800" spc="-5">
                <a:latin typeface="Microsoft Sans Serif"/>
                <a:cs typeface="Microsoft Sans Serif"/>
              </a:rPr>
              <a:t>ОСІБ</a:t>
            </a:r>
            <a:r>
              <a:rPr dirty="0" sz="1800" spc="30">
                <a:latin typeface="Microsoft Sans Serif"/>
                <a:cs typeface="Microsoft Sans Serif"/>
              </a:rPr>
              <a:t> </a:t>
            </a:r>
            <a:r>
              <a:rPr dirty="0" sz="1800" spc="-30">
                <a:latin typeface="Microsoft Sans Serif"/>
                <a:cs typeface="Microsoft Sans Serif"/>
              </a:rPr>
              <a:t>МІСЦЕВОГО</a:t>
            </a:r>
            <a:r>
              <a:rPr dirty="0" sz="1800" spc="30">
                <a:latin typeface="Microsoft Sans Serif"/>
                <a:cs typeface="Microsoft Sans Serif"/>
              </a:rPr>
              <a:t> </a:t>
            </a:r>
            <a:r>
              <a:rPr dirty="0" sz="1800" spc="-25">
                <a:latin typeface="Microsoft Sans Serif"/>
                <a:cs typeface="Microsoft Sans Serif"/>
              </a:rPr>
              <a:t>САМОВРЯДУВАННЯ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258824"/>
            <a:ext cx="10439400" cy="457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8395" y="253110"/>
            <a:ext cx="6765290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solidFill>
                  <a:srgbClr val="000000"/>
                </a:solidFill>
              </a:rPr>
              <a:t>Імплементація</a:t>
            </a:r>
            <a:r>
              <a:rPr dirty="0" sz="1800" spc="40">
                <a:solidFill>
                  <a:srgbClr val="000000"/>
                </a:solidFill>
              </a:rPr>
              <a:t> </a:t>
            </a:r>
            <a:r>
              <a:rPr dirty="0" sz="1800" spc="-15">
                <a:solidFill>
                  <a:srgbClr val="000000"/>
                </a:solidFill>
              </a:rPr>
              <a:t>Положення</a:t>
            </a:r>
            <a:r>
              <a:rPr dirty="0" sz="1800" spc="50">
                <a:solidFill>
                  <a:srgbClr val="000000"/>
                </a:solidFill>
              </a:rPr>
              <a:t> </a:t>
            </a:r>
            <a:r>
              <a:rPr dirty="0" sz="1800" spc="-10">
                <a:solidFill>
                  <a:srgbClr val="000000"/>
                </a:solidFill>
              </a:rPr>
              <a:t>про</a:t>
            </a:r>
            <a:r>
              <a:rPr dirty="0" sz="1800" spc="35">
                <a:solidFill>
                  <a:srgbClr val="000000"/>
                </a:solidFill>
              </a:rPr>
              <a:t> </a:t>
            </a:r>
            <a:r>
              <a:rPr dirty="0" sz="1800" spc="-10">
                <a:solidFill>
                  <a:srgbClr val="000000"/>
                </a:solidFill>
              </a:rPr>
              <a:t>систему</a:t>
            </a:r>
            <a:r>
              <a:rPr dirty="0" sz="1800" spc="35">
                <a:solidFill>
                  <a:srgbClr val="000000"/>
                </a:solidFill>
              </a:rPr>
              <a:t> </a:t>
            </a:r>
            <a:r>
              <a:rPr dirty="0" sz="1800" spc="-15">
                <a:solidFill>
                  <a:srgbClr val="000000"/>
                </a:solidFill>
              </a:rPr>
              <a:t>професійного</a:t>
            </a:r>
            <a:r>
              <a:rPr dirty="0" sz="1800" spc="-45">
                <a:solidFill>
                  <a:srgbClr val="000000"/>
                </a:solidFill>
              </a:rPr>
              <a:t> </a:t>
            </a:r>
            <a:r>
              <a:rPr dirty="0" sz="1800" spc="-25">
                <a:solidFill>
                  <a:srgbClr val="000000"/>
                </a:solidFill>
              </a:rPr>
              <a:t>навчання</a:t>
            </a:r>
            <a:endParaRPr sz="18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9536"/>
            <a:ext cx="10402824" cy="45720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07263" y="1171956"/>
            <a:ext cx="10174605" cy="5605780"/>
            <a:chOff x="207263" y="1171956"/>
            <a:chExt cx="10174605" cy="560578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9391" y="1190127"/>
              <a:ext cx="5102481" cy="281658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92607" y="126339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4876800" y="0"/>
                  </a:moveTo>
                  <a:lnTo>
                    <a:pt x="0" y="0"/>
                  </a:lnTo>
                  <a:lnTo>
                    <a:pt x="0" y="2590800"/>
                  </a:lnTo>
                  <a:lnTo>
                    <a:pt x="3616579" y="2590800"/>
                  </a:lnTo>
                  <a:lnTo>
                    <a:pt x="3618071" y="2568225"/>
                  </a:lnTo>
                  <a:lnTo>
                    <a:pt x="3619257" y="2557010"/>
                  </a:lnTo>
                  <a:lnTo>
                    <a:pt x="3620896" y="2545842"/>
                  </a:lnTo>
                  <a:lnTo>
                    <a:pt x="3621712" y="2526155"/>
                  </a:lnTo>
                  <a:lnTo>
                    <a:pt x="3623230" y="2506551"/>
                  </a:lnTo>
                  <a:lnTo>
                    <a:pt x="3625486" y="2487066"/>
                  </a:lnTo>
                  <a:lnTo>
                    <a:pt x="3628516" y="2467737"/>
                  </a:lnTo>
                  <a:lnTo>
                    <a:pt x="3629152" y="2459863"/>
                  </a:lnTo>
                  <a:lnTo>
                    <a:pt x="3630167" y="2451989"/>
                  </a:lnTo>
                  <a:lnTo>
                    <a:pt x="3631818" y="2444242"/>
                  </a:lnTo>
                  <a:lnTo>
                    <a:pt x="3639377" y="2394245"/>
                  </a:lnTo>
                  <a:lnTo>
                    <a:pt x="3648509" y="2344841"/>
                  </a:lnTo>
                  <a:lnTo>
                    <a:pt x="3659185" y="2296060"/>
                  </a:lnTo>
                  <a:lnTo>
                    <a:pt x="3671376" y="2247934"/>
                  </a:lnTo>
                  <a:lnTo>
                    <a:pt x="3685053" y="2200494"/>
                  </a:lnTo>
                  <a:lnTo>
                    <a:pt x="3700189" y="2153769"/>
                  </a:lnTo>
                  <a:lnTo>
                    <a:pt x="3716753" y="2107793"/>
                  </a:lnTo>
                  <a:lnTo>
                    <a:pt x="3734718" y="2062594"/>
                  </a:lnTo>
                  <a:lnTo>
                    <a:pt x="3754054" y="2018205"/>
                  </a:lnTo>
                  <a:lnTo>
                    <a:pt x="3774733" y="1974657"/>
                  </a:lnTo>
                  <a:lnTo>
                    <a:pt x="3796726" y="1931980"/>
                  </a:lnTo>
                  <a:lnTo>
                    <a:pt x="3820004" y="1890205"/>
                  </a:lnTo>
                  <a:lnTo>
                    <a:pt x="3844539" y="1849364"/>
                  </a:lnTo>
                  <a:lnTo>
                    <a:pt x="3870301" y="1809487"/>
                  </a:lnTo>
                  <a:lnTo>
                    <a:pt x="3897262" y="1770606"/>
                  </a:lnTo>
                  <a:lnTo>
                    <a:pt x="3925394" y="1732751"/>
                  </a:lnTo>
                  <a:lnTo>
                    <a:pt x="3954666" y="1695953"/>
                  </a:lnTo>
                  <a:lnTo>
                    <a:pt x="3985052" y="1660244"/>
                  </a:lnTo>
                  <a:lnTo>
                    <a:pt x="4016521" y="1625654"/>
                  </a:lnTo>
                  <a:lnTo>
                    <a:pt x="4049045" y="1592214"/>
                  </a:lnTo>
                  <a:lnTo>
                    <a:pt x="4082596" y="1559956"/>
                  </a:lnTo>
                  <a:lnTo>
                    <a:pt x="4117144" y="1528910"/>
                  </a:lnTo>
                  <a:lnTo>
                    <a:pt x="4152661" y="1499108"/>
                  </a:lnTo>
                  <a:lnTo>
                    <a:pt x="4189118" y="1470579"/>
                  </a:lnTo>
                  <a:lnTo>
                    <a:pt x="4226486" y="1443356"/>
                  </a:lnTo>
                  <a:lnTo>
                    <a:pt x="4264737" y="1417470"/>
                  </a:lnTo>
                  <a:lnTo>
                    <a:pt x="4303841" y="1392950"/>
                  </a:lnTo>
                  <a:lnTo>
                    <a:pt x="4343771" y="1369829"/>
                  </a:lnTo>
                  <a:lnTo>
                    <a:pt x="4384496" y="1348137"/>
                  </a:lnTo>
                  <a:lnTo>
                    <a:pt x="4425989" y="1327906"/>
                  </a:lnTo>
                  <a:lnTo>
                    <a:pt x="4468221" y="1309165"/>
                  </a:lnTo>
                  <a:lnTo>
                    <a:pt x="4511162" y="1291947"/>
                  </a:lnTo>
                  <a:lnTo>
                    <a:pt x="4554785" y="1276282"/>
                  </a:lnTo>
                  <a:lnTo>
                    <a:pt x="4599060" y="1262202"/>
                  </a:lnTo>
                  <a:lnTo>
                    <a:pt x="4643959" y="1249736"/>
                  </a:lnTo>
                  <a:lnTo>
                    <a:pt x="4689452" y="1238917"/>
                  </a:lnTo>
                  <a:lnTo>
                    <a:pt x="4735512" y="1229775"/>
                  </a:lnTo>
                  <a:lnTo>
                    <a:pt x="4782109" y="1222341"/>
                  </a:lnTo>
                  <a:lnTo>
                    <a:pt x="4829214" y="1216647"/>
                  </a:lnTo>
                  <a:lnTo>
                    <a:pt x="4876800" y="1212723"/>
                  </a:lnTo>
                  <a:lnTo>
                    <a:pt x="4876800" y="0"/>
                  </a:lnTo>
                  <a:close/>
                </a:path>
              </a:pathLst>
            </a:custGeom>
            <a:solidFill>
              <a:srgbClr val="F6E8E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92607" y="126339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4876800" y="0"/>
                  </a:moveTo>
                  <a:lnTo>
                    <a:pt x="4800600" y="0"/>
                  </a:lnTo>
                  <a:lnTo>
                    <a:pt x="4267200" y="0"/>
                  </a:lnTo>
                  <a:lnTo>
                    <a:pt x="2819400" y="0"/>
                  </a:lnTo>
                  <a:lnTo>
                    <a:pt x="0" y="0"/>
                  </a:lnTo>
                  <a:lnTo>
                    <a:pt x="0" y="2590800"/>
                  </a:lnTo>
                  <a:lnTo>
                    <a:pt x="56509" y="2590800"/>
                  </a:lnTo>
                  <a:lnTo>
                    <a:pt x="452072" y="2590800"/>
                  </a:lnTo>
                  <a:lnTo>
                    <a:pt x="1525744" y="2590800"/>
                  </a:lnTo>
                  <a:lnTo>
                    <a:pt x="3616579" y="2590800"/>
                  </a:lnTo>
                  <a:lnTo>
                    <a:pt x="3617217" y="2579489"/>
                  </a:lnTo>
                  <a:lnTo>
                    <a:pt x="3618071" y="2568225"/>
                  </a:lnTo>
                  <a:lnTo>
                    <a:pt x="3619257" y="2557010"/>
                  </a:lnTo>
                  <a:lnTo>
                    <a:pt x="3620896" y="2545842"/>
                  </a:lnTo>
                  <a:lnTo>
                    <a:pt x="3621712" y="2526155"/>
                  </a:lnTo>
                  <a:lnTo>
                    <a:pt x="3623230" y="2506551"/>
                  </a:lnTo>
                  <a:lnTo>
                    <a:pt x="3625486" y="2487066"/>
                  </a:lnTo>
                  <a:lnTo>
                    <a:pt x="3628516" y="2467737"/>
                  </a:lnTo>
                  <a:lnTo>
                    <a:pt x="3629152" y="2459863"/>
                  </a:lnTo>
                  <a:lnTo>
                    <a:pt x="3630167" y="2451989"/>
                  </a:lnTo>
                  <a:lnTo>
                    <a:pt x="3631818" y="2444242"/>
                  </a:lnTo>
                  <a:lnTo>
                    <a:pt x="3639377" y="2394245"/>
                  </a:lnTo>
                  <a:lnTo>
                    <a:pt x="3648509" y="2344841"/>
                  </a:lnTo>
                  <a:lnTo>
                    <a:pt x="3659185" y="2296060"/>
                  </a:lnTo>
                  <a:lnTo>
                    <a:pt x="3671376" y="2247934"/>
                  </a:lnTo>
                  <a:lnTo>
                    <a:pt x="3685053" y="2200494"/>
                  </a:lnTo>
                  <a:lnTo>
                    <a:pt x="3700189" y="2153769"/>
                  </a:lnTo>
                  <a:lnTo>
                    <a:pt x="3716753" y="2107793"/>
                  </a:lnTo>
                  <a:lnTo>
                    <a:pt x="3734718" y="2062594"/>
                  </a:lnTo>
                  <a:lnTo>
                    <a:pt x="3754054" y="2018205"/>
                  </a:lnTo>
                  <a:lnTo>
                    <a:pt x="3774733" y="1974657"/>
                  </a:lnTo>
                  <a:lnTo>
                    <a:pt x="3796726" y="1931980"/>
                  </a:lnTo>
                  <a:lnTo>
                    <a:pt x="3820004" y="1890205"/>
                  </a:lnTo>
                  <a:lnTo>
                    <a:pt x="3844539" y="1849364"/>
                  </a:lnTo>
                  <a:lnTo>
                    <a:pt x="3870301" y="1809487"/>
                  </a:lnTo>
                  <a:lnTo>
                    <a:pt x="3897262" y="1770606"/>
                  </a:lnTo>
                  <a:lnTo>
                    <a:pt x="3925394" y="1732751"/>
                  </a:lnTo>
                  <a:lnTo>
                    <a:pt x="3954666" y="1695953"/>
                  </a:lnTo>
                  <a:lnTo>
                    <a:pt x="3985052" y="1660244"/>
                  </a:lnTo>
                  <a:lnTo>
                    <a:pt x="4016521" y="1625654"/>
                  </a:lnTo>
                  <a:lnTo>
                    <a:pt x="4049045" y="1592214"/>
                  </a:lnTo>
                  <a:lnTo>
                    <a:pt x="4082596" y="1559956"/>
                  </a:lnTo>
                  <a:lnTo>
                    <a:pt x="4117144" y="1528910"/>
                  </a:lnTo>
                  <a:lnTo>
                    <a:pt x="4152661" y="1499108"/>
                  </a:lnTo>
                  <a:lnTo>
                    <a:pt x="4189118" y="1470579"/>
                  </a:lnTo>
                  <a:lnTo>
                    <a:pt x="4226486" y="1443356"/>
                  </a:lnTo>
                  <a:lnTo>
                    <a:pt x="4264737" y="1417470"/>
                  </a:lnTo>
                  <a:lnTo>
                    <a:pt x="4303841" y="1392950"/>
                  </a:lnTo>
                  <a:lnTo>
                    <a:pt x="4343771" y="1369829"/>
                  </a:lnTo>
                  <a:lnTo>
                    <a:pt x="4384496" y="1348137"/>
                  </a:lnTo>
                  <a:lnTo>
                    <a:pt x="4425989" y="1327906"/>
                  </a:lnTo>
                  <a:lnTo>
                    <a:pt x="4468221" y="1309165"/>
                  </a:lnTo>
                  <a:lnTo>
                    <a:pt x="4511162" y="1291947"/>
                  </a:lnTo>
                  <a:lnTo>
                    <a:pt x="4554785" y="1276282"/>
                  </a:lnTo>
                  <a:lnTo>
                    <a:pt x="4599060" y="1262202"/>
                  </a:lnTo>
                  <a:lnTo>
                    <a:pt x="4643959" y="1249736"/>
                  </a:lnTo>
                  <a:lnTo>
                    <a:pt x="4689452" y="1238917"/>
                  </a:lnTo>
                  <a:lnTo>
                    <a:pt x="4735512" y="1229775"/>
                  </a:lnTo>
                  <a:lnTo>
                    <a:pt x="4782109" y="1222341"/>
                  </a:lnTo>
                  <a:lnTo>
                    <a:pt x="4829214" y="1216647"/>
                  </a:lnTo>
                  <a:lnTo>
                    <a:pt x="4876800" y="1212723"/>
                  </a:lnTo>
                  <a:lnTo>
                    <a:pt x="4876800" y="1204446"/>
                  </a:lnTo>
                  <a:lnTo>
                    <a:pt x="4876800" y="111652"/>
                  </a:lnTo>
                  <a:lnTo>
                    <a:pt x="4876800" y="0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7263" y="3904513"/>
              <a:ext cx="5126736" cy="28727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92607" y="402183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3616579" y="0"/>
                  </a:moveTo>
                  <a:lnTo>
                    <a:pt x="0" y="0"/>
                  </a:lnTo>
                  <a:lnTo>
                    <a:pt x="0" y="2590800"/>
                  </a:lnTo>
                  <a:lnTo>
                    <a:pt x="4876800" y="2590800"/>
                  </a:lnTo>
                  <a:lnTo>
                    <a:pt x="4876800" y="1358391"/>
                  </a:lnTo>
                  <a:lnTo>
                    <a:pt x="4829666" y="1354384"/>
                  </a:lnTo>
                  <a:lnTo>
                    <a:pt x="4783003" y="1348654"/>
                  </a:lnTo>
                  <a:lnTo>
                    <a:pt x="4736838" y="1341233"/>
                  </a:lnTo>
                  <a:lnTo>
                    <a:pt x="4691199" y="1332149"/>
                  </a:lnTo>
                  <a:lnTo>
                    <a:pt x="4646113" y="1321432"/>
                  </a:lnTo>
                  <a:lnTo>
                    <a:pt x="4601609" y="1309114"/>
                  </a:lnTo>
                  <a:lnTo>
                    <a:pt x="4557713" y="1295223"/>
                  </a:lnTo>
                  <a:lnTo>
                    <a:pt x="4514453" y="1279789"/>
                  </a:lnTo>
                  <a:lnTo>
                    <a:pt x="4471858" y="1262842"/>
                  </a:lnTo>
                  <a:lnTo>
                    <a:pt x="4429955" y="1244413"/>
                  </a:lnTo>
                  <a:lnTo>
                    <a:pt x="4388771" y="1224530"/>
                  </a:lnTo>
                  <a:lnTo>
                    <a:pt x="4348334" y="1203225"/>
                  </a:lnTo>
                  <a:lnTo>
                    <a:pt x="4308673" y="1180526"/>
                  </a:lnTo>
                  <a:lnTo>
                    <a:pt x="4269814" y="1156464"/>
                  </a:lnTo>
                  <a:lnTo>
                    <a:pt x="4231786" y="1131068"/>
                  </a:lnTo>
                  <a:lnTo>
                    <a:pt x="4194615" y="1104369"/>
                  </a:lnTo>
                  <a:lnTo>
                    <a:pt x="4158331" y="1076397"/>
                  </a:lnTo>
                  <a:lnTo>
                    <a:pt x="4122960" y="1047181"/>
                  </a:lnTo>
                  <a:lnTo>
                    <a:pt x="4088530" y="1016750"/>
                  </a:lnTo>
                  <a:lnTo>
                    <a:pt x="4055069" y="985136"/>
                  </a:lnTo>
                  <a:lnTo>
                    <a:pt x="4022604" y="952368"/>
                  </a:lnTo>
                  <a:lnTo>
                    <a:pt x="3991164" y="918476"/>
                  </a:lnTo>
                  <a:lnTo>
                    <a:pt x="3960776" y="883490"/>
                  </a:lnTo>
                  <a:lnTo>
                    <a:pt x="3931467" y="847439"/>
                  </a:lnTo>
                  <a:lnTo>
                    <a:pt x="3903266" y="810353"/>
                  </a:lnTo>
                  <a:lnTo>
                    <a:pt x="3876200" y="772263"/>
                  </a:lnTo>
                  <a:lnTo>
                    <a:pt x="3850296" y="733199"/>
                  </a:lnTo>
                  <a:lnTo>
                    <a:pt x="3825583" y="693189"/>
                  </a:lnTo>
                  <a:lnTo>
                    <a:pt x="3802089" y="652265"/>
                  </a:lnTo>
                  <a:lnTo>
                    <a:pt x="3779840" y="610456"/>
                  </a:lnTo>
                  <a:lnTo>
                    <a:pt x="3758864" y="567791"/>
                  </a:lnTo>
                  <a:lnTo>
                    <a:pt x="3739190" y="524302"/>
                  </a:lnTo>
                  <a:lnTo>
                    <a:pt x="3720845" y="480017"/>
                  </a:lnTo>
                  <a:lnTo>
                    <a:pt x="3703856" y="434966"/>
                  </a:lnTo>
                  <a:lnTo>
                    <a:pt x="3688252" y="389180"/>
                  </a:lnTo>
                  <a:lnTo>
                    <a:pt x="3674060" y="342688"/>
                  </a:lnTo>
                  <a:lnTo>
                    <a:pt x="3661308" y="295521"/>
                  </a:lnTo>
                  <a:lnTo>
                    <a:pt x="3650023" y="247708"/>
                  </a:lnTo>
                  <a:lnTo>
                    <a:pt x="3640233" y="199278"/>
                  </a:lnTo>
                  <a:lnTo>
                    <a:pt x="3631966" y="150263"/>
                  </a:lnTo>
                  <a:lnTo>
                    <a:pt x="3625249" y="100692"/>
                  </a:lnTo>
                  <a:lnTo>
                    <a:pt x="3620111" y="50594"/>
                  </a:lnTo>
                  <a:lnTo>
                    <a:pt x="3616579" y="0"/>
                  </a:lnTo>
                  <a:close/>
                </a:path>
              </a:pathLst>
            </a:custGeom>
            <a:solidFill>
              <a:srgbClr val="F6E8E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92607" y="402183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3616579" y="0"/>
                  </a:moveTo>
                  <a:lnTo>
                    <a:pt x="1525744" y="0"/>
                  </a:lnTo>
                  <a:lnTo>
                    <a:pt x="452072" y="0"/>
                  </a:lnTo>
                  <a:lnTo>
                    <a:pt x="56509" y="0"/>
                  </a:lnTo>
                  <a:lnTo>
                    <a:pt x="0" y="0"/>
                  </a:lnTo>
                  <a:lnTo>
                    <a:pt x="0" y="1497806"/>
                  </a:lnTo>
                  <a:lnTo>
                    <a:pt x="0" y="2266950"/>
                  </a:lnTo>
                  <a:lnTo>
                    <a:pt x="0" y="2550318"/>
                  </a:lnTo>
                  <a:lnTo>
                    <a:pt x="0" y="2590800"/>
                  </a:lnTo>
                  <a:lnTo>
                    <a:pt x="2819400" y="2590800"/>
                  </a:lnTo>
                  <a:lnTo>
                    <a:pt x="4267199" y="2590800"/>
                  </a:lnTo>
                  <a:lnTo>
                    <a:pt x="4800599" y="2590800"/>
                  </a:lnTo>
                  <a:lnTo>
                    <a:pt x="4876800" y="2590800"/>
                  </a:lnTo>
                  <a:lnTo>
                    <a:pt x="4876800" y="1878314"/>
                  </a:lnTo>
                  <a:lnTo>
                    <a:pt x="4876800" y="1512443"/>
                  </a:lnTo>
                  <a:lnTo>
                    <a:pt x="4876800" y="1377648"/>
                  </a:lnTo>
                  <a:lnTo>
                    <a:pt x="4876800" y="1358391"/>
                  </a:lnTo>
                  <a:lnTo>
                    <a:pt x="4829666" y="1354384"/>
                  </a:lnTo>
                  <a:lnTo>
                    <a:pt x="4783003" y="1348654"/>
                  </a:lnTo>
                  <a:lnTo>
                    <a:pt x="4736838" y="1341233"/>
                  </a:lnTo>
                  <a:lnTo>
                    <a:pt x="4691199" y="1332149"/>
                  </a:lnTo>
                  <a:lnTo>
                    <a:pt x="4646113" y="1321432"/>
                  </a:lnTo>
                  <a:lnTo>
                    <a:pt x="4601609" y="1309114"/>
                  </a:lnTo>
                  <a:lnTo>
                    <a:pt x="4557713" y="1295223"/>
                  </a:lnTo>
                  <a:lnTo>
                    <a:pt x="4514453" y="1279789"/>
                  </a:lnTo>
                  <a:lnTo>
                    <a:pt x="4471858" y="1262842"/>
                  </a:lnTo>
                  <a:lnTo>
                    <a:pt x="4429955" y="1244413"/>
                  </a:lnTo>
                  <a:lnTo>
                    <a:pt x="4388771" y="1224530"/>
                  </a:lnTo>
                  <a:lnTo>
                    <a:pt x="4348334" y="1203225"/>
                  </a:lnTo>
                  <a:lnTo>
                    <a:pt x="4308673" y="1180526"/>
                  </a:lnTo>
                  <a:lnTo>
                    <a:pt x="4269814" y="1156464"/>
                  </a:lnTo>
                  <a:lnTo>
                    <a:pt x="4231786" y="1131068"/>
                  </a:lnTo>
                  <a:lnTo>
                    <a:pt x="4194615" y="1104369"/>
                  </a:lnTo>
                  <a:lnTo>
                    <a:pt x="4158331" y="1076397"/>
                  </a:lnTo>
                  <a:lnTo>
                    <a:pt x="4122960" y="1047181"/>
                  </a:lnTo>
                  <a:lnTo>
                    <a:pt x="4088530" y="1016750"/>
                  </a:lnTo>
                  <a:lnTo>
                    <a:pt x="4055069" y="985136"/>
                  </a:lnTo>
                  <a:lnTo>
                    <a:pt x="4022604" y="952368"/>
                  </a:lnTo>
                  <a:lnTo>
                    <a:pt x="3991164" y="918476"/>
                  </a:lnTo>
                  <a:lnTo>
                    <a:pt x="3960776" y="883490"/>
                  </a:lnTo>
                  <a:lnTo>
                    <a:pt x="3931467" y="847439"/>
                  </a:lnTo>
                  <a:lnTo>
                    <a:pt x="3903266" y="810353"/>
                  </a:lnTo>
                  <a:lnTo>
                    <a:pt x="3876200" y="772263"/>
                  </a:lnTo>
                  <a:lnTo>
                    <a:pt x="3850296" y="733199"/>
                  </a:lnTo>
                  <a:lnTo>
                    <a:pt x="3825583" y="693189"/>
                  </a:lnTo>
                  <a:lnTo>
                    <a:pt x="3802089" y="652265"/>
                  </a:lnTo>
                  <a:lnTo>
                    <a:pt x="3779840" y="610456"/>
                  </a:lnTo>
                  <a:lnTo>
                    <a:pt x="3758864" y="567791"/>
                  </a:lnTo>
                  <a:lnTo>
                    <a:pt x="3739190" y="524302"/>
                  </a:lnTo>
                  <a:lnTo>
                    <a:pt x="3720845" y="480017"/>
                  </a:lnTo>
                  <a:lnTo>
                    <a:pt x="3703856" y="434966"/>
                  </a:lnTo>
                  <a:lnTo>
                    <a:pt x="3688252" y="389180"/>
                  </a:lnTo>
                  <a:lnTo>
                    <a:pt x="3674060" y="342688"/>
                  </a:lnTo>
                  <a:lnTo>
                    <a:pt x="3661308" y="295521"/>
                  </a:lnTo>
                  <a:lnTo>
                    <a:pt x="3650023" y="247708"/>
                  </a:lnTo>
                  <a:lnTo>
                    <a:pt x="3640233" y="199278"/>
                  </a:lnTo>
                  <a:lnTo>
                    <a:pt x="3631966" y="150263"/>
                  </a:lnTo>
                  <a:lnTo>
                    <a:pt x="3625249" y="100692"/>
                  </a:lnTo>
                  <a:lnTo>
                    <a:pt x="3620111" y="50594"/>
                  </a:lnTo>
                  <a:lnTo>
                    <a:pt x="3616579" y="0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22748" y="3936504"/>
              <a:ext cx="5154167" cy="284073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335523" y="402183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4876800" y="0"/>
                  </a:moveTo>
                  <a:lnTo>
                    <a:pt x="1260221" y="0"/>
                  </a:lnTo>
                  <a:lnTo>
                    <a:pt x="1256688" y="50594"/>
                  </a:lnTo>
                  <a:lnTo>
                    <a:pt x="1251550" y="100692"/>
                  </a:lnTo>
                  <a:lnTo>
                    <a:pt x="1244833" y="150263"/>
                  </a:lnTo>
                  <a:lnTo>
                    <a:pt x="1236566" y="199278"/>
                  </a:lnTo>
                  <a:lnTo>
                    <a:pt x="1226776" y="247708"/>
                  </a:lnTo>
                  <a:lnTo>
                    <a:pt x="1215491" y="295521"/>
                  </a:lnTo>
                  <a:lnTo>
                    <a:pt x="1202739" y="342688"/>
                  </a:lnTo>
                  <a:lnTo>
                    <a:pt x="1188547" y="389180"/>
                  </a:lnTo>
                  <a:lnTo>
                    <a:pt x="1172943" y="434966"/>
                  </a:lnTo>
                  <a:lnTo>
                    <a:pt x="1155954" y="480017"/>
                  </a:lnTo>
                  <a:lnTo>
                    <a:pt x="1137609" y="524302"/>
                  </a:lnTo>
                  <a:lnTo>
                    <a:pt x="1117935" y="567791"/>
                  </a:lnTo>
                  <a:lnTo>
                    <a:pt x="1096959" y="610456"/>
                  </a:lnTo>
                  <a:lnTo>
                    <a:pt x="1074710" y="652265"/>
                  </a:lnTo>
                  <a:lnTo>
                    <a:pt x="1051216" y="693189"/>
                  </a:lnTo>
                  <a:lnTo>
                    <a:pt x="1026503" y="733199"/>
                  </a:lnTo>
                  <a:lnTo>
                    <a:pt x="1000599" y="772263"/>
                  </a:lnTo>
                  <a:lnTo>
                    <a:pt x="973533" y="810353"/>
                  </a:lnTo>
                  <a:lnTo>
                    <a:pt x="945332" y="847439"/>
                  </a:lnTo>
                  <a:lnTo>
                    <a:pt x="916023" y="883490"/>
                  </a:lnTo>
                  <a:lnTo>
                    <a:pt x="885635" y="918476"/>
                  </a:lnTo>
                  <a:lnTo>
                    <a:pt x="854195" y="952368"/>
                  </a:lnTo>
                  <a:lnTo>
                    <a:pt x="821730" y="985136"/>
                  </a:lnTo>
                  <a:lnTo>
                    <a:pt x="788269" y="1016750"/>
                  </a:lnTo>
                  <a:lnTo>
                    <a:pt x="753839" y="1047181"/>
                  </a:lnTo>
                  <a:lnTo>
                    <a:pt x="718468" y="1076397"/>
                  </a:lnTo>
                  <a:lnTo>
                    <a:pt x="682184" y="1104369"/>
                  </a:lnTo>
                  <a:lnTo>
                    <a:pt x="645013" y="1131068"/>
                  </a:lnTo>
                  <a:lnTo>
                    <a:pt x="606985" y="1156464"/>
                  </a:lnTo>
                  <a:lnTo>
                    <a:pt x="568126" y="1180526"/>
                  </a:lnTo>
                  <a:lnTo>
                    <a:pt x="528465" y="1203225"/>
                  </a:lnTo>
                  <a:lnTo>
                    <a:pt x="488028" y="1224530"/>
                  </a:lnTo>
                  <a:lnTo>
                    <a:pt x="446844" y="1244413"/>
                  </a:lnTo>
                  <a:lnTo>
                    <a:pt x="404941" y="1262842"/>
                  </a:lnTo>
                  <a:lnTo>
                    <a:pt x="362346" y="1279789"/>
                  </a:lnTo>
                  <a:lnTo>
                    <a:pt x="319086" y="1295223"/>
                  </a:lnTo>
                  <a:lnTo>
                    <a:pt x="275190" y="1309114"/>
                  </a:lnTo>
                  <a:lnTo>
                    <a:pt x="230686" y="1321432"/>
                  </a:lnTo>
                  <a:lnTo>
                    <a:pt x="185600" y="1332149"/>
                  </a:lnTo>
                  <a:lnTo>
                    <a:pt x="139961" y="1341233"/>
                  </a:lnTo>
                  <a:lnTo>
                    <a:pt x="93796" y="1348654"/>
                  </a:lnTo>
                  <a:lnTo>
                    <a:pt x="47133" y="1354384"/>
                  </a:lnTo>
                  <a:lnTo>
                    <a:pt x="0" y="1358391"/>
                  </a:lnTo>
                  <a:lnTo>
                    <a:pt x="0" y="2590800"/>
                  </a:lnTo>
                  <a:lnTo>
                    <a:pt x="4876800" y="2590800"/>
                  </a:lnTo>
                  <a:lnTo>
                    <a:pt x="4876800" y="0"/>
                  </a:lnTo>
                  <a:close/>
                </a:path>
              </a:pathLst>
            </a:custGeom>
            <a:solidFill>
              <a:srgbClr val="F6E8E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335523" y="4021836"/>
              <a:ext cx="4876800" cy="2590800"/>
            </a:xfrm>
            <a:custGeom>
              <a:avLst/>
              <a:gdLst/>
              <a:ahLst/>
              <a:cxnLst/>
              <a:rect l="l" t="t" r="r" b="b"/>
              <a:pathLst>
                <a:path w="4876800" h="2590800">
                  <a:moveTo>
                    <a:pt x="0" y="1358391"/>
                  </a:moveTo>
                  <a:lnTo>
                    <a:pt x="0" y="2070877"/>
                  </a:lnTo>
                  <a:lnTo>
                    <a:pt x="0" y="2436748"/>
                  </a:lnTo>
                  <a:lnTo>
                    <a:pt x="0" y="2571543"/>
                  </a:lnTo>
                  <a:lnTo>
                    <a:pt x="0" y="2590800"/>
                  </a:lnTo>
                  <a:lnTo>
                    <a:pt x="2819400" y="2590800"/>
                  </a:lnTo>
                  <a:lnTo>
                    <a:pt x="4267200" y="2590800"/>
                  </a:lnTo>
                  <a:lnTo>
                    <a:pt x="4800600" y="2590800"/>
                  </a:lnTo>
                  <a:lnTo>
                    <a:pt x="4876800" y="2590800"/>
                  </a:lnTo>
                  <a:lnTo>
                    <a:pt x="4876800" y="1092993"/>
                  </a:lnTo>
                  <a:lnTo>
                    <a:pt x="4876800" y="323850"/>
                  </a:lnTo>
                  <a:lnTo>
                    <a:pt x="4876800" y="40481"/>
                  </a:lnTo>
                  <a:lnTo>
                    <a:pt x="4876800" y="0"/>
                  </a:lnTo>
                  <a:lnTo>
                    <a:pt x="2785965" y="0"/>
                  </a:lnTo>
                  <a:lnTo>
                    <a:pt x="1712293" y="0"/>
                  </a:lnTo>
                  <a:lnTo>
                    <a:pt x="1316730" y="0"/>
                  </a:lnTo>
                  <a:lnTo>
                    <a:pt x="1260221" y="0"/>
                  </a:lnTo>
                  <a:lnTo>
                    <a:pt x="1256688" y="50594"/>
                  </a:lnTo>
                  <a:lnTo>
                    <a:pt x="1251550" y="100692"/>
                  </a:lnTo>
                  <a:lnTo>
                    <a:pt x="1244833" y="150263"/>
                  </a:lnTo>
                  <a:lnTo>
                    <a:pt x="1236566" y="199278"/>
                  </a:lnTo>
                  <a:lnTo>
                    <a:pt x="1226776" y="247708"/>
                  </a:lnTo>
                  <a:lnTo>
                    <a:pt x="1215491" y="295521"/>
                  </a:lnTo>
                  <a:lnTo>
                    <a:pt x="1202739" y="342688"/>
                  </a:lnTo>
                  <a:lnTo>
                    <a:pt x="1188547" y="389180"/>
                  </a:lnTo>
                  <a:lnTo>
                    <a:pt x="1172943" y="434966"/>
                  </a:lnTo>
                  <a:lnTo>
                    <a:pt x="1155954" y="480017"/>
                  </a:lnTo>
                  <a:lnTo>
                    <a:pt x="1137609" y="524302"/>
                  </a:lnTo>
                  <a:lnTo>
                    <a:pt x="1117935" y="567791"/>
                  </a:lnTo>
                  <a:lnTo>
                    <a:pt x="1096959" y="610456"/>
                  </a:lnTo>
                  <a:lnTo>
                    <a:pt x="1074710" y="652265"/>
                  </a:lnTo>
                  <a:lnTo>
                    <a:pt x="1051216" y="693189"/>
                  </a:lnTo>
                  <a:lnTo>
                    <a:pt x="1026503" y="733199"/>
                  </a:lnTo>
                  <a:lnTo>
                    <a:pt x="1000599" y="772263"/>
                  </a:lnTo>
                  <a:lnTo>
                    <a:pt x="973533" y="810353"/>
                  </a:lnTo>
                  <a:lnTo>
                    <a:pt x="945332" y="847439"/>
                  </a:lnTo>
                  <a:lnTo>
                    <a:pt x="916023" y="883490"/>
                  </a:lnTo>
                  <a:lnTo>
                    <a:pt x="885635" y="918476"/>
                  </a:lnTo>
                  <a:lnTo>
                    <a:pt x="854195" y="952368"/>
                  </a:lnTo>
                  <a:lnTo>
                    <a:pt x="821730" y="985136"/>
                  </a:lnTo>
                  <a:lnTo>
                    <a:pt x="788269" y="1016750"/>
                  </a:lnTo>
                  <a:lnTo>
                    <a:pt x="753839" y="1047181"/>
                  </a:lnTo>
                  <a:lnTo>
                    <a:pt x="718468" y="1076397"/>
                  </a:lnTo>
                  <a:lnTo>
                    <a:pt x="682184" y="1104369"/>
                  </a:lnTo>
                  <a:lnTo>
                    <a:pt x="645013" y="1131068"/>
                  </a:lnTo>
                  <a:lnTo>
                    <a:pt x="606985" y="1156464"/>
                  </a:lnTo>
                  <a:lnTo>
                    <a:pt x="568126" y="1180526"/>
                  </a:lnTo>
                  <a:lnTo>
                    <a:pt x="528465" y="1203225"/>
                  </a:lnTo>
                  <a:lnTo>
                    <a:pt x="488028" y="1224530"/>
                  </a:lnTo>
                  <a:lnTo>
                    <a:pt x="446844" y="1244413"/>
                  </a:lnTo>
                  <a:lnTo>
                    <a:pt x="404941" y="1262842"/>
                  </a:lnTo>
                  <a:lnTo>
                    <a:pt x="362346" y="1279789"/>
                  </a:lnTo>
                  <a:lnTo>
                    <a:pt x="319086" y="1295223"/>
                  </a:lnTo>
                  <a:lnTo>
                    <a:pt x="275190" y="1309114"/>
                  </a:lnTo>
                  <a:lnTo>
                    <a:pt x="230686" y="1321432"/>
                  </a:lnTo>
                  <a:lnTo>
                    <a:pt x="185600" y="1332149"/>
                  </a:lnTo>
                  <a:lnTo>
                    <a:pt x="139961" y="1341233"/>
                  </a:lnTo>
                  <a:lnTo>
                    <a:pt x="93796" y="1348654"/>
                  </a:lnTo>
                  <a:lnTo>
                    <a:pt x="47133" y="1354384"/>
                  </a:lnTo>
                  <a:lnTo>
                    <a:pt x="0" y="1358391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44084" y="1171956"/>
              <a:ext cx="5137404" cy="285292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335523" y="1263396"/>
              <a:ext cx="4875530" cy="2590800"/>
            </a:xfrm>
            <a:custGeom>
              <a:avLst/>
              <a:gdLst/>
              <a:ahLst/>
              <a:cxnLst/>
              <a:rect l="l" t="t" r="r" b="b"/>
              <a:pathLst>
                <a:path w="4875530" h="2590800">
                  <a:moveTo>
                    <a:pt x="4875276" y="0"/>
                  </a:moveTo>
                  <a:lnTo>
                    <a:pt x="0" y="0"/>
                  </a:lnTo>
                  <a:lnTo>
                    <a:pt x="0" y="1212723"/>
                  </a:lnTo>
                  <a:lnTo>
                    <a:pt x="47566" y="1216647"/>
                  </a:lnTo>
                  <a:lnTo>
                    <a:pt x="94653" y="1222341"/>
                  </a:lnTo>
                  <a:lnTo>
                    <a:pt x="141232" y="1229775"/>
                  </a:lnTo>
                  <a:lnTo>
                    <a:pt x="187274" y="1238917"/>
                  </a:lnTo>
                  <a:lnTo>
                    <a:pt x="232751" y="1249736"/>
                  </a:lnTo>
                  <a:lnTo>
                    <a:pt x="277633" y="1262202"/>
                  </a:lnTo>
                  <a:lnTo>
                    <a:pt x="321892" y="1276282"/>
                  </a:lnTo>
                  <a:lnTo>
                    <a:pt x="365499" y="1291947"/>
                  </a:lnTo>
                  <a:lnTo>
                    <a:pt x="408426" y="1309165"/>
                  </a:lnTo>
                  <a:lnTo>
                    <a:pt x="450643" y="1327906"/>
                  </a:lnTo>
                  <a:lnTo>
                    <a:pt x="492122" y="1348137"/>
                  </a:lnTo>
                  <a:lnTo>
                    <a:pt x="532834" y="1369829"/>
                  </a:lnTo>
                  <a:lnTo>
                    <a:pt x="572750" y="1392950"/>
                  </a:lnTo>
                  <a:lnTo>
                    <a:pt x="611842" y="1417470"/>
                  </a:lnTo>
                  <a:lnTo>
                    <a:pt x="650081" y="1443356"/>
                  </a:lnTo>
                  <a:lnTo>
                    <a:pt x="687437" y="1470579"/>
                  </a:lnTo>
                  <a:lnTo>
                    <a:pt x="723883" y="1499108"/>
                  </a:lnTo>
                  <a:lnTo>
                    <a:pt x="759389" y="1528910"/>
                  </a:lnTo>
                  <a:lnTo>
                    <a:pt x="793927" y="1559956"/>
                  </a:lnTo>
                  <a:lnTo>
                    <a:pt x="827468" y="1592214"/>
                  </a:lnTo>
                  <a:lnTo>
                    <a:pt x="859983" y="1625654"/>
                  </a:lnTo>
                  <a:lnTo>
                    <a:pt x="891443" y="1660244"/>
                  </a:lnTo>
                  <a:lnTo>
                    <a:pt x="921820" y="1695953"/>
                  </a:lnTo>
                  <a:lnTo>
                    <a:pt x="951085" y="1732751"/>
                  </a:lnTo>
                  <a:lnTo>
                    <a:pt x="979209" y="1770606"/>
                  </a:lnTo>
                  <a:lnTo>
                    <a:pt x="1006163" y="1809487"/>
                  </a:lnTo>
                  <a:lnTo>
                    <a:pt x="1031919" y="1849364"/>
                  </a:lnTo>
                  <a:lnTo>
                    <a:pt x="1056448" y="1890205"/>
                  </a:lnTo>
                  <a:lnTo>
                    <a:pt x="1079721" y="1931980"/>
                  </a:lnTo>
                  <a:lnTo>
                    <a:pt x="1101709" y="1974657"/>
                  </a:lnTo>
                  <a:lnTo>
                    <a:pt x="1122383" y="2018205"/>
                  </a:lnTo>
                  <a:lnTo>
                    <a:pt x="1141715" y="2062594"/>
                  </a:lnTo>
                  <a:lnTo>
                    <a:pt x="1159676" y="2107793"/>
                  </a:lnTo>
                  <a:lnTo>
                    <a:pt x="1176238" y="2153769"/>
                  </a:lnTo>
                  <a:lnTo>
                    <a:pt x="1191371" y="2200494"/>
                  </a:lnTo>
                  <a:lnTo>
                    <a:pt x="1205046" y="2247934"/>
                  </a:lnTo>
                  <a:lnTo>
                    <a:pt x="1217236" y="2296060"/>
                  </a:lnTo>
                  <a:lnTo>
                    <a:pt x="1227910" y="2344841"/>
                  </a:lnTo>
                  <a:lnTo>
                    <a:pt x="1237041" y="2394245"/>
                  </a:lnTo>
                  <a:lnTo>
                    <a:pt x="1244600" y="2444242"/>
                  </a:lnTo>
                  <a:lnTo>
                    <a:pt x="1246124" y="2451989"/>
                  </a:lnTo>
                  <a:lnTo>
                    <a:pt x="1247267" y="2459863"/>
                  </a:lnTo>
                  <a:lnTo>
                    <a:pt x="1247902" y="2467737"/>
                  </a:lnTo>
                  <a:lnTo>
                    <a:pt x="1250878" y="2487066"/>
                  </a:lnTo>
                  <a:lnTo>
                    <a:pt x="1253140" y="2506551"/>
                  </a:lnTo>
                  <a:lnTo>
                    <a:pt x="1254688" y="2526155"/>
                  </a:lnTo>
                  <a:lnTo>
                    <a:pt x="1255522" y="2545842"/>
                  </a:lnTo>
                  <a:lnTo>
                    <a:pt x="1257161" y="2557010"/>
                  </a:lnTo>
                  <a:lnTo>
                    <a:pt x="1258347" y="2568225"/>
                  </a:lnTo>
                  <a:lnTo>
                    <a:pt x="1259840" y="2590800"/>
                  </a:lnTo>
                  <a:lnTo>
                    <a:pt x="4875276" y="2590800"/>
                  </a:lnTo>
                  <a:lnTo>
                    <a:pt x="4875276" y="0"/>
                  </a:lnTo>
                  <a:close/>
                </a:path>
              </a:pathLst>
            </a:custGeom>
            <a:solidFill>
              <a:srgbClr val="F6E8E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335523" y="1263396"/>
              <a:ext cx="4875530" cy="2590800"/>
            </a:xfrm>
            <a:custGeom>
              <a:avLst/>
              <a:gdLst/>
              <a:ahLst/>
              <a:cxnLst/>
              <a:rect l="l" t="t" r="r" b="b"/>
              <a:pathLst>
                <a:path w="4875530" h="2590800">
                  <a:moveTo>
                    <a:pt x="0" y="0"/>
                  </a:moveTo>
                  <a:lnTo>
                    <a:pt x="76176" y="0"/>
                  </a:lnTo>
                  <a:lnTo>
                    <a:pt x="609409" y="0"/>
                  </a:lnTo>
                  <a:lnTo>
                    <a:pt x="2056757" y="0"/>
                  </a:lnTo>
                  <a:lnTo>
                    <a:pt x="4875276" y="0"/>
                  </a:lnTo>
                  <a:lnTo>
                    <a:pt x="4875276" y="2590800"/>
                  </a:lnTo>
                  <a:lnTo>
                    <a:pt x="4818784" y="2590800"/>
                  </a:lnTo>
                  <a:lnTo>
                    <a:pt x="4423346" y="2590800"/>
                  </a:lnTo>
                  <a:lnTo>
                    <a:pt x="3350013" y="2590800"/>
                  </a:lnTo>
                  <a:lnTo>
                    <a:pt x="1259840" y="2590800"/>
                  </a:lnTo>
                  <a:lnTo>
                    <a:pt x="1259201" y="2579489"/>
                  </a:lnTo>
                  <a:lnTo>
                    <a:pt x="1258347" y="2568225"/>
                  </a:lnTo>
                  <a:lnTo>
                    <a:pt x="1257161" y="2557010"/>
                  </a:lnTo>
                  <a:lnTo>
                    <a:pt x="1255522" y="2545842"/>
                  </a:lnTo>
                  <a:lnTo>
                    <a:pt x="1254688" y="2526155"/>
                  </a:lnTo>
                  <a:lnTo>
                    <a:pt x="1253140" y="2506551"/>
                  </a:lnTo>
                  <a:lnTo>
                    <a:pt x="1250878" y="2487066"/>
                  </a:lnTo>
                  <a:lnTo>
                    <a:pt x="1247902" y="2467737"/>
                  </a:lnTo>
                  <a:lnTo>
                    <a:pt x="1247267" y="2459863"/>
                  </a:lnTo>
                  <a:lnTo>
                    <a:pt x="1246124" y="2451989"/>
                  </a:lnTo>
                  <a:lnTo>
                    <a:pt x="1244600" y="2444242"/>
                  </a:lnTo>
                  <a:lnTo>
                    <a:pt x="1237041" y="2394245"/>
                  </a:lnTo>
                  <a:lnTo>
                    <a:pt x="1227910" y="2344841"/>
                  </a:lnTo>
                  <a:lnTo>
                    <a:pt x="1217236" y="2296060"/>
                  </a:lnTo>
                  <a:lnTo>
                    <a:pt x="1205046" y="2247934"/>
                  </a:lnTo>
                  <a:lnTo>
                    <a:pt x="1191371" y="2200494"/>
                  </a:lnTo>
                  <a:lnTo>
                    <a:pt x="1176238" y="2153769"/>
                  </a:lnTo>
                  <a:lnTo>
                    <a:pt x="1159676" y="2107793"/>
                  </a:lnTo>
                  <a:lnTo>
                    <a:pt x="1141715" y="2062594"/>
                  </a:lnTo>
                  <a:lnTo>
                    <a:pt x="1122383" y="2018205"/>
                  </a:lnTo>
                  <a:lnTo>
                    <a:pt x="1101709" y="1974657"/>
                  </a:lnTo>
                  <a:lnTo>
                    <a:pt x="1079721" y="1931980"/>
                  </a:lnTo>
                  <a:lnTo>
                    <a:pt x="1056448" y="1890205"/>
                  </a:lnTo>
                  <a:lnTo>
                    <a:pt x="1031919" y="1849364"/>
                  </a:lnTo>
                  <a:lnTo>
                    <a:pt x="1006163" y="1809487"/>
                  </a:lnTo>
                  <a:lnTo>
                    <a:pt x="979209" y="1770606"/>
                  </a:lnTo>
                  <a:lnTo>
                    <a:pt x="951085" y="1732751"/>
                  </a:lnTo>
                  <a:lnTo>
                    <a:pt x="921820" y="1695953"/>
                  </a:lnTo>
                  <a:lnTo>
                    <a:pt x="891443" y="1660244"/>
                  </a:lnTo>
                  <a:lnTo>
                    <a:pt x="859983" y="1625654"/>
                  </a:lnTo>
                  <a:lnTo>
                    <a:pt x="827468" y="1592214"/>
                  </a:lnTo>
                  <a:lnTo>
                    <a:pt x="793927" y="1559956"/>
                  </a:lnTo>
                  <a:lnTo>
                    <a:pt x="759389" y="1528910"/>
                  </a:lnTo>
                  <a:lnTo>
                    <a:pt x="723883" y="1499108"/>
                  </a:lnTo>
                  <a:lnTo>
                    <a:pt x="687437" y="1470579"/>
                  </a:lnTo>
                  <a:lnTo>
                    <a:pt x="650081" y="1443356"/>
                  </a:lnTo>
                  <a:lnTo>
                    <a:pt x="611842" y="1417470"/>
                  </a:lnTo>
                  <a:lnTo>
                    <a:pt x="572750" y="1392950"/>
                  </a:lnTo>
                  <a:lnTo>
                    <a:pt x="532834" y="1369829"/>
                  </a:lnTo>
                  <a:lnTo>
                    <a:pt x="492122" y="1348137"/>
                  </a:lnTo>
                  <a:lnTo>
                    <a:pt x="450643" y="1327906"/>
                  </a:lnTo>
                  <a:lnTo>
                    <a:pt x="408426" y="1309165"/>
                  </a:lnTo>
                  <a:lnTo>
                    <a:pt x="365499" y="1291947"/>
                  </a:lnTo>
                  <a:lnTo>
                    <a:pt x="321892" y="1276282"/>
                  </a:lnTo>
                  <a:lnTo>
                    <a:pt x="277633" y="1262202"/>
                  </a:lnTo>
                  <a:lnTo>
                    <a:pt x="232751" y="1249736"/>
                  </a:lnTo>
                  <a:lnTo>
                    <a:pt x="187274" y="1238917"/>
                  </a:lnTo>
                  <a:lnTo>
                    <a:pt x="141232" y="1229775"/>
                  </a:lnTo>
                  <a:lnTo>
                    <a:pt x="94653" y="1222341"/>
                  </a:lnTo>
                  <a:lnTo>
                    <a:pt x="47566" y="1216647"/>
                  </a:lnTo>
                  <a:lnTo>
                    <a:pt x="0" y="1212723"/>
                  </a:lnTo>
                  <a:lnTo>
                    <a:pt x="0" y="1204446"/>
                  </a:lnTo>
                  <a:lnTo>
                    <a:pt x="0" y="111652"/>
                  </a:lnTo>
                  <a:lnTo>
                    <a:pt x="0" y="0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2607" y="1258824"/>
              <a:ext cx="109728" cy="259537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92607" y="1258824"/>
              <a:ext cx="109855" cy="2595880"/>
            </a:xfrm>
            <a:custGeom>
              <a:avLst/>
              <a:gdLst/>
              <a:ahLst/>
              <a:cxnLst/>
              <a:rect l="l" t="t" r="r" b="b"/>
              <a:pathLst>
                <a:path w="109854" h="2595879">
                  <a:moveTo>
                    <a:pt x="0" y="2595372"/>
                  </a:moveTo>
                  <a:lnTo>
                    <a:pt x="109728" y="2595372"/>
                  </a:lnTo>
                  <a:lnTo>
                    <a:pt x="109728" y="0"/>
                  </a:lnTo>
                  <a:lnTo>
                    <a:pt x="0" y="0"/>
                  </a:lnTo>
                  <a:lnTo>
                    <a:pt x="0" y="2595372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621588" y="1767332"/>
            <a:ext cx="3268979" cy="1306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286385" marR="28067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принципи системи професійного </a:t>
            </a:r>
            <a:r>
              <a:rPr dirty="0" sz="1400" spc="-36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навчання: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цілеспрямованість,</a:t>
            </a:r>
            <a:endParaRPr sz="14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інноваційність,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відкритість,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академічна</a:t>
            </a:r>
            <a:endParaRPr sz="1400">
              <a:latin typeface="Microsoft Sans Serif"/>
              <a:cs typeface="Microsoft Sans Serif"/>
            </a:endParaRPr>
          </a:p>
          <a:p>
            <a:pPr marL="12700" marR="5080" indent="426720">
              <a:lnSpc>
                <a:spcPct val="100000"/>
              </a:lnSpc>
            </a:pP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доброчесність, наближеність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освітніх</a:t>
            </a: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послуг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до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місця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проживання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та</a:t>
            </a:r>
            <a:endParaRPr sz="1400">
              <a:latin typeface="Microsoft Sans Serif"/>
              <a:cs typeface="Microsoft Sans Serif"/>
            </a:endParaRPr>
          </a:p>
          <a:p>
            <a:pPr marL="257810">
              <a:lnSpc>
                <a:spcPct val="100000"/>
              </a:lnSpc>
            </a:pP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проходження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служби</a:t>
            </a:r>
            <a:r>
              <a:rPr dirty="0" sz="1400" spc="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особи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тощо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44131" y="1541475"/>
            <a:ext cx="3204210" cy="1520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065" marR="5080" indent="635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інституційну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структуру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системи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професійного навчання, що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включає: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замовників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освітніх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35">
                <a:solidFill>
                  <a:srgbClr val="001F5F"/>
                </a:solidFill>
                <a:latin typeface="Microsoft Sans Serif"/>
                <a:cs typeface="Microsoft Sans Serif"/>
              </a:rPr>
              <a:t>послуг,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суб’єктів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надання</a:t>
            </a: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освітніх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послуг</a:t>
            </a:r>
            <a:r>
              <a:rPr dirty="0" sz="1400" spc="2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у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сфері 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професійного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навчання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(провайдерів), </a:t>
            </a:r>
            <a:r>
              <a:rPr dirty="0" sz="1400" spc="-36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саморегулівні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професійні</a:t>
            </a:r>
            <a:r>
              <a:rPr dirty="0" sz="1400" spc="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об’єднання 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провайдерів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7359" y="4346575"/>
            <a:ext cx="3494404" cy="1733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7145" marR="8255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способи реалізації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особами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професійного </a:t>
            </a:r>
            <a:r>
              <a:rPr dirty="0" sz="1400" spc="-36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навчання,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саме: </a:t>
            </a: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підготовку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магістрів</a:t>
            </a:r>
            <a:endParaRPr sz="14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400" spc="-3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спеціальністю</a:t>
            </a: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«Публічне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управління</a:t>
            </a:r>
            <a:r>
              <a:rPr dirty="0" sz="1400" spc="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та</a:t>
            </a:r>
            <a:endParaRPr sz="1400">
              <a:latin typeface="Microsoft Sans Serif"/>
              <a:cs typeface="Microsoft Sans Serif"/>
            </a:endParaRPr>
          </a:p>
          <a:p>
            <a:pPr algn="ctr" marL="2540">
              <a:lnSpc>
                <a:spcPct val="100000"/>
              </a:lnSpc>
            </a:pP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адміністрування»</a:t>
            </a:r>
            <a:endParaRPr sz="1400">
              <a:latin typeface="Microsoft Sans Serif"/>
              <a:cs typeface="Microsoft Sans Serif"/>
            </a:endParaRPr>
          </a:p>
          <a:p>
            <a:pPr algn="ctr" marL="212090" marR="196215">
              <a:lnSpc>
                <a:spcPct val="100000"/>
              </a:lnSpc>
            </a:pP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галузі</a:t>
            </a:r>
            <a:r>
              <a:rPr dirty="0" sz="1400" spc="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знань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 «Публічне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управління</a:t>
            </a:r>
            <a:r>
              <a:rPr dirty="0" sz="1400" spc="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та </a:t>
            </a:r>
            <a:r>
              <a:rPr dirty="0" sz="1400" spc="-35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адміністрування»,</a:t>
            </a:r>
            <a:endParaRPr sz="1400">
              <a:latin typeface="Microsoft Sans Serif"/>
              <a:cs typeface="Microsoft Sans Serif"/>
            </a:endParaRPr>
          </a:p>
          <a:p>
            <a:pPr algn="ctr" marL="196850" marR="180340">
              <a:lnSpc>
                <a:spcPct val="100000"/>
              </a:lnSpc>
            </a:pP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підвищення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кваліфікації, стажування, </a:t>
            </a:r>
            <a:r>
              <a:rPr dirty="0" sz="1400" spc="-36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самоосвіту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12026" y="4346575"/>
            <a:ext cx="2967990" cy="1520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635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нарахування</a:t>
            </a:r>
            <a:r>
              <a:rPr dirty="0" sz="1400" spc="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3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35">
                <a:solidFill>
                  <a:srgbClr val="001F5F"/>
                </a:solidFill>
                <a:latin typeface="Microsoft Sans Serif"/>
                <a:cs typeface="Microsoft Sans Serif"/>
              </a:rPr>
              <a:t>результатами </a:t>
            </a:r>
            <a:r>
              <a:rPr dirty="0" sz="1400" spc="-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професійного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навчання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державних </a:t>
            </a:r>
            <a:r>
              <a:rPr dirty="0" sz="1400" spc="-36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службовців</a:t>
            </a:r>
            <a:endParaRPr sz="1400">
              <a:latin typeface="Microsoft Sans Serif"/>
              <a:cs typeface="Microsoft Sans Serif"/>
            </a:endParaRPr>
          </a:p>
          <a:p>
            <a:pPr algn="ctr" marL="12700" marR="5080" indent="-1270">
              <a:lnSpc>
                <a:spcPct val="100000"/>
              </a:lnSpc>
              <a:spcBef>
                <a:spcPts val="5"/>
              </a:spcBef>
            </a:pP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та посадових осіб </a:t>
            </a: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місцевого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самоврядування </a:t>
            </a:r>
            <a:r>
              <a:rPr dirty="0" sz="1400" spc="-20">
                <a:solidFill>
                  <a:srgbClr val="001F5F"/>
                </a:solidFill>
                <a:latin typeface="Microsoft Sans Serif"/>
                <a:cs typeface="Microsoft Sans Serif"/>
              </a:rPr>
              <a:t>кредитів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ЄКТС,</a:t>
            </a: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35">
                <a:solidFill>
                  <a:srgbClr val="001F5F"/>
                </a:solidFill>
                <a:latin typeface="Microsoft Sans Serif"/>
                <a:cs typeface="Microsoft Sans Serif"/>
              </a:rPr>
              <a:t>які </a:t>
            </a:r>
            <a:r>
              <a:rPr dirty="0" sz="1400" spc="-35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001F5F"/>
                </a:solidFill>
                <a:latin typeface="Microsoft Sans Serif"/>
                <a:cs typeface="Microsoft Sans Serif"/>
              </a:rPr>
              <a:t>підлягають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5">
                <a:solidFill>
                  <a:srgbClr val="001F5F"/>
                </a:solidFill>
                <a:latin typeface="Microsoft Sans Serif"/>
                <a:cs typeface="Microsoft Sans Serif"/>
              </a:rPr>
              <a:t>обліку</a:t>
            </a:r>
            <a:endParaRPr sz="1400">
              <a:latin typeface="Microsoft Sans Serif"/>
              <a:cs typeface="Microsoft Sans Serif"/>
            </a:endParaRPr>
          </a:p>
          <a:p>
            <a:pPr algn="ctr" marL="5715">
              <a:lnSpc>
                <a:spcPct val="100000"/>
              </a:lnSpc>
            </a:pP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службою</a:t>
            </a:r>
            <a:r>
              <a:rPr dirty="0" sz="1400" spc="15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Microsoft Sans Serif"/>
                <a:cs typeface="Microsoft Sans Serif"/>
              </a:rPr>
              <a:t>управління</a:t>
            </a:r>
            <a:r>
              <a:rPr dirty="0" sz="1400" spc="3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>
                <a:solidFill>
                  <a:srgbClr val="001F5F"/>
                </a:solidFill>
                <a:latin typeface="Microsoft Sans Serif"/>
                <a:cs typeface="Microsoft Sans Serif"/>
              </a:rPr>
              <a:t>персоналом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6511" y="1252728"/>
            <a:ext cx="9947275" cy="5378450"/>
            <a:chOff x="286511" y="1252728"/>
            <a:chExt cx="9947275" cy="5378450"/>
          </a:xfrm>
        </p:grpSpPr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2607" y="4029456"/>
              <a:ext cx="108204" cy="259537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292607" y="4029456"/>
              <a:ext cx="108585" cy="2595880"/>
            </a:xfrm>
            <a:custGeom>
              <a:avLst/>
              <a:gdLst/>
              <a:ahLst/>
              <a:cxnLst/>
              <a:rect l="l" t="t" r="r" b="b"/>
              <a:pathLst>
                <a:path w="108585" h="2595879">
                  <a:moveTo>
                    <a:pt x="0" y="2595372"/>
                  </a:moveTo>
                  <a:lnTo>
                    <a:pt x="108204" y="2595372"/>
                  </a:lnTo>
                  <a:lnTo>
                    <a:pt x="108204" y="0"/>
                  </a:lnTo>
                  <a:lnTo>
                    <a:pt x="0" y="0"/>
                  </a:lnTo>
                  <a:lnTo>
                    <a:pt x="0" y="2595372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102595" y="1258824"/>
              <a:ext cx="108203" cy="259537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0102595" y="1258824"/>
              <a:ext cx="108585" cy="2595880"/>
            </a:xfrm>
            <a:custGeom>
              <a:avLst/>
              <a:gdLst/>
              <a:ahLst/>
              <a:cxnLst/>
              <a:rect l="l" t="t" r="r" b="b"/>
              <a:pathLst>
                <a:path w="108584" h="2595879">
                  <a:moveTo>
                    <a:pt x="0" y="2595372"/>
                  </a:moveTo>
                  <a:lnTo>
                    <a:pt x="108203" y="2595372"/>
                  </a:lnTo>
                  <a:lnTo>
                    <a:pt x="108203" y="0"/>
                  </a:lnTo>
                  <a:lnTo>
                    <a:pt x="0" y="0"/>
                  </a:lnTo>
                  <a:lnTo>
                    <a:pt x="0" y="2595372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119359" y="4018788"/>
              <a:ext cx="108203" cy="25968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0119359" y="4018788"/>
              <a:ext cx="108585" cy="2597150"/>
            </a:xfrm>
            <a:custGeom>
              <a:avLst/>
              <a:gdLst/>
              <a:ahLst/>
              <a:cxnLst/>
              <a:rect l="l" t="t" r="r" b="b"/>
              <a:pathLst>
                <a:path w="108584" h="2597150">
                  <a:moveTo>
                    <a:pt x="0" y="2596896"/>
                  </a:moveTo>
                  <a:lnTo>
                    <a:pt x="108203" y="2596896"/>
                  </a:lnTo>
                  <a:lnTo>
                    <a:pt x="108203" y="0"/>
                  </a:lnTo>
                  <a:lnTo>
                    <a:pt x="0" y="0"/>
                  </a:lnTo>
                  <a:lnTo>
                    <a:pt x="0" y="2596896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183379" y="2976372"/>
              <a:ext cx="2165604" cy="19446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75"/>
              <a:t>ДЯКУЮ</a:t>
            </a:r>
            <a:r>
              <a:rPr dirty="0" spc="25"/>
              <a:t> </a:t>
            </a:r>
            <a:r>
              <a:rPr dirty="0" spc="-75"/>
              <a:t>ЗА</a:t>
            </a:r>
            <a:r>
              <a:rPr dirty="0" spc="30"/>
              <a:t> </a:t>
            </a:r>
            <a:r>
              <a:rPr dirty="0" spc="-60"/>
              <a:t>УВАГУ!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324100"/>
            <a:ext cx="6763511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75888" y="5163311"/>
            <a:ext cx="6763511" cy="112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Щепотко Юрій</dc:creator>
  <dc:title>Презентация PowerPoint</dc:title>
  <dcterms:created xsi:type="dcterms:W3CDTF">2021-09-02T21:38:31Z</dcterms:created>
  <dcterms:modified xsi:type="dcterms:W3CDTF">2021-09-02T21:38:31Z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2021-09-02T00:00:00Z</vt:filetime>
  </property>
</Properties>
</file>