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6" r:id="rId2"/>
    <p:sldId id="261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6BEF4-C0C4-A84F-BF99-819C03E0C7CF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B70C-F269-C342-A922-91743F2672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38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00C85-8C32-7F6D-164A-529812B66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8ED97-1813-38D7-3B9D-F6BC48CB6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9CB39-6451-F94A-8C07-D1BFF713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57012-4CA7-571F-BB3B-727DE96B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383FB0-4C5F-455D-BAFF-7D58A39B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693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4791F-2673-E10D-BF86-AA3A57D2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CC36B9-68D4-D542-0C8E-0EC953E7C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7DCBB-11F7-8FF1-7E91-919D035C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048CA8-6E64-6749-B511-18FEA025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60B9F-4510-3555-1ACB-4A9B380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652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8437AE-B384-2E63-2D65-7A7A97505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A9F96A-30DA-5867-83FB-3ED749AB5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22F4F-8B6A-ED57-A0FC-BFE2EB3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C7C0B6-3FE3-6D58-2800-A58A7009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80320-1FCD-71D4-D6FC-BBF81636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969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46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EFAB4-8C78-EF37-14D3-0ADF799B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A1ACB-F70C-8BCB-318B-192AD358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BF324-4A4F-9E93-34B3-10AE5DA2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60211-345E-7A40-FB8D-C38FF326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B1424C-1EE5-5595-AB81-C2F93F42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344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2E831-CAD7-7177-23C0-F8EA32BC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10240C-E1BD-D184-8E84-E29949C33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D45B9-23C3-7664-D8A1-537E9D51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8CCB0-12A3-97E2-AC5E-859FB691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58496-BD2A-3FAD-06E3-6F788B74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356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5864F-8DFD-3B00-0C44-13F9A093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97B90-282D-73DA-B5B9-FB5CFC8E7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AD1285-072F-42EF-37F0-B5030A99F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399DE9-06F9-B9C9-EDE7-F2E9C142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E4AC8-E9F2-0C71-7F53-2BC19D8C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0CC1A0-6929-FADF-5360-AFD252F7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717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861EF-4C85-9F68-96FA-34B5B0C5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50270-19EC-3915-FD4C-29CCD767F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3AFE54-AD0E-E46D-C884-F3B9C73B3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18B96B-A5A6-B475-C9F5-9223E5BE2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B2E490-D556-050D-2A80-5535B8D76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FF350E-A2DB-A16A-1F94-213F6E4F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404D4-2065-2A96-89DB-0A4490BF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020175-F4AD-F010-6B81-EEDABBD9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49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4AFD7-6618-CDFF-3BC2-E91AA6E2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0CAC8-CBBE-9DF5-F932-3D3582F0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398452-3CEE-530A-86AD-0E4FBD15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86971F-5010-0804-ADBA-837701FE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8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553898-CC8F-C3EE-5E19-13EDB330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49F8D6-22AB-8C32-C3E2-9F013841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696705-A820-FCBE-7282-9DABE032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958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EAEB2-A2B9-FCA0-7C64-DBDFC1B7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3FF1ED-B2DE-A588-C67D-B2DF44FD8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DEB69E-02CC-2671-2EB6-6A742A33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235D3B-440B-B8B5-4CC9-28ED55F1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DE744C-E448-357B-91E5-CC17DA13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D9F48E-60DA-AF60-68C5-4B56A1CA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47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165E0-ADD3-243E-E874-63781A8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B8D2B2-1130-8579-9001-6E4F7E1DD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D92D61-CDD9-807E-9A1C-E2F074C50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085CF-C4BA-D17E-5234-580E12B9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390C8-C90C-466A-38C3-AB677B30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35CFE8-E2C6-3956-8293-19D49B48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57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80968-0FBC-4579-02B7-70394BE8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0472B9-441A-8459-0007-FD330F6E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F5E64-EF69-7E41-2F96-5E1AFC69F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9570-2D08-4E45-B1BC-5DF9E0C6F517}" type="datetimeFigureOut">
              <a:rPr lang="ru-UA" smtClean="0"/>
              <a:t>20.09.2025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33CB8-FBF3-9351-EB94-A387BB7B1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F4E05-B45A-0325-5660-5E5DB57DC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860F-0167-D04F-9A0B-E5A12B41E2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24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C230F0-9EDC-4F48-BCB7-451C6CC92CE5}"/>
              </a:ext>
            </a:extLst>
          </p:cNvPr>
          <p:cNvSpPr txBox="1"/>
          <p:nvPr/>
        </p:nvSpPr>
        <p:spPr>
          <a:xfrm>
            <a:off x="1905000" y="1145994"/>
            <a:ext cx="8382000" cy="122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3667" dirty="0" err="1">
                <a:latin typeface="Roboto Condensed" panose="02000000000000000000" pitchFamily="2" charset="0"/>
              </a:rPr>
              <a:t>Штучний</a:t>
            </a:r>
            <a:r>
              <a:rPr lang="ru-RU" sz="3667" dirty="0">
                <a:latin typeface="Roboto Condensed" panose="02000000000000000000" pitchFamily="2" charset="0"/>
              </a:rPr>
              <a:t> </a:t>
            </a:r>
            <a:r>
              <a:rPr lang="ru-RU" sz="3667" dirty="0" err="1">
                <a:latin typeface="Roboto Condensed" panose="02000000000000000000" pitchFamily="2" charset="0"/>
              </a:rPr>
              <a:t>інтелект</a:t>
            </a:r>
            <a:r>
              <a:rPr lang="ru-RU" sz="3667" dirty="0">
                <a:latin typeface="Roboto Condensed" panose="02000000000000000000" pitchFamily="2" charset="0"/>
              </a:rPr>
              <a:t>  та </a:t>
            </a:r>
            <a:r>
              <a:rPr lang="ru-RU" sz="3667" dirty="0" err="1">
                <a:latin typeface="Roboto Condensed" panose="02000000000000000000" pitchFamily="2" charset="0"/>
              </a:rPr>
              <a:t>інтелектуальні</a:t>
            </a:r>
            <a:r>
              <a:rPr lang="ru-RU" sz="3667" dirty="0">
                <a:latin typeface="Roboto Condensed" panose="02000000000000000000" pitchFamily="2" charset="0"/>
              </a:rPr>
              <a:t> </a:t>
            </a:r>
            <a:r>
              <a:rPr lang="ru-RU" sz="3667" dirty="0" err="1">
                <a:latin typeface="Roboto Condensed" panose="02000000000000000000" pitchFamily="2" charset="0"/>
              </a:rPr>
              <a:t>технології</a:t>
            </a:r>
            <a:r>
              <a:rPr lang="ru-RU" sz="3667" dirty="0">
                <a:latin typeface="Roboto Condensed" panose="02000000000000000000" pitchFamily="2" charset="0"/>
              </a:rPr>
              <a:t> у </a:t>
            </a:r>
            <a:r>
              <a:rPr lang="ru-RU" sz="3667" dirty="0" err="1">
                <a:latin typeface="Roboto Condensed" panose="02000000000000000000" pitchFamily="2" charset="0"/>
              </a:rPr>
              <a:t>ма</a:t>
            </a:r>
            <a:r>
              <a:rPr lang="uk-UA" sz="3667" dirty="0" err="1">
                <a:latin typeface="Roboto Condensed" panose="02000000000000000000" pitchFamily="2" charset="0"/>
              </a:rPr>
              <a:t>ркетингу</a:t>
            </a:r>
            <a:endParaRPr lang="ru-RU" sz="3667" dirty="0">
              <a:latin typeface="Roboto Condensed" panose="02000000000000000000" pitchFamily="2" charset="0"/>
            </a:endParaRP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6C2E26D0-0FD9-E437-3AFD-F933D835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671" y="2351452"/>
            <a:ext cx="5121615" cy="26013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E30DB3-B060-A9C8-68A3-0CB35686A2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41" r="18440"/>
          <a:stretch/>
        </p:blipFill>
        <p:spPr>
          <a:xfrm>
            <a:off x="5453490" y="3062694"/>
            <a:ext cx="1912511" cy="1090353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23A9CB08-9C09-7F39-12E4-B89C4A548CCC}"/>
              </a:ext>
            </a:extLst>
          </p:cNvPr>
          <p:cNvSpPr/>
          <p:nvPr/>
        </p:nvSpPr>
        <p:spPr>
          <a:xfrm>
            <a:off x="919078" y="5712007"/>
            <a:ext cx="10981333" cy="453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uk-UA" sz="1167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Д.е.</a:t>
            </a:r>
            <a:r>
              <a:rPr lang="uk-UA" sz="1167" dirty="0" err="1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</a:t>
            </a:r>
            <a:r>
              <a:rPr lang="uk-UA" sz="1167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.,професор Іванов М.М.</a:t>
            </a:r>
            <a:endParaRPr lang="en-US" sz="1167" dirty="0"/>
          </a:p>
        </p:txBody>
      </p:sp>
    </p:spTree>
    <p:extLst>
      <p:ext uri="{BB962C8B-B14F-4D97-AF65-F5344CB8AC3E}">
        <p14:creationId xmlns:p14="http://schemas.microsoft.com/office/powerpoint/2010/main" val="423160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5333" y="416619"/>
            <a:ext cx="6777832" cy="42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fontAlgn="ctr"/>
            <a:r>
              <a:rPr lang="ru-RU" sz="3000" dirty="0" err="1">
                <a:latin typeface="Roboto Condensed" panose="02000000000000000000" pitchFamily="2" charset="0"/>
              </a:rPr>
              <a:t>Штучний</a:t>
            </a:r>
            <a:r>
              <a:rPr lang="ru-RU" sz="3000" dirty="0">
                <a:latin typeface="Roboto Condensed" panose="02000000000000000000" pitchFamily="2" charset="0"/>
              </a:rPr>
              <a:t> </a:t>
            </a:r>
            <a:r>
              <a:rPr lang="ru-RU" sz="3000" dirty="0" err="1">
                <a:latin typeface="Roboto Condensed" panose="02000000000000000000" pitchFamily="2" charset="0"/>
              </a:rPr>
              <a:t>інтелект</a:t>
            </a:r>
            <a:r>
              <a:rPr lang="ru-RU" sz="3000" dirty="0">
                <a:latin typeface="Roboto Condensed" panose="02000000000000000000" pitchFamily="2" charset="0"/>
              </a:rPr>
              <a:t> та </a:t>
            </a:r>
            <a:r>
              <a:rPr lang="ru-RU" sz="3000" dirty="0" err="1">
                <a:latin typeface="Roboto Condensed" panose="02000000000000000000" pitchFamily="2" charset="0"/>
              </a:rPr>
              <a:t>інтелектуальні</a:t>
            </a:r>
            <a:r>
              <a:rPr lang="ru-RU" sz="3000" dirty="0">
                <a:latin typeface="Roboto Condensed" panose="02000000000000000000" pitchFamily="2" charset="0"/>
              </a:rPr>
              <a:t> </a:t>
            </a:r>
            <a:r>
              <a:rPr lang="ru-RU" sz="3000" dirty="0" err="1">
                <a:latin typeface="Roboto Condensed" panose="02000000000000000000" pitchFamily="2" charset="0"/>
              </a:rPr>
              <a:t>технології</a:t>
            </a:r>
            <a:r>
              <a:rPr lang="ru-RU" sz="3000" dirty="0">
                <a:latin typeface="Roboto Condensed" panose="02000000000000000000" pitchFamily="2" charset="0"/>
              </a:rPr>
              <a:t> у </a:t>
            </a:r>
            <a:r>
              <a:rPr lang="ru-RU" sz="3000" dirty="0" err="1">
                <a:latin typeface="Roboto Condensed" panose="02000000000000000000" pitchFamily="2" charset="0"/>
              </a:rPr>
              <a:t>ма</a:t>
            </a:r>
            <a:r>
              <a:rPr lang="uk-UA" sz="3000" dirty="0" err="1">
                <a:latin typeface="Roboto Condensed" panose="02000000000000000000" pitchFamily="2" charset="0"/>
              </a:rPr>
              <a:t>ркетингу</a:t>
            </a:r>
            <a:endParaRPr lang="ru-RU" sz="3000" dirty="0">
              <a:latin typeface="Roboto Condensed" panose="02000000000000000000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05334" y="1149152"/>
            <a:ext cx="10981333" cy="453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uk-UA" sz="1167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Д.е.</a:t>
            </a:r>
            <a:r>
              <a:rPr lang="uk-UA" sz="1167" dirty="0" err="1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</a:t>
            </a:r>
            <a:r>
              <a:rPr lang="uk-UA" sz="1167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.,професор Іванов М.М.</a:t>
            </a:r>
            <a:endParaRPr lang="en-US" sz="1167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84" y="1871861"/>
            <a:ext cx="3575546" cy="18161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277" y="1871861"/>
            <a:ext cx="3575546" cy="18161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870" y="1871861"/>
            <a:ext cx="3575546" cy="18161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5334" y="4293294"/>
            <a:ext cx="10981333" cy="680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Курс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надає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студентам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глибокі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знання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в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сфері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штучного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інтелекту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та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його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використання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щодо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в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управління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маркетинговою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діяльністю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з метою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використання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його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можливостей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у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практичній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діяльності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та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дати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практичні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навички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для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використання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штучного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інтелекту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щоб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вміти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трансформувати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маркетингову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програму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вилучаючи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найцінніші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факти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з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бази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даних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На методичному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рівні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ознайомити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студентів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з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основними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методами штучного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інтелекту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та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використання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їх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у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маркетинговій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діяльності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в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сучасній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економіці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її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основних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функцій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методів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і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прийомів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впливу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на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споживачів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, а також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інструменти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для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впровадження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інновацій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у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технологічному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просторі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він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також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стає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потужною силою в маркетингу та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залученні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333" dirty="0" err="1">
                <a:solidFill>
                  <a:srgbClr val="000000"/>
                </a:solidFill>
                <a:latin typeface="Open Sans" panose="020B0606030504020204" pitchFamily="34" charset="0"/>
              </a:rPr>
              <a:t>клієнтів</a:t>
            </a:r>
            <a:r>
              <a:rPr lang="ru-RU" sz="1333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Macintosh PowerPoint</Application>
  <PresentationFormat>Широкоэкранный</PresentationFormat>
  <Paragraphs>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Roboto Condensed</vt:lpstr>
      <vt:lpstr>Source Sans Pro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Виктория Малтиз</dc:creator>
  <cp:lastModifiedBy>Виктория Малтиз</cp:lastModifiedBy>
  <cp:revision>1</cp:revision>
  <dcterms:created xsi:type="dcterms:W3CDTF">2025-09-20T08:27:52Z</dcterms:created>
  <dcterms:modified xsi:type="dcterms:W3CDTF">2025-09-20T08:28:19Z</dcterms:modified>
</cp:coreProperties>
</file>