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</a:t>
            </a:r>
            <a:r>
              <a:rPr lang="uk-UA" dirty="0" smtClean="0"/>
              <a:t>ІОЛОГІЯ </a:t>
            </a:r>
            <a:r>
              <a:rPr lang="uk-UA" dirty="0" smtClean="0"/>
              <a:t>ЗМІ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Павленко </a:t>
            </a:r>
            <a:r>
              <a:rPr lang="uk-UA" dirty="0" err="1" smtClean="0"/>
              <a:t>Іва</a:t>
            </a:r>
            <a:r>
              <a:rPr lang="uk-UA" dirty="0" smtClean="0"/>
              <a:t> Олександрівна, викладач кафедри соціології, кандидат філософських наук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Курс «</a:t>
            </a:r>
            <a:r>
              <a:rPr lang="ru-RU" sz="2400" dirty="0" err="1" smtClean="0"/>
              <a:t>Соціологія</a:t>
            </a:r>
            <a:r>
              <a:rPr lang="ru-RU" sz="2400" dirty="0" smtClean="0"/>
              <a:t> ЗМІ» </a:t>
            </a:r>
            <a:r>
              <a:rPr lang="ru-RU" sz="2400" dirty="0" err="1" smtClean="0"/>
              <a:t>розрахований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четвертого курсу</a:t>
            </a:r>
            <a:br>
              <a:rPr lang="ru-RU" sz="2400" dirty="0" smtClean="0"/>
            </a:br>
            <a:r>
              <a:rPr lang="ru-RU" sz="2400" dirty="0" smtClean="0"/>
              <a:t>факультету </a:t>
            </a:r>
            <a:r>
              <a:rPr lang="ru-RU" sz="2400" dirty="0" err="1" smtClean="0"/>
              <a:t>соціології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спеціальності</a:t>
            </a:r>
            <a:r>
              <a:rPr lang="ru-RU" sz="2400" dirty="0" smtClean="0"/>
              <a:t> «</a:t>
            </a:r>
            <a:r>
              <a:rPr lang="ru-RU" sz="2400" dirty="0" err="1" smtClean="0"/>
              <a:t>Соціологія</a:t>
            </a:r>
            <a:r>
              <a:rPr lang="ru-RU" sz="2400" dirty="0" smtClean="0"/>
              <a:t>».</a:t>
            </a:r>
            <a:br>
              <a:rPr lang="ru-RU" sz="2400" dirty="0" smtClean="0"/>
            </a:br>
            <a:r>
              <a:rPr lang="ru-RU" sz="2400" dirty="0" err="1" smtClean="0"/>
              <a:t>Навчальний</a:t>
            </a:r>
            <a:r>
              <a:rPr lang="ru-RU" sz="2400" dirty="0" smtClean="0"/>
              <a:t> курс «</a:t>
            </a:r>
            <a:r>
              <a:rPr lang="ru-RU" sz="2400" dirty="0" err="1" smtClean="0"/>
              <a:t>Соціологія</a:t>
            </a:r>
            <a:r>
              <a:rPr lang="ru-RU" sz="2400" dirty="0" smtClean="0"/>
              <a:t> ЗМІ»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навчальних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модулів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071810"/>
            <a:ext cx="8043890" cy="37861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Мета курсу – </a:t>
            </a:r>
            <a:r>
              <a:rPr lang="ru-RU" sz="2000" b="1" dirty="0" err="1" smtClean="0"/>
              <a:t>розкрити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історико</a:t>
            </a:r>
            <a:r>
              <a:rPr lang="ru-RU" sz="2000" b="1" dirty="0" smtClean="0"/>
              <a:t> – </a:t>
            </a:r>
            <a:r>
              <a:rPr lang="ru-RU" sz="2000" b="1" dirty="0" err="1" smtClean="0"/>
              <a:t>методологічні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теоретичні</a:t>
            </a:r>
            <a:r>
              <a:rPr lang="ru-RU" sz="2000" b="1" dirty="0" smtClean="0"/>
              <a:t> та</a:t>
            </a:r>
          </a:p>
          <a:p>
            <a:pPr>
              <a:buNone/>
            </a:pPr>
            <a:r>
              <a:rPr lang="ru-RU" sz="2000" dirty="0" err="1" smtClean="0"/>
              <a:t>праксеологічні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аспекти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становлення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соціологіїзасобів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та роль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глобалізується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329642" cy="1928802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Головні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завдання</a:t>
            </a:r>
            <a:r>
              <a:rPr lang="ru-RU" sz="2400" b="1" dirty="0" smtClean="0"/>
              <a:t> курсу:</a:t>
            </a:r>
            <a:br>
              <a:rPr lang="ru-RU" sz="2400" b="1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32037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 </a:t>
            </a:r>
            <a:r>
              <a:rPr lang="ru-RU" sz="3200" dirty="0" err="1" smtClean="0"/>
              <a:t>розкрити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об’єкт</a:t>
            </a:r>
            <a:r>
              <a:rPr lang="ru-RU" sz="3200" dirty="0" smtClean="0"/>
              <a:t>, предмет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методи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соціології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endParaRPr lang="ru-RU" sz="3200" dirty="0" smtClean="0"/>
          </a:p>
          <a:p>
            <a:r>
              <a:rPr lang="ru-RU" sz="3200" dirty="0" err="1" smtClean="0"/>
              <a:t>інформації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дослідити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історія</a:t>
            </a:r>
            <a:r>
              <a:rPr lang="ru-RU" sz="3200" dirty="0" smtClean="0"/>
              <a:t> </a:t>
            </a:r>
            <a:r>
              <a:rPr lang="ru-RU" sz="3200" dirty="0" err="1" smtClean="0"/>
              <a:t>виникнення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становлення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endParaRPr lang="ru-RU" sz="3200" dirty="0" smtClean="0"/>
          </a:p>
          <a:p>
            <a:r>
              <a:rPr lang="ru-RU" sz="3200" dirty="0" err="1" smtClean="0"/>
              <a:t>інформації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проаналізувати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суб’єкти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інформації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вивчити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форми</a:t>
            </a:r>
            <a:r>
              <a:rPr lang="ru-RU" sz="3200" dirty="0" smtClean="0"/>
              <a:t>, </a:t>
            </a:r>
            <a:r>
              <a:rPr lang="ru-RU" sz="3200" dirty="0" err="1" smtClean="0"/>
              <a:t>засоби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інформації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ознайомитися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методи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принципи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endParaRPr lang="ru-RU" sz="3200" dirty="0" smtClean="0"/>
          </a:p>
          <a:p>
            <a:r>
              <a:rPr lang="ru-RU" sz="3200" dirty="0" err="1" smtClean="0"/>
              <a:t>інформації</a:t>
            </a:r>
            <a:endParaRPr lang="ru-RU" sz="3200" dirty="0" smtClean="0"/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розглянути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аудиторії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інформації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сформувати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уявлення</a:t>
            </a:r>
            <a:r>
              <a:rPr lang="ru-RU" sz="3200" dirty="0" smtClean="0"/>
              <a:t> про </a:t>
            </a:r>
            <a:r>
              <a:rPr lang="ru-RU" sz="3200" dirty="0" err="1" smtClean="0"/>
              <a:t>ефекти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мас-медія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 </a:t>
            </a:r>
            <a:r>
              <a:rPr lang="ru-RU" sz="3200" dirty="0" err="1" smtClean="0"/>
              <a:t>ознайомитись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діяльністю</a:t>
            </a:r>
            <a:r>
              <a:rPr lang="ru-RU" sz="3200" dirty="0" smtClean="0"/>
              <a:t> </a:t>
            </a:r>
            <a:r>
              <a:rPr lang="ru-RU" sz="3200" dirty="0" err="1" smtClean="0"/>
              <a:t>альтернативних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масової</a:t>
            </a:r>
            <a:endParaRPr lang="ru-RU" sz="3200" dirty="0" smtClean="0"/>
          </a:p>
          <a:p>
            <a:r>
              <a:rPr lang="ru-RU" sz="3200" dirty="0" err="1" smtClean="0"/>
              <a:t>інформації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72400" cy="178595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 </a:t>
            </a:r>
            <a:r>
              <a:rPr lang="ru-RU" sz="3200" dirty="0" err="1" smtClean="0"/>
              <a:t>результаті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вивчення</a:t>
            </a:r>
            <a:r>
              <a:rPr lang="ru-RU" sz="3200" dirty="0" smtClean="0"/>
              <a:t> курсу студент повинен</a:t>
            </a:r>
            <a:br>
              <a:rPr lang="ru-RU" sz="3200" dirty="0" smtClean="0"/>
            </a:br>
            <a:r>
              <a:rPr lang="ru-RU" sz="3200" b="1" dirty="0" smtClean="0"/>
              <a:t>знати:</a:t>
            </a:r>
            <a:br>
              <a:rPr lang="ru-RU" sz="3200" b="1" dirty="0" smtClean="0"/>
            </a:b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471982"/>
          </a:xfrm>
        </p:spPr>
        <p:txBody>
          <a:bodyPr>
            <a:noAutofit/>
          </a:bodyPr>
          <a:lstStyle/>
          <a:p>
            <a:r>
              <a:rPr lang="ru-RU" sz="1600" dirty="0" smtClean="0"/>
              <a:t> </a:t>
            </a:r>
            <a:r>
              <a:rPr lang="ru-RU" sz="1600" dirty="0" err="1" smtClean="0"/>
              <a:t>історію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виникнення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становлення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;</a:t>
            </a:r>
          </a:p>
          <a:p>
            <a:r>
              <a:rPr lang="ru-RU" sz="1600" dirty="0" err="1" smtClean="0"/>
              <a:t>механізми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endParaRPr lang="ru-RU" sz="1600" dirty="0" smtClean="0"/>
          </a:p>
          <a:p>
            <a:r>
              <a:rPr lang="ru-RU" sz="1600" dirty="0" err="1" smtClean="0"/>
              <a:t>інформації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світі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глобалізується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и </a:t>
            </a:r>
            <a:r>
              <a:rPr lang="ru-RU" sz="1600" dirty="0" err="1" smtClean="0"/>
              <a:t>принципи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специфіку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уміти</a:t>
            </a:r>
            <a:r>
              <a:rPr lang="ru-RU" sz="1600" b="1" dirty="0" smtClean="0"/>
              <a:t>: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аналізувати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мас-медіа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endParaRPr lang="ru-RU" sz="1600" dirty="0" smtClean="0"/>
          </a:p>
          <a:p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медіа-план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визначати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функціонуванні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endParaRPr lang="ru-RU" sz="1600" dirty="0" smtClean="0"/>
          </a:p>
          <a:p>
            <a:r>
              <a:rPr lang="ru-RU" sz="1600" dirty="0" err="1" smtClean="0"/>
              <a:t>інформації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 </a:t>
            </a:r>
            <a:r>
              <a:rPr lang="ru-RU" sz="1600" dirty="0" err="1" smtClean="0"/>
              <a:t>використовувати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закордонних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для</a:t>
            </a:r>
          </a:p>
          <a:p>
            <a:r>
              <a:rPr lang="ru-RU" sz="1600" dirty="0" err="1" smtClean="0"/>
              <a:t>розробки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оптимізації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вітчизняних</a:t>
            </a:r>
            <a:r>
              <a:rPr lang="ru-RU" sz="1600" dirty="0" smtClean="0"/>
              <a:t> ЗМІ.</a:t>
            </a:r>
            <a:endParaRPr lang="ru-RU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</TotalTime>
  <Words>234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СОЦІОЛОГІЯ ЗМІ </vt:lpstr>
      <vt:lpstr>Курс «Соціологія ЗМІ» розрахований на студентів четвертого курсу факультету соціології та управління спеціальності «Соціологія». Навчальний курс «Соціологія ЗМІ» складається з двох навчальних модулів.</vt:lpstr>
      <vt:lpstr>Головні завдання курсу: </vt:lpstr>
      <vt:lpstr>У результаті вивчення курсу студент повинен знати: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МАС</dc:title>
  <dc:creator>Ива</dc:creator>
  <cp:lastModifiedBy>Ива</cp:lastModifiedBy>
  <cp:revision>3</cp:revision>
  <dcterms:created xsi:type="dcterms:W3CDTF">2016-01-25T21:06:37Z</dcterms:created>
  <dcterms:modified xsi:type="dcterms:W3CDTF">2021-01-16T15:30:10Z</dcterms:modified>
</cp:coreProperties>
</file>