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60" r:id="rId2"/>
    <p:sldId id="269" r:id="rId3"/>
    <p:sldId id="258" r:id="rId4"/>
    <p:sldId id="272" r:id="rId5"/>
    <p:sldId id="273" r:id="rId6"/>
    <p:sldId id="274" r:id="rId7"/>
    <p:sldId id="275" r:id="rId8"/>
    <p:sldId id="277" r:id="rId9"/>
    <p:sldId id="276" r:id="rId10"/>
    <p:sldId id="278" r:id="rId11"/>
    <p:sldId id="279" r:id="rId12"/>
    <p:sldId id="280" r:id="rId13"/>
    <p:sldId id="281" r:id="rId14"/>
    <p:sldId id="28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 autoAdjust="0"/>
    <p:restoredTop sz="93950" autoAdjust="0"/>
  </p:normalViewPr>
  <p:slideViewPr>
    <p:cSldViewPr>
      <p:cViewPr>
        <p:scale>
          <a:sx n="60" d="100"/>
          <a:sy n="60" d="100"/>
        </p:scale>
        <p:origin x="1470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674812"/>
            <a:ext cx="180471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Лінгвостилістичний напрямок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04715" y="689392"/>
            <a:ext cx="1656184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60899" y="67481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17083" y="674812"/>
            <a:ext cx="1584176" cy="81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1259" y="674812"/>
            <a:ext cx="144411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377" y="662459"/>
            <a:ext cx="158813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21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та характерні риси політичного </a:t>
            </a:r>
            <a:r>
              <a:rPr lang="uk-UA" sz="4000" b="1" cap="al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0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промови у досягненні політичного успіху.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збільшення довіри слухачів.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комунікації: їх роль у досягненні мети промови.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endParaRPr lang="uk-UA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75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949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128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0" y="2437166"/>
            <a:ext cx="4211960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8670" y="-594265"/>
            <a:ext cx="877053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Фаб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льна Модель розгортання повідомлень аналогійний Метод  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 частина 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3707" y="2607885"/>
            <a:ext cx="3102507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064" y="2413647"/>
            <a:ext cx="3837217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76174" y="3133727"/>
            <a:ext cx="1146683" cy="73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105980" y="3133726"/>
            <a:ext cx="1096980" cy="7956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79436" y="3745435"/>
            <a:ext cx="779475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56017" y="3729081"/>
            <a:ext cx="827838" cy="736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356073" y="5360174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3090758" y="3133727"/>
            <a:ext cx="1049193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36737" y="3391625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658444" y="2979310"/>
            <a:ext cx="4489414" cy="5869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теза, аргу­мент, демонстрація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372200" y="3447167"/>
            <a:ext cx="3253986" cy="767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логічна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4967356" y="3561098"/>
            <a:ext cx="1845317" cy="802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аналогійна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rot="2965149">
            <a:off x="5022415" y="4706732"/>
            <a:ext cx="2056753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фізична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2173106">
            <a:off x="6150175" y="4559072"/>
            <a:ext cx="2120378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метафізична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rot="19161881">
            <a:off x="1876572" y="5040689"/>
            <a:ext cx="3477565" cy="103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 /  атрибутивна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211960" y="2751183"/>
            <a:ext cx="1061404" cy="162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1.І.</a:t>
            </a:r>
          </a:p>
          <a:p>
            <a:pPr algn="ctr"/>
            <a:r>
              <a:rPr lang="uk-UA" dirty="0" smtClean="0"/>
              <a:t>2.Д</a:t>
            </a:r>
          </a:p>
          <a:p>
            <a:pPr algn="ctr"/>
            <a:r>
              <a:rPr lang="uk-UA" dirty="0" smtClean="0"/>
              <a:t>3. Е</a:t>
            </a:r>
          </a:p>
          <a:p>
            <a:pPr algn="ctr"/>
            <a:r>
              <a:rPr lang="uk-UA" dirty="0" smtClean="0"/>
              <a:t>4.М.</a:t>
            </a:r>
          </a:p>
          <a:p>
            <a:pPr algn="ctr"/>
            <a:r>
              <a:rPr lang="uk-UA" dirty="0" smtClean="0"/>
              <a:t>5.А</a:t>
            </a:r>
          </a:p>
          <a:p>
            <a:pPr algn="ctr"/>
            <a:r>
              <a:rPr lang="uk-UA" dirty="0" smtClean="0"/>
              <a:t>6.ПЛП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9147858" y="2426316"/>
            <a:ext cx="2552934" cy="2274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трьох властивос­тей (якостей</a:t>
            </a:r>
            <a:r>
              <a:rPr lang="uk-UA" dirty="0"/>
              <a:t>): </a:t>
            </a:r>
            <a:r>
              <a:rPr lang="uk-UA" b="1" dirty="0" err="1" smtClean="0"/>
              <a:t>рефлексивності</a:t>
            </a:r>
            <a:r>
              <a:rPr lang="uk-UA" b="1" dirty="0"/>
              <a:t>, симетричності, транзитивності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7086" y="655597"/>
            <a:ext cx="89884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тексту в системі політичного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підготови та здійснення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 тексту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Специфіка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підходи аналізу політичного тексту в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спічрайтингової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</a:t>
            </a:r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 підхід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2123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Описовий підхід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91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Кількісний підхід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375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політичних концептів (терміни)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0372" y="3142881"/>
            <a:ext cx="2311425" cy="637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Метафоричне моделювання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0373" y="3910444"/>
            <a:ext cx="2311425" cy="74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Лінгвоідеологічний</a:t>
            </a:r>
            <a:r>
              <a:rPr lang="uk-UA" dirty="0" smtClean="0"/>
              <a:t> аналіз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7019" y="4005064"/>
            <a:ext cx="23114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8079" y="2383845"/>
            <a:ext cx="231142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Лінгвостилістичний напрямок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07019" y="486916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7810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21276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Ритмічний аналіз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21276" y="4005064"/>
            <a:ext cx="231142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Змістовний та структурний аналіз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21275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Контент-аналіз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31938" y="558924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31938" y="6309320"/>
            <a:ext cx="2311425" cy="422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565911"/>
            <a:ext cx="7848872" cy="45061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політичного тексту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1110</TotalTime>
  <Words>318</Words>
  <Application>Microsoft Office PowerPoint</Application>
  <PresentationFormat>Экран (4:3)</PresentationFormat>
  <Paragraphs>107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101</cp:revision>
  <dcterms:created xsi:type="dcterms:W3CDTF">2020-01-28T20:23:37Z</dcterms:created>
  <dcterms:modified xsi:type="dcterms:W3CDTF">2023-10-03T09:44:48Z</dcterms:modified>
</cp:coreProperties>
</file>