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9F5AA-1DAA-4686-970A-04749A0A3E4A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D96C926D-590D-4BC3-97E9-CC7FA01556BC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</a:rPr>
            <a:t>Форми навчання</a:t>
          </a:r>
          <a:endParaRPr lang="ru-RU" b="1" i="1" dirty="0">
            <a:latin typeface="Georgia" pitchFamily="18" charset="0"/>
          </a:endParaRPr>
        </a:p>
      </dgm:t>
    </dgm:pt>
    <dgm:pt modelId="{1C24B8FA-3F9A-45C5-97D7-4BAA01950E76}" type="parTrans" cxnId="{0AFF82C6-0886-4B47-918B-07D8348F0F9B}">
      <dgm:prSet/>
      <dgm:spPr/>
      <dgm:t>
        <a:bodyPr/>
        <a:lstStyle/>
        <a:p>
          <a:endParaRPr lang="ru-RU"/>
        </a:p>
      </dgm:t>
    </dgm:pt>
    <dgm:pt modelId="{485CDC0D-147E-4326-A669-2E7E07BB3F42}" type="sibTrans" cxnId="{0AFF82C6-0886-4B47-918B-07D8348F0F9B}">
      <dgm:prSet/>
      <dgm:spPr/>
      <dgm:t>
        <a:bodyPr/>
        <a:lstStyle/>
        <a:p>
          <a:endParaRPr lang="ru-RU"/>
        </a:p>
      </dgm:t>
    </dgm:pt>
    <dgm:pt modelId="{3CBB3DBE-9F7E-4FD8-A7BF-8C3811D7DD84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</a:rPr>
            <a:t>Засоби навчання</a:t>
          </a:r>
          <a:endParaRPr lang="ru-RU" b="1" i="1" dirty="0">
            <a:latin typeface="Georgia" pitchFamily="18" charset="0"/>
          </a:endParaRPr>
        </a:p>
      </dgm:t>
    </dgm:pt>
    <dgm:pt modelId="{84825DFB-BD3D-4A1D-A1D7-997D9BABB606}" type="parTrans" cxnId="{A8FADE50-4DFA-45CB-BC17-57C29BE58D0D}">
      <dgm:prSet/>
      <dgm:spPr/>
      <dgm:t>
        <a:bodyPr/>
        <a:lstStyle/>
        <a:p>
          <a:endParaRPr lang="ru-RU"/>
        </a:p>
      </dgm:t>
    </dgm:pt>
    <dgm:pt modelId="{56582357-9200-437D-9A90-C2C76CE84D74}" type="sibTrans" cxnId="{A8FADE50-4DFA-45CB-BC17-57C29BE58D0D}">
      <dgm:prSet/>
      <dgm:spPr/>
      <dgm:t>
        <a:bodyPr/>
        <a:lstStyle/>
        <a:p>
          <a:endParaRPr lang="ru-RU"/>
        </a:p>
      </dgm:t>
    </dgm:pt>
    <dgm:pt modelId="{04102768-1ADD-48D6-BE8C-A0B2A2C41601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</a:rPr>
            <a:t>Методи навчання</a:t>
          </a:r>
          <a:endParaRPr lang="ru-RU" b="1" i="1" dirty="0">
            <a:latin typeface="Georgia" pitchFamily="18" charset="0"/>
          </a:endParaRPr>
        </a:p>
      </dgm:t>
    </dgm:pt>
    <dgm:pt modelId="{5C9F5381-6DDD-42EF-9732-348E2778114E}" type="parTrans" cxnId="{206D7D74-A611-41D3-BC17-9F77D44E9B61}">
      <dgm:prSet/>
      <dgm:spPr/>
      <dgm:t>
        <a:bodyPr/>
        <a:lstStyle/>
        <a:p>
          <a:endParaRPr lang="ru-RU"/>
        </a:p>
      </dgm:t>
    </dgm:pt>
    <dgm:pt modelId="{FCE2D7AD-FC5B-43AF-8A12-ED1E1AC01E5C}" type="sibTrans" cxnId="{206D7D74-A611-41D3-BC17-9F77D44E9B61}">
      <dgm:prSet/>
      <dgm:spPr/>
      <dgm:t>
        <a:bodyPr/>
        <a:lstStyle/>
        <a:p>
          <a:endParaRPr lang="ru-RU"/>
        </a:p>
      </dgm:t>
    </dgm:pt>
    <dgm:pt modelId="{8967427B-D3DE-456F-996F-236BD08B1B2A}" type="pres">
      <dgm:prSet presAssocID="{7EB9F5AA-1DAA-4686-970A-04749A0A3E4A}" presName="compositeShape" presStyleCnt="0">
        <dgm:presLayoutVars>
          <dgm:chMax val="7"/>
          <dgm:dir/>
          <dgm:resizeHandles val="exact"/>
        </dgm:presLayoutVars>
      </dgm:prSet>
      <dgm:spPr/>
    </dgm:pt>
    <dgm:pt modelId="{E3393187-064F-418A-8A47-B867CA05A6AB}" type="pres">
      <dgm:prSet presAssocID="{D96C926D-590D-4BC3-97E9-CC7FA01556BC}" presName="circ1" presStyleLbl="vennNode1" presStyleIdx="0" presStyleCnt="3"/>
      <dgm:spPr/>
      <dgm:t>
        <a:bodyPr/>
        <a:lstStyle/>
        <a:p>
          <a:endParaRPr lang="ru-RU"/>
        </a:p>
      </dgm:t>
    </dgm:pt>
    <dgm:pt modelId="{BF0C27C5-9FAA-4733-812F-BB5584CC281A}" type="pres">
      <dgm:prSet presAssocID="{D96C926D-590D-4BC3-97E9-CC7FA01556B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2F5FE-2469-4FD1-8EFA-8CB10C2D13D4}" type="pres">
      <dgm:prSet presAssocID="{3CBB3DBE-9F7E-4FD8-A7BF-8C3811D7DD84}" presName="circ2" presStyleLbl="vennNode1" presStyleIdx="1" presStyleCnt="3"/>
      <dgm:spPr/>
      <dgm:t>
        <a:bodyPr/>
        <a:lstStyle/>
        <a:p>
          <a:endParaRPr lang="ru-RU"/>
        </a:p>
      </dgm:t>
    </dgm:pt>
    <dgm:pt modelId="{713C2F17-B650-4D2E-913C-E84ADBB90B74}" type="pres">
      <dgm:prSet presAssocID="{3CBB3DBE-9F7E-4FD8-A7BF-8C3811D7DD8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6B535-ECBA-4AC0-91D9-80DA3382AA23}" type="pres">
      <dgm:prSet presAssocID="{04102768-1ADD-48D6-BE8C-A0B2A2C41601}" presName="circ3" presStyleLbl="vennNode1" presStyleIdx="2" presStyleCnt="3"/>
      <dgm:spPr/>
      <dgm:t>
        <a:bodyPr/>
        <a:lstStyle/>
        <a:p>
          <a:endParaRPr lang="ru-RU"/>
        </a:p>
      </dgm:t>
    </dgm:pt>
    <dgm:pt modelId="{01D05405-9763-4010-B0ED-E091DF1548F8}" type="pres">
      <dgm:prSet presAssocID="{04102768-1ADD-48D6-BE8C-A0B2A2C4160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FF82C6-0886-4B47-918B-07D8348F0F9B}" srcId="{7EB9F5AA-1DAA-4686-970A-04749A0A3E4A}" destId="{D96C926D-590D-4BC3-97E9-CC7FA01556BC}" srcOrd="0" destOrd="0" parTransId="{1C24B8FA-3F9A-45C5-97D7-4BAA01950E76}" sibTransId="{485CDC0D-147E-4326-A669-2E7E07BB3F42}"/>
    <dgm:cxn modelId="{540A7B11-7192-4FC5-A658-E023752BE056}" type="presOf" srcId="{3CBB3DBE-9F7E-4FD8-A7BF-8C3811D7DD84}" destId="{C162F5FE-2469-4FD1-8EFA-8CB10C2D13D4}" srcOrd="0" destOrd="0" presId="urn:microsoft.com/office/officeart/2005/8/layout/venn1"/>
    <dgm:cxn modelId="{16B316F6-C08A-4BA7-BC8A-F8057D3FF56B}" type="presOf" srcId="{3CBB3DBE-9F7E-4FD8-A7BF-8C3811D7DD84}" destId="{713C2F17-B650-4D2E-913C-E84ADBB90B74}" srcOrd="1" destOrd="0" presId="urn:microsoft.com/office/officeart/2005/8/layout/venn1"/>
    <dgm:cxn modelId="{A8FADE50-4DFA-45CB-BC17-57C29BE58D0D}" srcId="{7EB9F5AA-1DAA-4686-970A-04749A0A3E4A}" destId="{3CBB3DBE-9F7E-4FD8-A7BF-8C3811D7DD84}" srcOrd="1" destOrd="0" parTransId="{84825DFB-BD3D-4A1D-A1D7-997D9BABB606}" sibTransId="{56582357-9200-437D-9A90-C2C76CE84D74}"/>
    <dgm:cxn modelId="{206D7D74-A611-41D3-BC17-9F77D44E9B61}" srcId="{7EB9F5AA-1DAA-4686-970A-04749A0A3E4A}" destId="{04102768-1ADD-48D6-BE8C-A0B2A2C41601}" srcOrd="2" destOrd="0" parTransId="{5C9F5381-6DDD-42EF-9732-348E2778114E}" sibTransId="{FCE2D7AD-FC5B-43AF-8A12-ED1E1AC01E5C}"/>
    <dgm:cxn modelId="{D1419CAD-DDF5-4CB2-B753-BD184FEFBAA8}" type="presOf" srcId="{04102768-1ADD-48D6-BE8C-A0B2A2C41601}" destId="{C496B535-ECBA-4AC0-91D9-80DA3382AA23}" srcOrd="0" destOrd="0" presId="urn:microsoft.com/office/officeart/2005/8/layout/venn1"/>
    <dgm:cxn modelId="{4A1433ED-9D25-4AA6-95EF-C978DB47B5EA}" type="presOf" srcId="{7EB9F5AA-1DAA-4686-970A-04749A0A3E4A}" destId="{8967427B-D3DE-456F-996F-236BD08B1B2A}" srcOrd="0" destOrd="0" presId="urn:microsoft.com/office/officeart/2005/8/layout/venn1"/>
    <dgm:cxn modelId="{DC0AEC86-B66C-4C33-AFED-133FF2CDA57D}" type="presOf" srcId="{04102768-1ADD-48D6-BE8C-A0B2A2C41601}" destId="{01D05405-9763-4010-B0ED-E091DF1548F8}" srcOrd="1" destOrd="0" presId="urn:microsoft.com/office/officeart/2005/8/layout/venn1"/>
    <dgm:cxn modelId="{188ED6E9-6C99-47B4-BE5C-4B32D2559178}" type="presOf" srcId="{D96C926D-590D-4BC3-97E9-CC7FA01556BC}" destId="{BF0C27C5-9FAA-4733-812F-BB5584CC281A}" srcOrd="1" destOrd="0" presId="urn:microsoft.com/office/officeart/2005/8/layout/venn1"/>
    <dgm:cxn modelId="{4EC341AB-C657-40F5-88E2-8464F2A221EF}" type="presOf" srcId="{D96C926D-590D-4BC3-97E9-CC7FA01556BC}" destId="{E3393187-064F-418A-8A47-B867CA05A6AB}" srcOrd="0" destOrd="0" presId="urn:microsoft.com/office/officeart/2005/8/layout/venn1"/>
    <dgm:cxn modelId="{ACC787AB-C0EC-4CB6-9E45-33D886480F78}" type="presParOf" srcId="{8967427B-D3DE-456F-996F-236BD08B1B2A}" destId="{E3393187-064F-418A-8A47-B867CA05A6AB}" srcOrd="0" destOrd="0" presId="urn:microsoft.com/office/officeart/2005/8/layout/venn1"/>
    <dgm:cxn modelId="{03CCE6B4-F116-4EA7-A3BC-6A626F963E17}" type="presParOf" srcId="{8967427B-D3DE-456F-996F-236BD08B1B2A}" destId="{BF0C27C5-9FAA-4733-812F-BB5584CC281A}" srcOrd="1" destOrd="0" presId="urn:microsoft.com/office/officeart/2005/8/layout/venn1"/>
    <dgm:cxn modelId="{8819FBCE-7D03-4FB1-BBF1-8B523C214A20}" type="presParOf" srcId="{8967427B-D3DE-456F-996F-236BD08B1B2A}" destId="{C162F5FE-2469-4FD1-8EFA-8CB10C2D13D4}" srcOrd="2" destOrd="0" presId="urn:microsoft.com/office/officeart/2005/8/layout/venn1"/>
    <dgm:cxn modelId="{8D2A2902-52E8-4788-8AAF-B8595E8B9A6C}" type="presParOf" srcId="{8967427B-D3DE-456F-996F-236BD08B1B2A}" destId="{713C2F17-B650-4D2E-913C-E84ADBB90B74}" srcOrd="3" destOrd="0" presId="urn:microsoft.com/office/officeart/2005/8/layout/venn1"/>
    <dgm:cxn modelId="{442F8C98-D613-460A-9495-3D62944EE119}" type="presParOf" srcId="{8967427B-D3DE-456F-996F-236BD08B1B2A}" destId="{C496B535-ECBA-4AC0-91D9-80DA3382AA23}" srcOrd="4" destOrd="0" presId="urn:microsoft.com/office/officeart/2005/8/layout/venn1"/>
    <dgm:cxn modelId="{2984BF70-0B85-4338-A512-DF22B951ACF9}" type="presParOf" srcId="{8967427B-D3DE-456F-996F-236BD08B1B2A}" destId="{01D05405-9763-4010-B0ED-E091DF1548F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550F14-2540-4660-A6E8-94A6ECD23742}" type="doc">
      <dgm:prSet loTypeId="urn:microsoft.com/office/officeart/2005/8/layout/arrow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ABF3732-7F5F-48C1-954B-DC55E1E8041D}">
      <dgm:prSet phldrT="[Текст]" custT="1"/>
      <dgm:spPr/>
      <dgm:t>
        <a:bodyPr/>
        <a:lstStyle/>
        <a:p>
          <a:r>
            <a:rPr lang="uk-UA" sz="2800" b="1" i="1" dirty="0" smtClean="0">
              <a:latin typeface="Georgia" pitchFamily="18" charset="0"/>
            </a:rPr>
            <a:t>Засіб навчання</a:t>
          </a:r>
          <a:endParaRPr lang="ru-RU" sz="2800" b="1" i="1" dirty="0">
            <a:latin typeface="Georgia" pitchFamily="18" charset="0"/>
          </a:endParaRPr>
        </a:p>
      </dgm:t>
    </dgm:pt>
    <dgm:pt modelId="{13C6A96B-BB8A-4F49-B78B-EA726BD4D9B4}" type="parTrans" cxnId="{1B8CB995-2C69-4E4F-935D-0EEBC8089B18}">
      <dgm:prSet/>
      <dgm:spPr/>
      <dgm:t>
        <a:bodyPr/>
        <a:lstStyle/>
        <a:p>
          <a:endParaRPr lang="ru-RU"/>
        </a:p>
      </dgm:t>
    </dgm:pt>
    <dgm:pt modelId="{256CD567-99AF-4AD8-AB88-6F5C1859D620}" type="sibTrans" cxnId="{1B8CB995-2C69-4E4F-935D-0EEBC8089B18}">
      <dgm:prSet/>
      <dgm:spPr/>
      <dgm:t>
        <a:bodyPr/>
        <a:lstStyle/>
        <a:p>
          <a:endParaRPr lang="ru-RU"/>
        </a:p>
      </dgm:t>
    </dgm:pt>
    <dgm:pt modelId="{439FB39F-1BCD-4115-8F5B-9FBBA81BD32D}">
      <dgm:prSet phldrT="[Текст]" custT="1"/>
      <dgm:spPr/>
      <dgm:t>
        <a:bodyPr/>
        <a:lstStyle/>
        <a:p>
          <a:r>
            <a:rPr lang="uk-UA" sz="2800" b="1" i="1" dirty="0" smtClean="0">
              <a:latin typeface="Georgia" pitchFamily="18" charset="0"/>
            </a:rPr>
            <a:t>Метод навчання</a:t>
          </a:r>
          <a:endParaRPr lang="ru-RU" sz="2800" b="1" i="1" dirty="0">
            <a:latin typeface="Georgia" pitchFamily="18" charset="0"/>
          </a:endParaRPr>
        </a:p>
      </dgm:t>
    </dgm:pt>
    <dgm:pt modelId="{F36D09EB-2BD2-40B4-82E9-41A9C0910791}" type="parTrans" cxnId="{A837A7F8-B787-488A-88DE-38EA0F7DEA46}">
      <dgm:prSet/>
      <dgm:spPr/>
      <dgm:t>
        <a:bodyPr/>
        <a:lstStyle/>
        <a:p>
          <a:endParaRPr lang="ru-RU"/>
        </a:p>
      </dgm:t>
    </dgm:pt>
    <dgm:pt modelId="{A9E79031-7232-4E04-A94D-EAC6A608B8D0}" type="sibTrans" cxnId="{A837A7F8-B787-488A-88DE-38EA0F7DEA46}">
      <dgm:prSet/>
      <dgm:spPr/>
      <dgm:t>
        <a:bodyPr/>
        <a:lstStyle/>
        <a:p>
          <a:endParaRPr lang="ru-RU"/>
        </a:p>
      </dgm:t>
    </dgm:pt>
    <dgm:pt modelId="{76381165-C0FB-49FB-80A7-CAF4DA7FAE0B}" type="pres">
      <dgm:prSet presAssocID="{74550F14-2540-4660-A6E8-94A6ECD2374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43C600-91AE-413A-B364-DD884C920A14}" type="pres">
      <dgm:prSet presAssocID="{74550F14-2540-4660-A6E8-94A6ECD23742}" presName="divider" presStyleLbl="fgShp" presStyleIdx="0" presStyleCnt="1"/>
      <dgm:spPr/>
    </dgm:pt>
    <dgm:pt modelId="{F29F43F9-8502-4F04-AE13-01AD32B93D62}" type="pres">
      <dgm:prSet presAssocID="{CABF3732-7F5F-48C1-954B-DC55E1E8041D}" presName="downArrow" presStyleLbl="node1" presStyleIdx="0" presStyleCnt="2"/>
      <dgm:spPr/>
    </dgm:pt>
    <dgm:pt modelId="{4082A197-4D25-434E-BEEA-6AC2B9F97EBF}" type="pres">
      <dgm:prSet presAssocID="{CABF3732-7F5F-48C1-954B-DC55E1E8041D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09382-5541-416C-B078-8DD7513B1789}" type="pres">
      <dgm:prSet presAssocID="{439FB39F-1BCD-4115-8F5B-9FBBA81BD32D}" presName="upArrow" presStyleLbl="node1" presStyleIdx="1" presStyleCnt="2"/>
      <dgm:spPr/>
    </dgm:pt>
    <dgm:pt modelId="{EA20AE7E-1885-4513-B372-A484D25A34E5}" type="pres">
      <dgm:prSet presAssocID="{439FB39F-1BCD-4115-8F5B-9FBBA81BD32D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0A65A5-259C-4EA5-9EA7-826FF853C56A}" type="presOf" srcId="{439FB39F-1BCD-4115-8F5B-9FBBA81BD32D}" destId="{EA20AE7E-1885-4513-B372-A484D25A34E5}" srcOrd="0" destOrd="0" presId="urn:microsoft.com/office/officeart/2005/8/layout/arrow3"/>
    <dgm:cxn modelId="{1B8CB995-2C69-4E4F-935D-0EEBC8089B18}" srcId="{74550F14-2540-4660-A6E8-94A6ECD23742}" destId="{CABF3732-7F5F-48C1-954B-DC55E1E8041D}" srcOrd="0" destOrd="0" parTransId="{13C6A96B-BB8A-4F49-B78B-EA726BD4D9B4}" sibTransId="{256CD567-99AF-4AD8-AB88-6F5C1859D620}"/>
    <dgm:cxn modelId="{A837A7F8-B787-488A-88DE-38EA0F7DEA46}" srcId="{74550F14-2540-4660-A6E8-94A6ECD23742}" destId="{439FB39F-1BCD-4115-8F5B-9FBBA81BD32D}" srcOrd="1" destOrd="0" parTransId="{F36D09EB-2BD2-40B4-82E9-41A9C0910791}" sibTransId="{A9E79031-7232-4E04-A94D-EAC6A608B8D0}"/>
    <dgm:cxn modelId="{44AD3A20-2379-49D3-8D4E-32E159E028DE}" type="presOf" srcId="{74550F14-2540-4660-A6E8-94A6ECD23742}" destId="{76381165-C0FB-49FB-80A7-CAF4DA7FAE0B}" srcOrd="0" destOrd="0" presId="urn:microsoft.com/office/officeart/2005/8/layout/arrow3"/>
    <dgm:cxn modelId="{D4B6CD2C-1FD6-42AF-BAE2-3B53F9121DA7}" type="presOf" srcId="{CABF3732-7F5F-48C1-954B-DC55E1E8041D}" destId="{4082A197-4D25-434E-BEEA-6AC2B9F97EBF}" srcOrd="0" destOrd="0" presId="urn:microsoft.com/office/officeart/2005/8/layout/arrow3"/>
    <dgm:cxn modelId="{E1CD8631-ECFF-45DC-B2CF-B94B7E626602}" type="presParOf" srcId="{76381165-C0FB-49FB-80A7-CAF4DA7FAE0B}" destId="{B443C600-91AE-413A-B364-DD884C920A14}" srcOrd="0" destOrd="0" presId="urn:microsoft.com/office/officeart/2005/8/layout/arrow3"/>
    <dgm:cxn modelId="{62D344A6-9075-44AE-A7AF-311990E2C2B1}" type="presParOf" srcId="{76381165-C0FB-49FB-80A7-CAF4DA7FAE0B}" destId="{F29F43F9-8502-4F04-AE13-01AD32B93D62}" srcOrd="1" destOrd="0" presId="urn:microsoft.com/office/officeart/2005/8/layout/arrow3"/>
    <dgm:cxn modelId="{1545FBB2-19AD-4C1A-9F9D-743BA00F4B94}" type="presParOf" srcId="{76381165-C0FB-49FB-80A7-CAF4DA7FAE0B}" destId="{4082A197-4D25-434E-BEEA-6AC2B9F97EBF}" srcOrd="2" destOrd="0" presId="urn:microsoft.com/office/officeart/2005/8/layout/arrow3"/>
    <dgm:cxn modelId="{049B4950-0CF6-432A-B26F-C55260232453}" type="presParOf" srcId="{76381165-C0FB-49FB-80A7-CAF4DA7FAE0B}" destId="{84109382-5541-416C-B078-8DD7513B1789}" srcOrd="3" destOrd="0" presId="urn:microsoft.com/office/officeart/2005/8/layout/arrow3"/>
    <dgm:cxn modelId="{ACFD4FC0-8FA4-4446-A022-595FA0EA61D4}" type="presParOf" srcId="{76381165-C0FB-49FB-80A7-CAF4DA7FAE0B}" destId="{EA20AE7E-1885-4513-B372-A484D25A34E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604849-15A0-4630-886E-9D2DA4C146C8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2C7FD2E-3E75-44E9-B53E-D97549B21979}">
      <dgm:prSet phldrT="[Текст]"/>
      <dgm:spPr/>
      <dgm:t>
        <a:bodyPr/>
        <a:lstStyle/>
        <a:p>
          <a:r>
            <a:rPr lang="ru-RU" b="1" baseline="0" dirty="0" smtClean="0">
              <a:solidFill>
                <a:schemeClr val="tx1"/>
              </a:solidFill>
              <a:latin typeface="Georgia" pitchFamily="18" charset="0"/>
            </a:rPr>
            <a:t>за складом об’єктів</a:t>
          </a:r>
          <a:endParaRPr lang="ru-RU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7C47D2F3-91F4-4C01-B800-1FA900033B90}" type="parTrans" cxnId="{F9A1A2A7-BA3A-42AB-9EF2-64A31E333E98}">
      <dgm:prSet/>
      <dgm:spPr/>
      <dgm:t>
        <a:bodyPr/>
        <a:lstStyle/>
        <a:p>
          <a:endParaRPr lang="ru-RU"/>
        </a:p>
      </dgm:t>
    </dgm:pt>
    <dgm:pt modelId="{D708215B-4A74-4943-B832-4D0369DFF614}" type="sibTrans" cxnId="{F9A1A2A7-BA3A-42AB-9EF2-64A31E333E98}">
      <dgm:prSet/>
      <dgm:spPr/>
      <dgm:t>
        <a:bodyPr/>
        <a:lstStyle/>
        <a:p>
          <a:endParaRPr lang="ru-RU"/>
        </a:p>
      </dgm:t>
    </dgm:pt>
    <dgm:pt modelId="{440BFA1C-436C-4386-9395-98F7FF74AA09}">
      <dgm:prSet phldrT="[Текст]"/>
      <dgm:spPr/>
      <dgm:t>
        <a:bodyPr/>
        <a:lstStyle/>
        <a:p>
          <a:r>
            <a:rPr lang="ru-RU" b="1" baseline="0" dirty="0" smtClean="0">
              <a:solidFill>
                <a:schemeClr val="tx1"/>
              </a:solidFill>
              <a:latin typeface="Georgia" pitchFamily="18" charset="0"/>
            </a:rPr>
            <a:t>за джерелами появи</a:t>
          </a:r>
          <a:endParaRPr lang="ru-RU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4136EDCE-6ED4-4648-8D21-2A04FF43601E}" type="parTrans" cxnId="{F5416D5E-C7BC-427A-B0D4-0B1D4EF8BF31}">
      <dgm:prSet/>
      <dgm:spPr/>
      <dgm:t>
        <a:bodyPr/>
        <a:lstStyle/>
        <a:p>
          <a:endParaRPr lang="ru-RU"/>
        </a:p>
      </dgm:t>
    </dgm:pt>
    <dgm:pt modelId="{651AC5C3-5E23-4D67-A553-683BD1C5EAD3}" type="sibTrans" cxnId="{F5416D5E-C7BC-427A-B0D4-0B1D4EF8BF31}">
      <dgm:prSet/>
      <dgm:spPr/>
      <dgm:t>
        <a:bodyPr/>
        <a:lstStyle/>
        <a:p>
          <a:endParaRPr lang="ru-RU"/>
        </a:p>
      </dgm:t>
    </dgm:pt>
    <dgm:pt modelId="{8DAC936F-A94F-4AC4-A6F3-5C50E382AE07}">
      <dgm:prSet phldrT="[Текст]"/>
      <dgm:spPr/>
      <dgm:t>
        <a:bodyPr/>
        <a:lstStyle/>
        <a:p>
          <a:r>
            <a:rPr lang="ru-RU" b="1" baseline="0" dirty="0" smtClean="0">
              <a:solidFill>
                <a:schemeClr val="tx1"/>
              </a:solidFill>
              <a:latin typeface="Georgia" pitchFamily="18" charset="0"/>
            </a:rPr>
            <a:t>за складністю</a:t>
          </a:r>
          <a:endParaRPr lang="ru-RU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533D8A3F-1C71-4FE7-A77E-A43232CA0996}" type="parTrans" cxnId="{89B1EB62-BE41-4CB5-8BFB-2B6DDD7ECF7F}">
      <dgm:prSet/>
      <dgm:spPr/>
      <dgm:t>
        <a:bodyPr/>
        <a:lstStyle/>
        <a:p>
          <a:endParaRPr lang="ru-RU"/>
        </a:p>
      </dgm:t>
    </dgm:pt>
    <dgm:pt modelId="{7E4EB391-6F2B-4207-8C14-A90942A7D05D}" type="sibTrans" cxnId="{89B1EB62-BE41-4CB5-8BFB-2B6DDD7ECF7F}">
      <dgm:prSet/>
      <dgm:spPr/>
      <dgm:t>
        <a:bodyPr/>
        <a:lstStyle/>
        <a:p>
          <a:endParaRPr lang="ru-RU"/>
        </a:p>
      </dgm:t>
    </dgm:pt>
    <dgm:pt modelId="{FC18B704-46E4-49F0-ABA8-143579E6B6D0}">
      <dgm:prSet phldrT="[Текст]"/>
      <dgm:spPr/>
      <dgm:t>
        <a:bodyPr/>
        <a:lstStyle/>
        <a:p>
          <a:r>
            <a:rPr lang="ru-RU" b="1" baseline="0" dirty="0" smtClean="0">
              <a:solidFill>
                <a:schemeClr val="tx1"/>
              </a:solidFill>
              <a:latin typeface="Georgia" pitchFamily="18" charset="0"/>
            </a:rPr>
            <a:t>за особливостями будови</a:t>
          </a:r>
          <a:endParaRPr lang="ru-RU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D476CAFB-B07B-44BE-8F8F-5B12F3FB8DB5}" type="parTrans" cxnId="{2EDA5B23-1E08-41FE-9B6C-136390550F71}">
      <dgm:prSet/>
      <dgm:spPr/>
      <dgm:t>
        <a:bodyPr/>
        <a:lstStyle/>
        <a:p>
          <a:endParaRPr lang="ru-RU"/>
        </a:p>
      </dgm:t>
    </dgm:pt>
    <dgm:pt modelId="{9D3AE71B-0007-4F28-B698-505140728600}" type="sibTrans" cxnId="{2EDA5B23-1E08-41FE-9B6C-136390550F71}">
      <dgm:prSet/>
      <dgm:spPr/>
      <dgm:t>
        <a:bodyPr/>
        <a:lstStyle/>
        <a:p>
          <a:endParaRPr lang="ru-RU"/>
        </a:p>
      </dgm:t>
    </dgm:pt>
    <dgm:pt modelId="{6AE12ACA-3221-4295-8183-ABEB7A4CBBA0}">
      <dgm:prSet phldrT="[Текст]"/>
      <dgm:spPr/>
      <dgm:t>
        <a:bodyPr/>
        <a:lstStyle/>
        <a:p>
          <a:r>
            <a:rPr lang="ru-RU" b="1" baseline="0" dirty="0" smtClean="0">
              <a:solidFill>
                <a:schemeClr val="tx1"/>
              </a:solidFill>
              <a:latin typeface="Georgia" pitchFamily="18" charset="0"/>
            </a:rPr>
            <a:t>за носієм інформації</a:t>
          </a:r>
          <a:endParaRPr lang="ru-RU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ADCDF605-4EC8-4E37-86A9-4F03DB2B5DC4}" type="parTrans" cxnId="{2B500100-A0ED-4B38-A69A-EBB988DB2D95}">
      <dgm:prSet/>
      <dgm:spPr/>
      <dgm:t>
        <a:bodyPr/>
        <a:lstStyle/>
        <a:p>
          <a:endParaRPr lang="ru-RU"/>
        </a:p>
      </dgm:t>
    </dgm:pt>
    <dgm:pt modelId="{41DADFB8-6B22-4CFC-B9CB-B402D9D11255}" type="sibTrans" cxnId="{2B500100-A0ED-4B38-A69A-EBB988DB2D95}">
      <dgm:prSet/>
      <dgm:spPr/>
      <dgm:t>
        <a:bodyPr/>
        <a:lstStyle/>
        <a:p>
          <a:endParaRPr lang="ru-RU"/>
        </a:p>
      </dgm:t>
    </dgm:pt>
    <dgm:pt modelId="{62FD5340-ECFC-4A3B-B009-48ABC574A1D0}">
      <dgm:prSet phldrT="[Текст]"/>
      <dgm:spPr/>
      <dgm:t>
        <a:bodyPr/>
        <a:lstStyle/>
        <a:p>
          <a:r>
            <a:rPr lang="ru-RU" b="1" baseline="0" dirty="0" smtClean="0">
              <a:solidFill>
                <a:schemeClr val="tx1"/>
              </a:solidFill>
              <a:latin typeface="Georgia" pitchFamily="18" charset="0"/>
            </a:rPr>
            <a:t>за способом використання</a:t>
          </a:r>
          <a:endParaRPr lang="ru-RU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62C2A999-1657-476C-B034-E2327A34CF16}" type="parTrans" cxnId="{D234E05D-E516-4846-8476-7C1B30833ED2}">
      <dgm:prSet/>
      <dgm:spPr/>
      <dgm:t>
        <a:bodyPr/>
        <a:lstStyle/>
        <a:p>
          <a:endParaRPr lang="ru-RU"/>
        </a:p>
      </dgm:t>
    </dgm:pt>
    <dgm:pt modelId="{5E84D473-4AB8-430A-B9F5-25178F886A5E}" type="sibTrans" cxnId="{D234E05D-E516-4846-8476-7C1B30833ED2}">
      <dgm:prSet/>
      <dgm:spPr/>
      <dgm:t>
        <a:bodyPr/>
        <a:lstStyle/>
        <a:p>
          <a:endParaRPr lang="ru-RU"/>
        </a:p>
      </dgm:t>
    </dgm:pt>
    <dgm:pt modelId="{76A3530B-A9F9-4775-8E76-FA4EEF44DB5D}">
      <dgm:prSet phldrT="[Текст]"/>
      <dgm:spPr/>
      <dgm:t>
        <a:bodyPr/>
        <a:lstStyle/>
        <a:p>
          <a:r>
            <a:rPr lang="uk-UA" b="1" baseline="0" dirty="0" smtClean="0">
              <a:solidFill>
                <a:schemeClr val="tx1"/>
              </a:solidFill>
              <a:latin typeface="Georgia" pitchFamily="18" charset="0"/>
            </a:rPr>
            <a:t>за характером дії</a:t>
          </a:r>
          <a:endParaRPr lang="ru-RU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BED9C6E2-3C7E-46B1-8AAF-CAE6D6B1D18A}" type="parTrans" cxnId="{3DE44D78-C23D-4534-A2DF-019E8228B59C}">
      <dgm:prSet/>
      <dgm:spPr/>
      <dgm:t>
        <a:bodyPr/>
        <a:lstStyle/>
        <a:p>
          <a:endParaRPr lang="ru-RU"/>
        </a:p>
      </dgm:t>
    </dgm:pt>
    <dgm:pt modelId="{A9C11FB7-1F85-47EE-919F-ABD7CE682C6D}" type="sibTrans" cxnId="{3DE44D78-C23D-4534-A2DF-019E8228B59C}">
      <dgm:prSet/>
      <dgm:spPr/>
      <dgm:t>
        <a:bodyPr/>
        <a:lstStyle/>
        <a:p>
          <a:endParaRPr lang="ru-RU"/>
        </a:p>
      </dgm:t>
    </dgm:pt>
    <dgm:pt modelId="{AFFBB908-68AE-4028-98A4-EEEF0EBD5CB2}">
      <dgm:prSet phldrT="[Текст]"/>
      <dgm:spPr/>
      <dgm:t>
        <a:bodyPr/>
        <a:lstStyle/>
        <a:p>
          <a:r>
            <a:rPr lang="ru-RU" b="1" baseline="0" dirty="0" smtClean="0">
              <a:solidFill>
                <a:schemeClr val="tx1"/>
              </a:solidFill>
              <a:latin typeface="Georgia" pitchFamily="18" charset="0"/>
            </a:rPr>
            <a:t>за технологічною прогресивністю</a:t>
          </a:r>
          <a:endParaRPr lang="ru-RU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43F29108-D206-4D9C-B2B1-6EAF80E7C119}" type="parTrans" cxnId="{F7A50BE6-F90E-4CB4-895A-84584EA8BECB}">
      <dgm:prSet/>
      <dgm:spPr/>
      <dgm:t>
        <a:bodyPr/>
        <a:lstStyle/>
        <a:p>
          <a:endParaRPr lang="ru-RU"/>
        </a:p>
      </dgm:t>
    </dgm:pt>
    <dgm:pt modelId="{202DC66F-C294-48AB-A8A5-6FA0FF407241}" type="sibTrans" cxnId="{F7A50BE6-F90E-4CB4-895A-84584EA8BECB}">
      <dgm:prSet/>
      <dgm:spPr/>
      <dgm:t>
        <a:bodyPr/>
        <a:lstStyle/>
        <a:p>
          <a:endParaRPr lang="ru-RU"/>
        </a:p>
      </dgm:t>
    </dgm:pt>
    <dgm:pt modelId="{869C2744-CE34-4D15-A83A-4574FCE0E22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Georgia" pitchFamily="18" charset="0"/>
            </a:rPr>
            <a:t>за рівнями змісту освіти</a:t>
          </a:r>
          <a:endParaRPr lang="ru-RU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932F8DC3-5490-4506-9671-341C7EABAA56}" type="parTrans" cxnId="{C66523D4-9D97-4F71-B499-45E2D54036B2}">
      <dgm:prSet/>
      <dgm:spPr/>
      <dgm:t>
        <a:bodyPr/>
        <a:lstStyle/>
        <a:p>
          <a:endParaRPr lang="ru-RU"/>
        </a:p>
      </dgm:t>
    </dgm:pt>
    <dgm:pt modelId="{21A33E8F-57CC-4ECC-96E5-3DD766EA0DEF}" type="sibTrans" cxnId="{C66523D4-9D97-4F71-B499-45E2D54036B2}">
      <dgm:prSet/>
      <dgm:spPr/>
      <dgm:t>
        <a:bodyPr/>
        <a:lstStyle/>
        <a:p>
          <a:endParaRPr lang="ru-RU"/>
        </a:p>
      </dgm:t>
    </dgm:pt>
    <dgm:pt modelId="{B1F1929F-2455-429C-8295-8EDC3D4511BA}" type="pres">
      <dgm:prSet presAssocID="{82604849-15A0-4630-886E-9D2DA4C146C8}" presName="diagram" presStyleCnt="0">
        <dgm:presLayoutVars>
          <dgm:dir/>
          <dgm:resizeHandles val="exact"/>
        </dgm:presLayoutVars>
      </dgm:prSet>
      <dgm:spPr/>
    </dgm:pt>
    <dgm:pt modelId="{C09BCA1D-3972-4D79-983F-26828A69F147}" type="pres">
      <dgm:prSet presAssocID="{A2C7FD2E-3E75-44E9-B53E-D97549B21979}" presName="node" presStyleLbl="node1" presStyleIdx="0" presStyleCnt="9" custLinFactNeighborX="855" custLinFactNeighborY="-3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999F8-A726-4E51-A6D0-1F59D490DB41}" type="pres">
      <dgm:prSet presAssocID="{D708215B-4A74-4943-B832-4D0369DFF614}" presName="sibTrans" presStyleCnt="0"/>
      <dgm:spPr/>
    </dgm:pt>
    <dgm:pt modelId="{38C7C711-32AA-4843-84B8-22F4C15F788F}" type="pres">
      <dgm:prSet presAssocID="{440BFA1C-436C-4386-9395-98F7FF74AA0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96683-7BBE-4CA9-82A4-034833ED380C}" type="pres">
      <dgm:prSet presAssocID="{651AC5C3-5E23-4D67-A553-683BD1C5EAD3}" presName="sibTrans" presStyleCnt="0"/>
      <dgm:spPr/>
    </dgm:pt>
    <dgm:pt modelId="{7AC2F60C-26FB-4417-A056-5F9999CB73F2}" type="pres">
      <dgm:prSet presAssocID="{8DAC936F-A94F-4AC4-A6F3-5C50E382AE0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15260-6014-40B7-AF6A-DCDCFE8E9CA6}" type="pres">
      <dgm:prSet presAssocID="{7E4EB391-6F2B-4207-8C14-A90942A7D05D}" presName="sibTrans" presStyleCnt="0"/>
      <dgm:spPr/>
    </dgm:pt>
    <dgm:pt modelId="{E5773644-0CB4-478A-8F35-8C8157D2E502}" type="pres">
      <dgm:prSet presAssocID="{FC18B704-46E4-49F0-ABA8-143579E6B6D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BB23E-C795-4595-88B7-B05163F95A9C}" type="pres">
      <dgm:prSet presAssocID="{9D3AE71B-0007-4F28-B698-505140728600}" presName="sibTrans" presStyleCnt="0"/>
      <dgm:spPr/>
    </dgm:pt>
    <dgm:pt modelId="{472C8374-5F85-4EB2-88D1-942E13959D50}" type="pres">
      <dgm:prSet presAssocID="{6AE12ACA-3221-4295-8183-ABEB7A4CBBA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CA502-5CF9-46CD-B838-2F9E02E5D918}" type="pres">
      <dgm:prSet presAssocID="{41DADFB8-6B22-4CFC-B9CB-B402D9D11255}" presName="sibTrans" presStyleCnt="0"/>
      <dgm:spPr/>
    </dgm:pt>
    <dgm:pt modelId="{AD83136F-D1AD-4831-82C8-6A3C7B14C3F8}" type="pres">
      <dgm:prSet presAssocID="{62FD5340-ECFC-4A3B-B009-48ABC574A1D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2C5D6-F69C-4649-8091-0B4889B3A2BA}" type="pres">
      <dgm:prSet presAssocID="{5E84D473-4AB8-430A-B9F5-25178F886A5E}" presName="sibTrans" presStyleCnt="0"/>
      <dgm:spPr/>
    </dgm:pt>
    <dgm:pt modelId="{68AA44AD-CA5A-49C1-84CA-A6D97AF23A81}" type="pres">
      <dgm:prSet presAssocID="{76A3530B-A9F9-4775-8E76-FA4EEF44DB5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2C066-1A3E-4C69-A0F6-8BDE233FAD8C}" type="pres">
      <dgm:prSet presAssocID="{A9C11FB7-1F85-47EE-919F-ABD7CE682C6D}" presName="sibTrans" presStyleCnt="0"/>
      <dgm:spPr/>
    </dgm:pt>
    <dgm:pt modelId="{DC24FDC1-118C-4BEC-BDED-2AD89A3BBD86}" type="pres">
      <dgm:prSet presAssocID="{AFFBB908-68AE-4028-98A4-EEEF0EBD5CB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84B31-36A7-4D68-8E08-C9121972DBBC}" type="pres">
      <dgm:prSet presAssocID="{202DC66F-C294-48AB-A8A5-6FA0FF407241}" presName="sibTrans" presStyleCnt="0"/>
      <dgm:spPr/>
    </dgm:pt>
    <dgm:pt modelId="{F4ACCBE6-BACF-4FB6-8244-2713A315438B}" type="pres">
      <dgm:prSet presAssocID="{869C2744-CE34-4D15-A83A-4574FCE0E22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416D5E-C7BC-427A-B0D4-0B1D4EF8BF31}" srcId="{82604849-15A0-4630-886E-9D2DA4C146C8}" destId="{440BFA1C-436C-4386-9395-98F7FF74AA09}" srcOrd="1" destOrd="0" parTransId="{4136EDCE-6ED4-4648-8D21-2A04FF43601E}" sibTransId="{651AC5C3-5E23-4D67-A553-683BD1C5EAD3}"/>
    <dgm:cxn modelId="{07DAF7E7-0661-4E8E-85EA-A839E42E1845}" type="presOf" srcId="{82604849-15A0-4630-886E-9D2DA4C146C8}" destId="{B1F1929F-2455-429C-8295-8EDC3D4511BA}" srcOrd="0" destOrd="0" presId="urn:microsoft.com/office/officeart/2005/8/layout/default"/>
    <dgm:cxn modelId="{F9A1A2A7-BA3A-42AB-9EF2-64A31E333E98}" srcId="{82604849-15A0-4630-886E-9D2DA4C146C8}" destId="{A2C7FD2E-3E75-44E9-B53E-D97549B21979}" srcOrd="0" destOrd="0" parTransId="{7C47D2F3-91F4-4C01-B800-1FA900033B90}" sibTransId="{D708215B-4A74-4943-B832-4D0369DFF614}"/>
    <dgm:cxn modelId="{92ABB4EF-E315-42FC-AFF0-34B499373113}" type="presOf" srcId="{869C2744-CE34-4D15-A83A-4574FCE0E225}" destId="{F4ACCBE6-BACF-4FB6-8244-2713A315438B}" srcOrd="0" destOrd="0" presId="urn:microsoft.com/office/officeart/2005/8/layout/default"/>
    <dgm:cxn modelId="{C66523D4-9D97-4F71-B499-45E2D54036B2}" srcId="{82604849-15A0-4630-886E-9D2DA4C146C8}" destId="{869C2744-CE34-4D15-A83A-4574FCE0E225}" srcOrd="8" destOrd="0" parTransId="{932F8DC3-5490-4506-9671-341C7EABAA56}" sibTransId="{21A33E8F-57CC-4ECC-96E5-3DD766EA0DEF}"/>
    <dgm:cxn modelId="{E88DDEF8-F1BC-4F5E-82FF-55595F6AF71C}" type="presOf" srcId="{8DAC936F-A94F-4AC4-A6F3-5C50E382AE07}" destId="{7AC2F60C-26FB-4417-A056-5F9999CB73F2}" srcOrd="0" destOrd="0" presId="urn:microsoft.com/office/officeart/2005/8/layout/default"/>
    <dgm:cxn modelId="{59EB92D3-02C0-40DA-9307-620C4BDEBD25}" type="presOf" srcId="{A2C7FD2E-3E75-44E9-B53E-D97549B21979}" destId="{C09BCA1D-3972-4D79-983F-26828A69F147}" srcOrd="0" destOrd="0" presId="urn:microsoft.com/office/officeart/2005/8/layout/default"/>
    <dgm:cxn modelId="{F7A50BE6-F90E-4CB4-895A-84584EA8BECB}" srcId="{82604849-15A0-4630-886E-9D2DA4C146C8}" destId="{AFFBB908-68AE-4028-98A4-EEEF0EBD5CB2}" srcOrd="7" destOrd="0" parTransId="{43F29108-D206-4D9C-B2B1-6EAF80E7C119}" sibTransId="{202DC66F-C294-48AB-A8A5-6FA0FF407241}"/>
    <dgm:cxn modelId="{D84241C1-6FCC-420F-BDEF-5DBCB8423A7A}" type="presOf" srcId="{62FD5340-ECFC-4A3B-B009-48ABC574A1D0}" destId="{AD83136F-D1AD-4831-82C8-6A3C7B14C3F8}" srcOrd="0" destOrd="0" presId="urn:microsoft.com/office/officeart/2005/8/layout/default"/>
    <dgm:cxn modelId="{7F680016-ACED-4B1E-8D44-9E394F19FD21}" type="presOf" srcId="{FC18B704-46E4-49F0-ABA8-143579E6B6D0}" destId="{E5773644-0CB4-478A-8F35-8C8157D2E502}" srcOrd="0" destOrd="0" presId="urn:microsoft.com/office/officeart/2005/8/layout/default"/>
    <dgm:cxn modelId="{89B1EB62-BE41-4CB5-8BFB-2B6DDD7ECF7F}" srcId="{82604849-15A0-4630-886E-9D2DA4C146C8}" destId="{8DAC936F-A94F-4AC4-A6F3-5C50E382AE07}" srcOrd="2" destOrd="0" parTransId="{533D8A3F-1C71-4FE7-A77E-A43232CA0996}" sibTransId="{7E4EB391-6F2B-4207-8C14-A90942A7D05D}"/>
    <dgm:cxn modelId="{84136B30-2010-4CCA-8256-87EF657E7F7E}" type="presOf" srcId="{440BFA1C-436C-4386-9395-98F7FF74AA09}" destId="{38C7C711-32AA-4843-84B8-22F4C15F788F}" srcOrd="0" destOrd="0" presId="urn:microsoft.com/office/officeart/2005/8/layout/default"/>
    <dgm:cxn modelId="{BB7AD4CF-BA3F-4D72-BC11-A476331883DB}" type="presOf" srcId="{76A3530B-A9F9-4775-8E76-FA4EEF44DB5D}" destId="{68AA44AD-CA5A-49C1-84CA-A6D97AF23A81}" srcOrd="0" destOrd="0" presId="urn:microsoft.com/office/officeart/2005/8/layout/default"/>
    <dgm:cxn modelId="{2EDA5B23-1E08-41FE-9B6C-136390550F71}" srcId="{82604849-15A0-4630-886E-9D2DA4C146C8}" destId="{FC18B704-46E4-49F0-ABA8-143579E6B6D0}" srcOrd="3" destOrd="0" parTransId="{D476CAFB-B07B-44BE-8F8F-5B12F3FB8DB5}" sibTransId="{9D3AE71B-0007-4F28-B698-505140728600}"/>
    <dgm:cxn modelId="{3DE44D78-C23D-4534-A2DF-019E8228B59C}" srcId="{82604849-15A0-4630-886E-9D2DA4C146C8}" destId="{76A3530B-A9F9-4775-8E76-FA4EEF44DB5D}" srcOrd="6" destOrd="0" parTransId="{BED9C6E2-3C7E-46B1-8AAF-CAE6D6B1D18A}" sibTransId="{A9C11FB7-1F85-47EE-919F-ABD7CE682C6D}"/>
    <dgm:cxn modelId="{D234E05D-E516-4846-8476-7C1B30833ED2}" srcId="{82604849-15A0-4630-886E-9D2DA4C146C8}" destId="{62FD5340-ECFC-4A3B-B009-48ABC574A1D0}" srcOrd="5" destOrd="0" parTransId="{62C2A999-1657-476C-B034-E2327A34CF16}" sibTransId="{5E84D473-4AB8-430A-B9F5-25178F886A5E}"/>
    <dgm:cxn modelId="{E34CE527-3A34-452C-891E-E1396BC8E256}" type="presOf" srcId="{AFFBB908-68AE-4028-98A4-EEEF0EBD5CB2}" destId="{DC24FDC1-118C-4BEC-BDED-2AD89A3BBD86}" srcOrd="0" destOrd="0" presId="urn:microsoft.com/office/officeart/2005/8/layout/default"/>
    <dgm:cxn modelId="{2B500100-A0ED-4B38-A69A-EBB988DB2D95}" srcId="{82604849-15A0-4630-886E-9D2DA4C146C8}" destId="{6AE12ACA-3221-4295-8183-ABEB7A4CBBA0}" srcOrd="4" destOrd="0" parTransId="{ADCDF605-4EC8-4E37-86A9-4F03DB2B5DC4}" sibTransId="{41DADFB8-6B22-4CFC-B9CB-B402D9D11255}"/>
    <dgm:cxn modelId="{DC39BE88-3B7C-4CEC-9D1B-4031A83899D7}" type="presOf" srcId="{6AE12ACA-3221-4295-8183-ABEB7A4CBBA0}" destId="{472C8374-5F85-4EB2-88D1-942E13959D50}" srcOrd="0" destOrd="0" presId="urn:microsoft.com/office/officeart/2005/8/layout/default"/>
    <dgm:cxn modelId="{9BB6C6DC-E497-467C-959D-3A66633D5299}" type="presParOf" srcId="{B1F1929F-2455-429C-8295-8EDC3D4511BA}" destId="{C09BCA1D-3972-4D79-983F-26828A69F147}" srcOrd="0" destOrd="0" presId="urn:microsoft.com/office/officeart/2005/8/layout/default"/>
    <dgm:cxn modelId="{DF229F51-020C-4C1A-AAE3-F97D64DF1944}" type="presParOf" srcId="{B1F1929F-2455-429C-8295-8EDC3D4511BA}" destId="{3DD999F8-A726-4E51-A6D0-1F59D490DB41}" srcOrd="1" destOrd="0" presId="urn:microsoft.com/office/officeart/2005/8/layout/default"/>
    <dgm:cxn modelId="{A8214BFD-15CC-4720-BEAD-73E8208A0DBA}" type="presParOf" srcId="{B1F1929F-2455-429C-8295-8EDC3D4511BA}" destId="{38C7C711-32AA-4843-84B8-22F4C15F788F}" srcOrd="2" destOrd="0" presId="urn:microsoft.com/office/officeart/2005/8/layout/default"/>
    <dgm:cxn modelId="{0BC95F3F-02DC-4960-A0BB-ABF33B7C8E5A}" type="presParOf" srcId="{B1F1929F-2455-429C-8295-8EDC3D4511BA}" destId="{3A896683-7BBE-4CA9-82A4-034833ED380C}" srcOrd="3" destOrd="0" presId="urn:microsoft.com/office/officeart/2005/8/layout/default"/>
    <dgm:cxn modelId="{382B20FE-4770-46E6-BE57-19F526338147}" type="presParOf" srcId="{B1F1929F-2455-429C-8295-8EDC3D4511BA}" destId="{7AC2F60C-26FB-4417-A056-5F9999CB73F2}" srcOrd="4" destOrd="0" presId="urn:microsoft.com/office/officeart/2005/8/layout/default"/>
    <dgm:cxn modelId="{910A7769-0325-4697-863D-7EE114914E56}" type="presParOf" srcId="{B1F1929F-2455-429C-8295-8EDC3D4511BA}" destId="{70915260-6014-40B7-AF6A-DCDCFE8E9CA6}" srcOrd="5" destOrd="0" presId="urn:microsoft.com/office/officeart/2005/8/layout/default"/>
    <dgm:cxn modelId="{1F29B91A-731E-4906-BC9A-6A13559F4FC9}" type="presParOf" srcId="{B1F1929F-2455-429C-8295-8EDC3D4511BA}" destId="{E5773644-0CB4-478A-8F35-8C8157D2E502}" srcOrd="6" destOrd="0" presId="urn:microsoft.com/office/officeart/2005/8/layout/default"/>
    <dgm:cxn modelId="{10276101-2092-4C7B-9EC7-8F930EC525D0}" type="presParOf" srcId="{B1F1929F-2455-429C-8295-8EDC3D4511BA}" destId="{CCFBB23E-C795-4595-88B7-B05163F95A9C}" srcOrd="7" destOrd="0" presId="urn:microsoft.com/office/officeart/2005/8/layout/default"/>
    <dgm:cxn modelId="{5D4A6202-0368-48DA-B899-CD20141EA7A6}" type="presParOf" srcId="{B1F1929F-2455-429C-8295-8EDC3D4511BA}" destId="{472C8374-5F85-4EB2-88D1-942E13959D50}" srcOrd="8" destOrd="0" presId="urn:microsoft.com/office/officeart/2005/8/layout/default"/>
    <dgm:cxn modelId="{56564BBA-74FE-4098-91FC-DD0B830DB18B}" type="presParOf" srcId="{B1F1929F-2455-429C-8295-8EDC3D4511BA}" destId="{13ECA502-5CF9-46CD-B838-2F9E02E5D918}" srcOrd="9" destOrd="0" presId="urn:microsoft.com/office/officeart/2005/8/layout/default"/>
    <dgm:cxn modelId="{E0182549-E51D-4A23-BE30-83787FB15632}" type="presParOf" srcId="{B1F1929F-2455-429C-8295-8EDC3D4511BA}" destId="{AD83136F-D1AD-4831-82C8-6A3C7B14C3F8}" srcOrd="10" destOrd="0" presId="urn:microsoft.com/office/officeart/2005/8/layout/default"/>
    <dgm:cxn modelId="{24E8F4FB-7BEA-4FD2-BE3D-4D746A2AB0B1}" type="presParOf" srcId="{B1F1929F-2455-429C-8295-8EDC3D4511BA}" destId="{8EA2C5D6-F69C-4649-8091-0B4889B3A2BA}" srcOrd="11" destOrd="0" presId="urn:microsoft.com/office/officeart/2005/8/layout/default"/>
    <dgm:cxn modelId="{F36219D3-3C4E-4677-863E-79B75DDEDBAA}" type="presParOf" srcId="{B1F1929F-2455-429C-8295-8EDC3D4511BA}" destId="{68AA44AD-CA5A-49C1-84CA-A6D97AF23A81}" srcOrd="12" destOrd="0" presId="urn:microsoft.com/office/officeart/2005/8/layout/default"/>
    <dgm:cxn modelId="{3C6C814E-4C42-4132-B93B-AB28A1C6B8A7}" type="presParOf" srcId="{B1F1929F-2455-429C-8295-8EDC3D4511BA}" destId="{DF12C066-1A3E-4C69-A0F6-8BDE233FAD8C}" srcOrd="13" destOrd="0" presId="urn:microsoft.com/office/officeart/2005/8/layout/default"/>
    <dgm:cxn modelId="{DBB5C96F-ABEF-4FA9-894B-E0314AB59F6B}" type="presParOf" srcId="{B1F1929F-2455-429C-8295-8EDC3D4511BA}" destId="{DC24FDC1-118C-4BEC-BDED-2AD89A3BBD86}" srcOrd="14" destOrd="0" presId="urn:microsoft.com/office/officeart/2005/8/layout/default"/>
    <dgm:cxn modelId="{D5566BBF-A947-4794-B18C-565D5F5BD257}" type="presParOf" srcId="{B1F1929F-2455-429C-8295-8EDC3D4511BA}" destId="{EF784B31-36A7-4D68-8E08-C9121972DBBC}" srcOrd="15" destOrd="0" presId="urn:microsoft.com/office/officeart/2005/8/layout/default"/>
    <dgm:cxn modelId="{2537A45D-26E2-49D4-8999-9DF3CF46FF4E}" type="presParOf" srcId="{B1F1929F-2455-429C-8295-8EDC3D4511BA}" destId="{F4ACCBE6-BACF-4FB6-8244-2713A315438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ED6084-D8E7-4780-9E52-CA4E5496B521}" type="doc">
      <dgm:prSet loTypeId="urn:microsoft.com/office/officeart/2005/8/layout/list1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FACA306-A67E-4118-B9CB-BBB2A7BA2C7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Georgia" pitchFamily="18" charset="0"/>
            </a:rPr>
            <a:t>натуральні об</a:t>
          </a:r>
          <a:r>
            <a:rPr lang="uk-UA" sz="1800" b="1" dirty="0" smtClean="0">
              <a:solidFill>
                <a:schemeClr val="tx1"/>
              </a:solidFill>
              <a:latin typeface="Georgia" pitchFamily="18" charset="0"/>
            </a:rPr>
            <a:t>’</a:t>
          </a:r>
          <a:r>
            <a:rPr lang="ru-RU" sz="1800" b="1" dirty="0" smtClean="0">
              <a:solidFill>
                <a:schemeClr val="tx1"/>
              </a:solidFill>
              <a:latin typeface="Georgia" pitchFamily="18" charset="0"/>
            </a:rPr>
            <a:t>єкти (оригінали)</a:t>
          </a:r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158D6D77-4273-4D24-85D4-8BC5725B8CB8}" type="parTrans" cxnId="{0B1F65DE-9714-4D17-971C-0139A9051BB9}">
      <dgm:prSet/>
      <dgm:spPr/>
      <dgm:t>
        <a:bodyPr/>
        <a:lstStyle/>
        <a:p>
          <a:endParaRPr lang="ru-RU"/>
        </a:p>
      </dgm:t>
    </dgm:pt>
    <dgm:pt modelId="{31127961-5DA5-4992-88AB-98A5E5A39EA3}" type="sibTrans" cxnId="{0B1F65DE-9714-4D17-971C-0139A9051BB9}">
      <dgm:prSet/>
      <dgm:spPr/>
      <dgm:t>
        <a:bodyPr/>
        <a:lstStyle/>
        <a:p>
          <a:endParaRPr lang="ru-RU"/>
        </a:p>
      </dgm:t>
    </dgm:pt>
    <dgm:pt modelId="{B979B126-6576-40AA-8E1B-56C748BAAB3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Georgia" pitchFamily="18" charset="0"/>
            </a:rPr>
            <a:t>засоби зображення й відображення об</a:t>
          </a:r>
          <a:r>
            <a:rPr lang="uk-UA" sz="1800" b="1" dirty="0" smtClean="0">
              <a:solidFill>
                <a:schemeClr val="tx1"/>
              </a:solidFill>
              <a:latin typeface="Georgia" pitchFamily="18" charset="0"/>
            </a:rPr>
            <a:t>’</a:t>
          </a:r>
          <a:r>
            <a:rPr lang="ru-RU" sz="1800" b="1" dirty="0" smtClean="0">
              <a:solidFill>
                <a:schemeClr val="tx1"/>
              </a:solidFill>
              <a:latin typeface="Georgia" pitchFamily="18" charset="0"/>
            </a:rPr>
            <a:t>єктів оригіналів</a:t>
          </a:r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62F300B9-D70A-4FED-BE6A-EB8A7CA9A043}" type="parTrans" cxnId="{CC49DFB1-3345-4CC3-B6E3-8E25ECAA8AE0}">
      <dgm:prSet/>
      <dgm:spPr/>
      <dgm:t>
        <a:bodyPr/>
        <a:lstStyle/>
        <a:p>
          <a:endParaRPr lang="ru-RU"/>
        </a:p>
      </dgm:t>
    </dgm:pt>
    <dgm:pt modelId="{9CB8525E-B725-424C-A939-BEEE7C15DD15}" type="sibTrans" cxnId="{CC49DFB1-3345-4CC3-B6E3-8E25ECAA8AE0}">
      <dgm:prSet/>
      <dgm:spPr/>
      <dgm:t>
        <a:bodyPr/>
        <a:lstStyle/>
        <a:p>
          <a:endParaRPr lang="ru-RU"/>
        </a:p>
      </dgm:t>
    </dgm:pt>
    <dgm:pt modelId="{703D344A-AEFE-4A4A-AAF7-10E2685D85D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Georgia" pitchFamily="18" charset="0"/>
            </a:rPr>
            <a:t>письмові описи предметів і явищ за допомогою знаків, слів, фраз</a:t>
          </a:r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38C3E6CD-5515-40E8-9E1C-9D98FB06EC08}" type="parTrans" cxnId="{350A8CA6-CF80-423D-B934-4681813BAE0E}">
      <dgm:prSet/>
      <dgm:spPr/>
      <dgm:t>
        <a:bodyPr/>
        <a:lstStyle/>
        <a:p>
          <a:endParaRPr lang="ru-RU"/>
        </a:p>
      </dgm:t>
    </dgm:pt>
    <dgm:pt modelId="{1C73822D-BD3C-4D81-A81B-F48DF4B67D74}" type="sibTrans" cxnId="{350A8CA6-CF80-423D-B934-4681813BAE0E}">
      <dgm:prSet/>
      <dgm:spPr/>
      <dgm:t>
        <a:bodyPr/>
        <a:lstStyle/>
        <a:p>
          <a:endParaRPr lang="ru-RU"/>
        </a:p>
      </dgm:t>
    </dgm:pt>
    <dgm:pt modelId="{93D8A0BE-1DA4-4272-91D7-DDA1FBD67F2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Georgia" pitchFamily="18" charset="0"/>
            </a:rPr>
            <a:t>технічні засоби для відтворення наукової інформації, закладеної в інших засобах</a:t>
          </a:r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F4683A40-D539-4CC8-8121-85B8FD78D733}" type="parTrans" cxnId="{B4A261DF-861F-455C-AD7A-89FE77F54D7A}">
      <dgm:prSet/>
      <dgm:spPr/>
      <dgm:t>
        <a:bodyPr/>
        <a:lstStyle/>
        <a:p>
          <a:endParaRPr lang="ru-RU"/>
        </a:p>
      </dgm:t>
    </dgm:pt>
    <dgm:pt modelId="{7DA23AD1-19EB-4821-A977-AD7D445B140B}" type="sibTrans" cxnId="{B4A261DF-861F-455C-AD7A-89FE77F54D7A}">
      <dgm:prSet/>
      <dgm:spPr/>
      <dgm:t>
        <a:bodyPr/>
        <a:lstStyle/>
        <a:p>
          <a:endParaRPr lang="ru-RU"/>
        </a:p>
      </dgm:t>
    </dgm:pt>
    <dgm:pt modelId="{26E1F901-07BA-40E9-8E5B-F8718545ACE4}" type="pres">
      <dgm:prSet presAssocID="{0BED6084-D8E7-4780-9E52-CA4E5496B521}" presName="linear" presStyleCnt="0">
        <dgm:presLayoutVars>
          <dgm:dir/>
          <dgm:animLvl val="lvl"/>
          <dgm:resizeHandles val="exact"/>
        </dgm:presLayoutVars>
      </dgm:prSet>
      <dgm:spPr/>
    </dgm:pt>
    <dgm:pt modelId="{096DE3F3-3E5F-461A-B43B-2399DFF82895}" type="pres">
      <dgm:prSet presAssocID="{AFACA306-A67E-4118-B9CB-BBB2A7BA2C7A}" presName="parentLin" presStyleCnt="0"/>
      <dgm:spPr/>
    </dgm:pt>
    <dgm:pt modelId="{5B13CE63-1090-4C7E-A747-DD74A5CE5701}" type="pres">
      <dgm:prSet presAssocID="{AFACA306-A67E-4118-B9CB-BBB2A7BA2C7A}" presName="parentLeftMargin" presStyleLbl="node1" presStyleIdx="0" presStyleCnt="4"/>
      <dgm:spPr/>
    </dgm:pt>
    <dgm:pt modelId="{63F5310C-220D-463C-8E86-31DB66C30E20}" type="pres">
      <dgm:prSet presAssocID="{AFACA306-A67E-4118-B9CB-BBB2A7BA2C7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D3E3218-4FD0-43B6-8CED-562880FC37F1}" type="pres">
      <dgm:prSet presAssocID="{AFACA306-A67E-4118-B9CB-BBB2A7BA2C7A}" presName="negativeSpace" presStyleCnt="0"/>
      <dgm:spPr/>
    </dgm:pt>
    <dgm:pt modelId="{BE9EDCCE-5625-42DE-BDCE-D2A3F7DF9EE6}" type="pres">
      <dgm:prSet presAssocID="{AFACA306-A67E-4118-B9CB-BBB2A7BA2C7A}" presName="childText" presStyleLbl="conFgAcc1" presStyleIdx="0" presStyleCnt="4">
        <dgm:presLayoutVars>
          <dgm:bulletEnabled val="1"/>
        </dgm:presLayoutVars>
      </dgm:prSet>
      <dgm:spPr/>
    </dgm:pt>
    <dgm:pt modelId="{539FFD01-F629-4316-93C7-C018C57B8D89}" type="pres">
      <dgm:prSet presAssocID="{31127961-5DA5-4992-88AB-98A5E5A39EA3}" presName="spaceBetweenRectangles" presStyleCnt="0"/>
      <dgm:spPr/>
    </dgm:pt>
    <dgm:pt modelId="{D2157079-0AEB-4E79-B4A3-9C4D890A131B}" type="pres">
      <dgm:prSet presAssocID="{B979B126-6576-40AA-8E1B-56C748BAAB34}" presName="parentLin" presStyleCnt="0"/>
      <dgm:spPr/>
    </dgm:pt>
    <dgm:pt modelId="{E274682D-F448-4759-A18C-8E597061466A}" type="pres">
      <dgm:prSet presAssocID="{B979B126-6576-40AA-8E1B-56C748BAAB34}" presName="parentLeftMargin" presStyleLbl="node1" presStyleIdx="0" presStyleCnt="4"/>
      <dgm:spPr/>
    </dgm:pt>
    <dgm:pt modelId="{09C41303-8B44-418C-B155-17CDD1095EFB}" type="pres">
      <dgm:prSet presAssocID="{B979B126-6576-40AA-8E1B-56C748BAAB3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CE4E814-4943-40D8-B25B-A82046518DF4}" type="pres">
      <dgm:prSet presAssocID="{B979B126-6576-40AA-8E1B-56C748BAAB34}" presName="negativeSpace" presStyleCnt="0"/>
      <dgm:spPr/>
    </dgm:pt>
    <dgm:pt modelId="{614CE1D4-66BA-4A9E-A5E0-C7D0E190964A}" type="pres">
      <dgm:prSet presAssocID="{B979B126-6576-40AA-8E1B-56C748BAAB34}" presName="childText" presStyleLbl="conFgAcc1" presStyleIdx="1" presStyleCnt="4">
        <dgm:presLayoutVars>
          <dgm:bulletEnabled val="1"/>
        </dgm:presLayoutVars>
      </dgm:prSet>
      <dgm:spPr/>
    </dgm:pt>
    <dgm:pt modelId="{E15F715D-9493-40C7-BDA5-F9B0371D3ABC}" type="pres">
      <dgm:prSet presAssocID="{9CB8525E-B725-424C-A939-BEEE7C15DD15}" presName="spaceBetweenRectangles" presStyleCnt="0"/>
      <dgm:spPr/>
    </dgm:pt>
    <dgm:pt modelId="{56192545-6600-4362-BE1A-41D72B7B2E40}" type="pres">
      <dgm:prSet presAssocID="{703D344A-AEFE-4A4A-AAF7-10E2685D85DD}" presName="parentLin" presStyleCnt="0"/>
      <dgm:spPr/>
    </dgm:pt>
    <dgm:pt modelId="{9C41CC7E-9899-4B5E-BE07-BE6F49C29C7B}" type="pres">
      <dgm:prSet presAssocID="{703D344A-AEFE-4A4A-AAF7-10E2685D85DD}" presName="parentLeftMargin" presStyleLbl="node1" presStyleIdx="1" presStyleCnt="4"/>
      <dgm:spPr/>
    </dgm:pt>
    <dgm:pt modelId="{F974CF09-F9B6-42A2-978E-E702D9DF4BDD}" type="pres">
      <dgm:prSet presAssocID="{703D344A-AEFE-4A4A-AAF7-10E2685D85D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4FE6843-A257-421C-A52D-54CBF27790D3}" type="pres">
      <dgm:prSet presAssocID="{703D344A-AEFE-4A4A-AAF7-10E2685D85DD}" presName="negativeSpace" presStyleCnt="0"/>
      <dgm:spPr/>
    </dgm:pt>
    <dgm:pt modelId="{42CEB573-098C-46F9-941E-16DA9027EE71}" type="pres">
      <dgm:prSet presAssocID="{703D344A-AEFE-4A4A-AAF7-10E2685D85DD}" presName="childText" presStyleLbl="conFgAcc1" presStyleIdx="2" presStyleCnt="4">
        <dgm:presLayoutVars>
          <dgm:bulletEnabled val="1"/>
        </dgm:presLayoutVars>
      </dgm:prSet>
      <dgm:spPr/>
    </dgm:pt>
    <dgm:pt modelId="{5C0032FB-D839-47EC-A002-DD31BCDD6653}" type="pres">
      <dgm:prSet presAssocID="{1C73822D-BD3C-4D81-A81B-F48DF4B67D74}" presName="spaceBetweenRectangles" presStyleCnt="0"/>
      <dgm:spPr/>
    </dgm:pt>
    <dgm:pt modelId="{CD908639-16BB-464F-ADAC-1B946A4B5E49}" type="pres">
      <dgm:prSet presAssocID="{93D8A0BE-1DA4-4272-91D7-DDA1FBD67F26}" presName="parentLin" presStyleCnt="0"/>
      <dgm:spPr/>
    </dgm:pt>
    <dgm:pt modelId="{E588B806-2ECD-42D6-AA60-B35DFEA79CB3}" type="pres">
      <dgm:prSet presAssocID="{93D8A0BE-1DA4-4272-91D7-DDA1FBD67F26}" presName="parentLeftMargin" presStyleLbl="node1" presStyleIdx="2" presStyleCnt="4"/>
      <dgm:spPr/>
    </dgm:pt>
    <dgm:pt modelId="{3211CBF6-AB77-4839-B5A3-114F02E7ED2F}" type="pres">
      <dgm:prSet presAssocID="{93D8A0BE-1DA4-4272-91D7-DDA1FBD67F2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154F83E-0C1B-4EEF-8F3E-F450D306C40F}" type="pres">
      <dgm:prSet presAssocID="{93D8A0BE-1DA4-4272-91D7-DDA1FBD67F26}" presName="negativeSpace" presStyleCnt="0"/>
      <dgm:spPr/>
    </dgm:pt>
    <dgm:pt modelId="{0198B7BE-12B5-47F8-A93E-6A991B3F86A6}" type="pres">
      <dgm:prSet presAssocID="{93D8A0BE-1DA4-4272-91D7-DDA1FBD67F2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0235BE1-C5B4-4BF7-99C8-7EED2F6E2CF0}" type="presOf" srcId="{0BED6084-D8E7-4780-9E52-CA4E5496B521}" destId="{26E1F901-07BA-40E9-8E5B-F8718545ACE4}" srcOrd="0" destOrd="0" presId="urn:microsoft.com/office/officeart/2005/8/layout/list1"/>
    <dgm:cxn modelId="{5EB2A69B-1D02-4306-A77B-085137961F9F}" type="presOf" srcId="{703D344A-AEFE-4A4A-AAF7-10E2685D85DD}" destId="{9C41CC7E-9899-4B5E-BE07-BE6F49C29C7B}" srcOrd="0" destOrd="0" presId="urn:microsoft.com/office/officeart/2005/8/layout/list1"/>
    <dgm:cxn modelId="{350A8CA6-CF80-423D-B934-4681813BAE0E}" srcId="{0BED6084-D8E7-4780-9E52-CA4E5496B521}" destId="{703D344A-AEFE-4A4A-AAF7-10E2685D85DD}" srcOrd="2" destOrd="0" parTransId="{38C3E6CD-5515-40E8-9E1C-9D98FB06EC08}" sibTransId="{1C73822D-BD3C-4D81-A81B-F48DF4B67D74}"/>
    <dgm:cxn modelId="{D43963DD-D5B9-4617-8F2C-2B002336E44B}" type="presOf" srcId="{93D8A0BE-1DA4-4272-91D7-DDA1FBD67F26}" destId="{E588B806-2ECD-42D6-AA60-B35DFEA79CB3}" srcOrd="0" destOrd="0" presId="urn:microsoft.com/office/officeart/2005/8/layout/list1"/>
    <dgm:cxn modelId="{08FC2687-9968-455D-836C-1A7A59DCBD02}" type="presOf" srcId="{AFACA306-A67E-4118-B9CB-BBB2A7BA2C7A}" destId="{5B13CE63-1090-4C7E-A747-DD74A5CE5701}" srcOrd="0" destOrd="0" presId="urn:microsoft.com/office/officeart/2005/8/layout/list1"/>
    <dgm:cxn modelId="{CC49DFB1-3345-4CC3-B6E3-8E25ECAA8AE0}" srcId="{0BED6084-D8E7-4780-9E52-CA4E5496B521}" destId="{B979B126-6576-40AA-8E1B-56C748BAAB34}" srcOrd="1" destOrd="0" parTransId="{62F300B9-D70A-4FED-BE6A-EB8A7CA9A043}" sibTransId="{9CB8525E-B725-424C-A939-BEEE7C15DD15}"/>
    <dgm:cxn modelId="{B4A261DF-861F-455C-AD7A-89FE77F54D7A}" srcId="{0BED6084-D8E7-4780-9E52-CA4E5496B521}" destId="{93D8A0BE-1DA4-4272-91D7-DDA1FBD67F26}" srcOrd="3" destOrd="0" parTransId="{F4683A40-D539-4CC8-8121-85B8FD78D733}" sibTransId="{7DA23AD1-19EB-4821-A977-AD7D445B140B}"/>
    <dgm:cxn modelId="{747EE315-0389-40CC-99F8-B5402926E586}" type="presOf" srcId="{93D8A0BE-1DA4-4272-91D7-DDA1FBD67F26}" destId="{3211CBF6-AB77-4839-B5A3-114F02E7ED2F}" srcOrd="1" destOrd="0" presId="urn:microsoft.com/office/officeart/2005/8/layout/list1"/>
    <dgm:cxn modelId="{58CA1539-CACC-47E1-A80F-208A6B728217}" type="presOf" srcId="{AFACA306-A67E-4118-B9CB-BBB2A7BA2C7A}" destId="{63F5310C-220D-463C-8E86-31DB66C30E20}" srcOrd="1" destOrd="0" presId="urn:microsoft.com/office/officeart/2005/8/layout/list1"/>
    <dgm:cxn modelId="{259C282B-4FC0-49BF-9D0B-FBD5F83B8CC4}" type="presOf" srcId="{703D344A-AEFE-4A4A-AAF7-10E2685D85DD}" destId="{F974CF09-F9B6-42A2-978E-E702D9DF4BDD}" srcOrd="1" destOrd="0" presId="urn:microsoft.com/office/officeart/2005/8/layout/list1"/>
    <dgm:cxn modelId="{EF2650DB-C754-4CB6-90E0-8EE2A9309B7B}" type="presOf" srcId="{B979B126-6576-40AA-8E1B-56C748BAAB34}" destId="{09C41303-8B44-418C-B155-17CDD1095EFB}" srcOrd="1" destOrd="0" presId="urn:microsoft.com/office/officeart/2005/8/layout/list1"/>
    <dgm:cxn modelId="{AD3EF9B6-D574-4ADF-81C9-AA00DEC0780C}" type="presOf" srcId="{B979B126-6576-40AA-8E1B-56C748BAAB34}" destId="{E274682D-F448-4759-A18C-8E597061466A}" srcOrd="0" destOrd="0" presId="urn:microsoft.com/office/officeart/2005/8/layout/list1"/>
    <dgm:cxn modelId="{0B1F65DE-9714-4D17-971C-0139A9051BB9}" srcId="{0BED6084-D8E7-4780-9E52-CA4E5496B521}" destId="{AFACA306-A67E-4118-B9CB-BBB2A7BA2C7A}" srcOrd="0" destOrd="0" parTransId="{158D6D77-4273-4D24-85D4-8BC5725B8CB8}" sibTransId="{31127961-5DA5-4992-88AB-98A5E5A39EA3}"/>
    <dgm:cxn modelId="{CF19B108-9A7D-4F83-8147-42175ED38041}" type="presParOf" srcId="{26E1F901-07BA-40E9-8E5B-F8718545ACE4}" destId="{096DE3F3-3E5F-461A-B43B-2399DFF82895}" srcOrd="0" destOrd="0" presId="urn:microsoft.com/office/officeart/2005/8/layout/list1"/>
    <dgm:cxn modelId="{03FBD370-143E-4EE9-85D6-A5D03B3DBF68}" type="presParOf" srcId="{096DE3F3-3E5F-461A-B43B-2399DFF82895}" destId="{5B13CE63-1090-4C7E-A747-DD74A5CE5701}" srcOrd="0" destOrd="0" presId="urn:microsoft.com/office/officeart/2005/8/layout/list1"/>
    <dgm:cxn modelId="{07F52A35-C053-4609-A26D-DCCF806A5903}" type="presParOf" srcId="{096DE3F3-3E5F-461A-B43B-2399DFF82895}" destId="{63F5310C-220D-463C-8E86-31DB66C30E20}" srcOrd="1" destOrd="0" presId="urn:microsoft.com/office/officeart/2005/8/layout/list1"/>
    <dgm:cxn modelId="{0EBDE8F3-EC6A-4A9E-8CED-9672A6C4D76D}" type="presParOf" srcId="{26E1F901-07BA-40E9-8E5B-F8718545ACE4}" destId="{ED3E3218-4FD0-43B6-8CED-562880FC37F1}" srcOrd="1" destOrd="0" presId="urn:microsoft.com/office/officeart/2005/8/layout/list1"/>
    <dgm:cxn modelId="{165A954B-4D8A-4AB5-A3D3-426F2A40AAB3}" type="presParOf" srcId="{26E1F901-07BA-40E9-8E5B-F8718545ACE4}" destId="{BE9EDCCE-5625-42DE-BDCE-D2A3F7DF9EE6}" srcOrd="2" destOrd="0" presId="urn:microsoft.com/office/officeart/2005/8/layout/list1"/>
    <dgm:cxn modelId="{BA9A013A-FAF4-4675-9399-69763CB3E73D}" type="presParOf" srcId="{26E1F901-07BA-40E9-8E5B-F8718545ACE4}" destId="{539FFD01-F629-4316-93C7-C018C57B8D89}" srcOrd="3" destOrd="0" presId="urn:microsoft.com/office/officeart/2005/8/layout/list1"/>
    <dgm:cxn modelId="{454C57F9-2B44-4E52-BAEF-37D742A51B1C}" type="presParOf" srcId="{26E1F901-07BA-40E9-8E5B-F8718545ACE4}" destId="{D2157079-0AEB-4E79-B4A3-9C4D890A131B}" srcOrd="4" destOrd="0" presId="urn:microsoft.com/office/officeart/2005/8/layout/list1"/>
    <dgm:cxn modelId="{7104BEDB-FFE2-4986-B56B-49337FA73F5C}" type="presParOf" srcId="{D2157079-0AEB-4E79-B4A3-9C4D890A131B}" destId="{E274682D-F448-4759-A18C-8E597061466A}" srcOrd="0" destOrd="0" presId="urn:microsoft.com/office/officeart/2005/8/layout/list1"/>
    <dgm:cxn modelId="{9604579D-4028-4745-A0D3-56E6A527E9C0}" type="presParOf" srcId="{D2157079-0AEB-4E79-B4A3-9C4D890A131B}" destId="{09C41303-8B44-418C-B155-17CDD1095EFB}" srcOrd="1" destOrd="0" presId="urn:microsoft.com/office/officeart/2005/8/layout/list1"/>
    <dgm:cxn modelId="{49796891-6280-4B48-82D5-873460A79F39}" type="presParOf" srcId="{26E1F901-07BA-40E9-8E5B-F8718545ACE4}" destId="{FCE4E814-4943-40D8-B25B-A82046518DF4}" srcOrd="5" destOrd="0" presId="urn:microsoft.com/office/officeart/2005/8/layout/list1"/>
    <dgm:cxn modelId="{96F0D415-E03C-4E02-9F88-20D528C024BC}" type="presParOf" srcId="{26E1F901-07BA-40E9-8E5B-F8718545ACE4}" destId="{614CE1D4-66BA-4A9E-A5E0-C7D0E190964A}" srcOrd="6" destOrd="0" presId="urn:microsoft.com/office/officeart/2005/8/layout/list1"/>
    <dgm:cxn modelId="{E139FD74-3BD0-43F2-8832-3F45B2EBC9B4}" type="presParOf" srcId="{26E1F901-07BA-40E9-8E5B-F8718545ACE4}" destId="{E15F715D-9493-40C7-BDA5-F9B0371D3ABC}" srcOrd="7" destOrd="0" presId="urn:microsoft.com/office/officeart/2005/8/layout/list1"/>
    <dgm:cxn modelId="{D7B9479A-FF25-4D0A-9C32-C7DA2F0523DC}" type="presParOf" srcId="{26E1F901-07BA-40E9-8E5B-F8718545ACE4}" destId="{56192545-6600-4362-BE1A-41D72B7B2E40}" srcOrd="8" destOrd="0" presId="urn:microsoft.com/office/officeart/2005/8/layout/list1"/>
    <dgm:cxn modelId="{2ECACC9C-F1C4-4716-A523-6B6329931A60}" type="presParOf" srcId="{56192545-6600-4362-BE1A-41D72B7B2E40}" destId="{9C41CC7E-9899-4B5E-BE07-BE6F49C29C7B}" srcOrd="0" destOrd="0" presId="urn:microsoft.com/office/officeart/2005/8/layout/list1"/>
    <dgm:cxn modelId="{852E5E5B-65A3-4E93-AF8A-65724CA8C731}" type="presParOf" srcId="{56192545-6600-4362-BE1A-41D72B7B2E40}" destId="{F974CF09-F9B6-42A2-978E-E702D9DF4BDD}" srcOrd="1" destOrd="0" presId="urn:microsoft.com/office/officeart/2005/8/layout/list1"/>
    <dgm:cxn modelId="{8AA25008-0192-4E7A-B4CE-F0FF532619BF}" type="presParOf" srcId="{26E1F901-07BA-40E9-8E5B-F8718545ACE4}" destId="{24FE6843-A257-421C-A52D-54CBF27790D3}" srcOrd="9" destOrd="0" presId="urn:microsoft.com/office/officeart/2005/8/layout/list1"/>
    <dgm:cxn modelId="{DD054C2E-C1CC-4504-A34F-8982E2EA566B}" type="presParOf" srcId="{26E1F901-07BA-40E9-8E5B-F8718545ACE4}" destId="{42CEB573-098C-46F9-941E-16DA9027EE71}" srcOrd="10" destOrd="0" presId="urn:microsoft.com/office/officeart/2005/8/layout/list1"/>
    <dgm:cxn modelId="{B03D7B3D-EB57-42E4-B4E1-8A66E2217916}" type="presParOf" srcId="{26E1F901-07BA-40E9-8E5B-F8718545ACE4}" destId="{5C0032FB-D839-47EC-A002-DD31BCDD6653}" srcOrd="11" destOrd="0" presId="urn:microsoft.com/office/officeart/2005/8/layout/list1"/>
    <dgm:cxn modelId="{3AE4E904-A6D5-4B7F-8200-862195A427AF}" type="presParOf" srcId="{26E1F901-07BA-40E9-8E5B-F8718545ACE4}" destId="{CD908639-16BB-464F-ADAC-1B946A4B5E49}" srcOrd="12" destOrd="0" presId="urn:microsoft.com/office/officeart/2005/8/layout/list1"/>
    <dgm:cxn modelId="{25D310DA-3EC5-40F8-9B19-28A24A8D11FA}" type="presParOf" srcId="{CD908639-16BB-464F-ADAC-1B946A4B5E49}" destId="{E588B806-2ECD-42D6-AA60-B35DFEA79CB3}" srcOrd="0" destOrd="0" presId="urn:microsoft.com/office/officeart/2005/8/layout/list1"/>
    <dgm:cxn modelId="{E6C38915-54D4-46B8-9955-598CC7720D50}" type="presParOf" srcId="{CD908639-16BB-464F-ADAC-1B946A4B5E49}" destId="{3211CBF6-AB77-4839-B5A3-114F02E7ED2F}" srcOrd="1" destOrd="0" presId="urn:microsoft.com/office/officeart/2005/8/layout/list1"/>
    <dgm:cxn modelId="{91BEE0DA-AEEF-447F-B983-E2535DB05A4D}" type="presParOf" srcId="{26E1F901-07BA-40E9-8E5B-F8718545ACE4}" destId="{2154F83E-0C1B-4EEF-8F3E-F450D306C40F}" srcOrd="13" destOrd="0" presId="urn:microsoft.com/office/officeart/2005/8/layout/list1"/>
    <dgm:cxn modelId="{6F1ABC59-E197-49B2-AA84-3E1132200C7C}" type="presParOf" srcId="{26E1F901-07BA-40E9-8E5B-F8718545ACE4}" destId="{0198B7BE-12B5-47F8-A93E-6A991B3F86A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385B02-E885-4D50-95A4-F14C7D7864C0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181BE2-CD61-4B20-B4F4-86B5C7F8D50C}">
      <dgm:prSet phldrT="[Текст]"/>
      <dgm:spPr/>
      <dgm:t>
        <a:bodyPr/>
        <a:lstStyle/>
        <a:p>
          <a:r>
            <a:rPr lang="ru-RU" b="1" i="0" dirty="0" smtClean="0">
              <a:latin typeface="Georgia" pitchFamily="18" charset="0"/>
            </a:rPr>
            <a:t>предмети й явища об'єктивної дійсності для безпосереднього вивчення</a:t>
          </a:r>
          <a:endParaRPr lang="ru-RU" b="1" i="0" dirty="0">
            <a:latin typeface="Georgia" pitchFamily="18" charset="0"/>
          </a:endParaRPr>
        </a:p>
      </dgm:t>
    </dgm:pt>
    <dgm:pt modelId="{D4C46B18-76AA-4666-8D16-B52D4A0C092C}" type="parTrans" cxnId="{3E8E3888-736B-40F1-B00E-88A0332229B7}">
      <dgm:prSet/>
      <dgm:spPr/>
      <dgm:t>
        <a:bodyPr/>
        <a:lstStyle/>
        <a:p>
          <a:endParaRPr lang="ru-RU"/>
        </a:p>
      </dgm:t>
    </dgm:pt>
    <dgm:pt modelId="{DD795A9C-0C81-43B5-ACF0-DD14673B72ED}" type="sibTrans" cxnId="{3E8E3888-736B-40F1-B00E-88A0332229B7}">
      <dgm:prSet/>
      <dgm:spPr/>
      <dgm:t>
        <a:bodyPr/>
        <a:lstStyle/>
        <a:p>
          <a:endParaRPr lang="ru-RU"/>
        </a:p>
      </dgm:t>
    </dgm:pt>
    <dgm:pt modelId="{44839B43-E999-4964-9939-382D567FDD15}">
      <dgm:prSet phldrT="[Текст]"/>
      <dgm:spPr/>
      <dgm:t>
        <a:bodyPr/>
        <a:lstStyle/>
        <a:p>
          <a:r>
            <a:rPr lang="ru-RU" b="1" i="0" dirty="0" smtClean="0">
              <a:latin typeface="Georgia" pitchFamily="18" charset="0"/>
            </a:rPr>
            <a:t>натуральні предмети й технічні засоби для демонстраційного </a:t>
          </a:r>
          <a:r>
            <a:rPr lang="uk-UA" b="1" i="0" dirty="0" smtClean="0">
              <a:latin typeface="Georgia" pitchFamily="18" charset="0"/>
            </a:rPr>
            <a:t>і </a:t>
          </a:r>
          <a:r>
            <a:rPr lang="ru-RU" b="1" i="0" dirty="0" smtClean="0">
              <a:latin typeface="Georgia" pitchFamily="18" charset="0"/>
            </a:rPr>
            <a:t>лабораторного відтворення явищ природи, кількісного та якісного їх вивчення </a:t>
          </a:r>
          <a:endParaRPr lang="ru-RU" b="1" i="0" dirty="0">
            <a:latin typeface="Georgia" pitchFamily="18" charset="0"/>
          </a:endParaRPr>
        </a:p>
      </dgm:t>
    </dgm:pt>
    <dgm:pt modelId="{7C600A28-74AC-4075-8FA0-AA8D526974D5}" type="parTrans" cxnId="{54D3DE80-0BEA-473A-B68E-317D414FC855}">
      <dgm:prSet/>
      <dgm:spPr/>
      <dgm:t>
        <a:bodyPr/>
        <a:lstStyle/>
        <a:p>
          <a:endParaRPr lang="ru-RU"/>
        </a:p>
      </dgm:t>
    </dgm:pt>
    <dgm:pt modelId="{BC4213CD-3BC4-42D7-9882-7EF96BE5B240}" type="sibTrans" cxnId="{54D3DE80-0BEA-473A-B68E-317D414FC855}">
      <dgm:prSet/>
      <dgm:spPr/>
      <dgm:t>
        <a:bodyPr/>
        <a:lstStyle/>
        <a:p>
          <a:endParaRPr lang="ru-RU"/>
        </a:p>
      </dgm:t>
    </dgm:pt>
    <dgm:pt modelId="{0C1B39B9-DEB2-4977-920E-D79388C99837}">
      <dgm:prSet phldrT="[Текст]"/>
      <dgm:spPr/>
      <dgm:t>
        <a:bodyPr/>
        <a:lstStyle/>
        <a:p>
          <a:r>
            <a:rPr lang="ru-RU" b="1" i="0" dirty="0" smtClean="0">
              <a:latin typeface="Georgia" pitchFamily="18" charset="0"/>
            </a:rPr>
            <a:t>матеріальні й технічні засоби для виготовлення предметів навчального обладнання, для догляду за ними та ремонту</a:t>
          </a:r>
          <a:endParaRPr lang="ru-RU" b="1" i="0" dirty="0">
            <a:latin typeface="Georgia" pitchFamily="18" charset="0"/>
          </a:endParaRPr>
        </a:p>
      </dgm:t>
    </dgm:pt>
    <dgm:pt modelId="{D6A918A5-7D08-4B28-8A28-DB44C2AA76A1}" type="parTrans" cxnId="{873AA7C8-6C31-412C-86F9-BF2E9807933A}">
      <dgm:prSet/>
      <dgm:spPr/>
      <dgm:t>
        <a:bodyPr/>
        <a:lstStyle/>
        <a:p>
          <a:endParaRPr lang="ru-RU"/>
        </a:p>
      </dgm:t>
    </dgm:pt>
    <dgm:pt modelId="{C84DFC71-AAC0-4338-A54D-946E0D542FE2}" type="sibTrans" cxnId="{873AA7C8-6C31-412C-86F9-BF2E9807933A}">
      <dgm:prSet/>
      <dgm:spPr/>
      <dgm:t>
        <a:bodyPr/>
        <a:lstStyle/>
        <a:p>
          <a:endParaRPr lang="ru-RU"/>
        </a:p>
      </dgm:t>
    </dgm:pt>
    <dgm:pt modelId="{5913FA00-0B7D-44E8-920C-65C1552B03A0}" type="pres">
      <dgm:prSet presAssocID="{4E385B02-E885-4D50-95A4-F14C7D7864C0}" presName="Name0" presStyleCnt="0">
        <dgm:presLayoutVars>
          <dgm:dir/>
          <dgm:resizeHandles val="exact"/>
        </dgm:presLayoutVars>
      </dgm:prSet>
      <dgm:spPr/>
    </dgm:pt>
    <dgm:pt modelId="{8B799C2B-2AE0-443E-8149-C18D698B85DC}" type="pres">
      <dgm:prSet presAssocID="{E5181BE2-CD61-4B20-B4F4-86B5C7F8D50C}" presName="compNode" presStyleCnt="0"/>
      <dgm:spPr/>
    </dgm:pt>
    <dgm:pt modelId="{6F013B10-F797-4017-B972-7D37FFB7A7D3}" type="pres">
      <dgm:prSet presAssocID="{E5181BE2-CD61-4B20-B4F4-86B5C7F8D50C}" presName="pictRect" presStyleLbl="node1" presStyleIdx="0" presStyleCnt="3" custLinFactNeighborX="3141" custLinFactNeighborY="-4109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537E9B6-F2F9-47C3-853D-81755D5464C7}" type="pres">
      <dgm:prSet presAssocID="{E5181BE2-CD61-4B20-B4F4-86B5C7F8D50C}" presName="textRect" presStyleLbl="revTx" presStyleIdx="0" presStyleCnt="3" custScaleY="176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ED79B-03B9-48DD-A74C-679E1FF12F1C}" type="pres">
      <dgm:prSet presAssocID="{DD795A9C-0C81-43B5-ACF0-DD14673B72ED}" presName="sibTrans" presStyleLbl="sibTrans2D1" presStyleIdx="0" presStyleCnt="0"/>
      <dgm:spPr/>
    </dgm:pt>
    <dgm:pt modelId="{8106494B-5B49-4CB0-AF29-469326BE6FB1}" type="pres">
      <dgm:prSet presAssocID="{44839B43-E999-4964-9939-382D567FDD15}" presName="compNode" presStyleCnt="0"/>
      <dgm:spPr/>
    </dgm:pt>
    <dgm:pt modelId="{5DA3F4E7-FDCC-4762-9D31-6FD1DF1D88DC}" type="pres">
      <dgm:prSet presAssocID="{44839B43-E999-4964-9939-382D567FDD15}" presName="pictRect" presStyleLbl="node1" presStyleIdx="1" presStyleCnt="3" custLinFactNeighborX="-420" custLinFactNeighborY="-3703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4236E12-0C21-42E2-943C-6E84B36AA919}" type="pres">
      <dgm:prSet presAssocID="{44839B43-E999-4964-9939-382D567FDD15}" presName="textRect" presStyleLbl="revTx" presStyleIdx="1" presStyleCnt="3" custScaleY="176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E972C-FDB3-450A-9445-19F0996CE1A4}" type="pres">
      <dgm:prSet presAssocID="{BC4213CD-3BC4-42D7-9882-7EF96BE5B240}" presName="sibTrans" presStyleLbl="sibTrans2D1" presStyleIdx="0" presStyleCnt="0"/>
      <dgm:spPr/>
    </dgm:pt>
    <dgm:pt modelId="{A0BF5845-77A1-4E67-A36C-D739193EDB3B}" type="pres">
      <dgm:prSet presAssocID="{0C1B39B9-DEB2-4977-920E-D79388C99837}" presName="compNode" presStyleCnt="0"/>
      <dgm:spPr/>
    </dgm:pt>
    <dgm:pt modelId="{DB608FF8-C12A-4099-95D1-A7DC478D4366}" type="pres">
      <dgm:prSet presAssocID="{0C1B39B9-DEB2-4977-920E-D79388C99837}" presName="pictRect" presStyleLbl="node1" presStyleIdx="2" presStyleCnt="3" custLinFactNeighborX="4422" custLinFactNeighborY="-4109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358FBC4-40CA-4B43-A0BC-377D23B1E045}" type="pres">
      <dgm:prSet presAssocID="{0C1B39B9-DEB2-4977-920E-D79388C99837}" presName="textRect" presStyleLbl="revTx" presStyleIdx="2" presStyleCnt="3" custScaleY="206624" custLinFactNeighborX="1621" custLinFactNeighborY="14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0F186C-CE56-4923-87C6-E98E3E8BCE80}" type="presOf" srcId="{BC4213CD-3BC4-42D7-9882-7EF96BE5B240}" destId="{808E972C-FDB3-450A-9445-19F0996CE1A4}" srcOrd="0" destOrd="0" presId="urn:microsoft.com/office/officeart/2005/8/layout/pList1"/>
    <dgm:cxn modelId="{A1AA98BB-62F4-4BCC-8A7E-B86A2A7C2881}" type="presOf" srcId="{44839B43-E999-4964-9939-382D567FDD15}" destId="{34236E12-0C21-42E2-943C-6E84B36AA919}" srcOrd="0" destOrd="0" presId="urn:microsoft.com/office/officeart/2005/8/layout/pList1"/>
    <dgm:cxn modelId="{3E8E3888-736B-40F1-B00E-88A0332229B7}" srcId="{4E385B02-E885-4D50-95A4-F14C7D7864C0}" destId="{E5181BE2-CD61-4B20-B4F4-86B5C7F8D50C}" srcOrd="0" destOrd="0" parTransId="{D4C46B18-76AA-4666-8D16-B52D4A0C092C}" sibTransId="{DD795A9C-0C81-43B5-ACF0-DD14673B72ED}"/>
    <dgm:cxn modelId="{B599B9D2-C56F-49A5-90D2-28E7F13A3EF0}" type="presOf" srcId="{E5181BE2-CD61-4B20-B4F4-86B5C7F8D50C}" destId="{8537E9B6-F2F9-47C3-853D-81755D5464C7}" srcOrd="0" destOrd="0" presId="urn:microsoft.com/office/officeart/2005/8/layout/pList1"/>
    <dgm:cxn modelId="{873AA7C8-6C31-412C-86F9-BF2E9807933A}" srcId="{4E385B02-E885-4D50-95A4-F14C7D7864C0}" destId="{0C1B39B9-DEB2-4977-920E-D79388C99837}" srcOrd="2" destOrd="0" parTransId="{D6A918A5-7D08-4B28-8A28-DB44C2AA76A1}" sibTransId="{C84DFC71-AAC0-4338-A54D-946E0D542FE2}"/>
    <dgm:cxn modelId="{54D3DE80-0BEA-473A-B68E-317D414FC855}" srcId="{4E385B02-E885-4D50-95A4-F14C7D7864C0}" destId="{44839B43-E999-4964-9939-382D567FDD15}" srcOrd="1" destOrd="0" parTransId="{7C600A28-74AC-4075-8FA0-AA8D526974D5}" sibTransId="{BC4213CD-3BC4-42D7-9882-7EF96BE5B240}"/>
    <dgm:cxn modelId="{77CF645D-448A-4427-8429-BB84881B874F}" type="presOf" srcId="{DD795A9C-0C81-43B5-ACF0-DD14673B72ED}" destId="{BC6ED79B-03B9-48DD-A74C-679E1FF12F1C}" srcOrd="0" destOrd="0" presId="urn:microsoft.com/office/officeart/2005/8/layout/pList1"/>
    <dgm:cxn modelId="{B8BDE8F5-22D0-48BF-A185-20AE2123BD2D}" type="presOf" srcId="{4E385B02-E885-4D50-95A4-F14C7D7864C0}" destId="{5913FA00-0B7D-44E8-920C-65C1552B03A0}" srcOrd="0" destOrd="0" presId="urn:microsoft.com/office/officeart/2005/8/layout/pList1"/>
    <dgm:cxn modelId="{4F2033CF-4339-46E3-A090-49D575300509}" type="presOf" srcId="{0C1B39B9-DEB2-4977-920E-D79388C99837}" destId="{0358FBC4-40CA-4B43-A0BC-377D23B1E045}" srcOrd="0" destOrd="0" presId="urn:microsoft.com/office/officeart/2005/8/layout/pList1"/>
    <dgm:cxn modelId="{D32EA5C6-8528-477D-925E-C9859A85C456}" type="presParOf" srcId="{5913FA00-0B7D-44E8-920C-65C1552B03A0}" destId="{8B799C2B-2AE0-443E-8149-C18D698B85DC}" srcOrd="0" destOrd="0" presId="urn:microsoft.com/office/officeart/2005/8/layout/pList1"/>
    <dgm:cxn modelId="{B36A1E29-D61A-4E1D-B0B6-C971AB636053}" type="presParOf" srcId="{8B799C2B-2AE0-443E-8149-C18D698B85DC}" destId="{6F013B10-F797-4017-B972-7D37FFB7A7D3}" srcOrd="0" destOrd="0" presId="urn:microsoft.com/office/officeart/2005/8/layout/pList1"/>
    <dgm:cxn modelId="{FFBB58CA-7D80-4405-AFF2-2D4B8C4D4BC8}" type="presParOf" srcId="{8B799C2B-2AE0-443E-8149-C18D698B85DC}" destId="{8537E9B6-F2F9-47C3-853D-81755D5464C7}" srcOrd="1" destOrd="0" presId="urn:microsoft.com/office/officeart/2005/8/layout/pList1"/>
    <dgm:cxn modelId="{BAF344D3-0049-4AC4-8153-CEFD21000738}" type="presParOf" srcId="{5913FA00-0B7D-44E8-920C-65C1552B03A0}" destId="{BC6ED79B-03B9-48DD-A74C-679E1FF12F1C}" srcOrd="1" destOrd="0" presId="urn:microsoft.com/office/officeart/2005/8/layout/pList1"/>
    <dgm:cxn modelId="{27926610-D810-4B7F-81FB-13BB94C9FA92}" type="presParOf" srcId="{5913FA00-0B7D-44E8-920C-65C1552B03A0}" destId="{8106494B-5B49-4CB0-AF29-469326BE6FB1}" srcOrd="2" destOrd="0" presId="urn:microsoft.com/office/officeart/2005/8/layout/pList1"/>
    <dgm:cxn modelId="{014F96D6-0686-42D5-B7F4-1E1A4DED0373}" type="presParOf" srcId="{8106494B-5B49-4CB0-AF29-469326BE6FB1}" destId="{5DA3F4E7-FDCC-4762-9D31-6FD1DF1D88DC}" srcOrd="0" destOrd="0" presId="urn:microsoft.com/office/officeart/2005/8/layout/pList1"/>
    <dgm:cxn modelId="{46A49E75-4079-4C07-95F9-281BD70A841C}" type="presParOf" srcId="{8106494B-5B49-4CB0-AF29-469326BE6FB1}" destId="{34236E12-0C21-42E2-943C-6E84B36AA919}" srcOrd="1" destOrd="0" presId="urn:microsoft.com/office/officeart/2005/8/layout/pList1"/>
    <dgm:cxn modelId="{7D9ADF12-A12D-4044-AC73-0AA15D0989D8}" type="presParOf" srcId="{5913FA00-0B7D-44E8-920C-65C1552B03A0}" destId="{808E972C-FDB3-450A-9445-19F0996CE1A4}" srcOrd="3" destOrd="0" presId="urn:microsoft.com/office/officeart/2005/8/layout/pList1"/>
    <dgm:cxn modelId="{083941A0-8B04-445E-AB57-02FB1D733D19}" type="presParOf" srcId="{5913FA00-0B7D-44E8-920C-65C1552B03A0}" destId="{A0BF5845-77A1-4E67-A36C-D739193EDB3B}" srcOrd="4" destOrd="0" presId="urn:microsoft.com/office/officeart/2005/8/layout/pList1"/>
    <dgm:cxn modelId="{3778DD06-7DF2-47E4-A175-F61470D79FAB}" type="presParOf" srcId="{A0BF5845-77A1-4E67-A36C-D739193EDB3B}" destId="{DB608FF8-C12A-4099-95D1-A7DC478D4366}" srcOrd="0" destOrd="0" presId="urn:microsoft.com/office/officeart/2005/8/layout/pList1"/>
    <dgm:cxn modelId="{EDC54E6D-3FF8-4DB7-BB72-C8165C470143}" type="presParOf" srcId="{A0BF5845-77A1-4E67-A36C-D739193EDB3B}" destId="{0358FBC4-40CA-4B43-A0BC-377D23B1E04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D314A8-C6B9-48D7-A550-EF492ED2176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D3F62D-964D-4A62-8D20-4DCE0D64063F}">
      <dgm:prSet phldrT="[Текст]" custT="1"/>
      <dgm:spPr/>
      <dgm:t>
        <a:bodyPr/>
        <a:lstStyle/>
        <a:p>
          <a:r>
            <a:rPr lang="ru-RU" sz="1600" b="1" i="0" dirty="0" smtClean="0">
              <a:latin typeface="Georgia" pitchFamily="18" charset="0"/>
            </a:rPr>
            <a:t>об</a:t>
          </a:r>
          <a:r>
            <a:rPr lang="uk-UA" sz="1600" b="1" i="0" dirty="0" smtClean="0">
              <a:latin typeface="Georgia" pitchFamily="18" charset="0"/>
            </a:rPr>
            <a:t>’</a:t>
          </a:r>
          <a:r>
            <a:rPr lang="ru-RU" sz="1600" b="1" i="0" dirty="0" smtClean="0">
              <a:latin typeface="Georgia" pitchFamily="18" charset="0"/>
            </a:rPr>
            <a:t>ємні посібники</a:t>
          </a:r>
          <a:endParaRPr lang="ru-RU" sz="1600" b="1" i="0" dirty="0">
            <a:latin typeface="Georgia" pitchFamily="18" charset="0"/>
          </a:endParaRPr>
        </a:p>
      </dgm:t>
    </dgm:pt>
    <dgm:pt modelId="{B485E43E-231B-47CB-B77A-8B50B7429FE8}" type="parTrans" cxnId="{3F4D86FA-D257-4851-9376-7418B567D0D1}">
      <dgm:prSet/>
      <dgm:spPr/>
      <dgm:t>
        <a:bodyPr/>
        <a:lstStyle/>
        <a:p>
          <a:endParaRPr lang="ru-RU"/>
        </a:p>
      </dgm:t>
    </dgm:pt>
    <dgm:pt modelId="{25C117FE-DA3B-41F7-9FE7-5C159072D36A}" type="sibTrans" cxnId="{3F4D86FA-D257-4851-9376-7418B567D0D1}">
      <dgm:prSet/>
      <dgm:spPr/>
      <dgm:t>
        <a:bodyPr/>
        <a:lstStyle/>
        <a:p>
          <a:endParaRPr lang="ru-RU"/>
        </a:p>
      </dgm:t>
    </dgm:pt>
    <dgm:pt modelId="{2B941A70-CBF8-445C-AD2F-DA5AA416E877}">
      <dgm:prSet phldrT="[Текст]" custT="1"/>
      <dgm:spPr/>
      <dgm:t>
        <a:bodyPr/>
        <a:lstStyle/>
        <a:p>
          <a:r>
            <a:rPr lang="ru-RU" sz="1600" b="1" i="0" dirty="0" smtClean="0">
              <a:latin typeface="Georgia" pitchFamily="18" charset="0"/>
            </a:rPr>
            <a:t>площинні посібники</a:t>
          </a:r>
          <a:endParaRPr lang="ru-RU" sz="1600" b="1" i="0" dirty="0">
            <a:latin typeface="Georgia" pitchFamily="18" charset="0"/>
          </a:endParaRPr>
        </a:p>
      </dgm:t>
    </dgm:pt>
    <dgm:pt modelId="{03E3C0F3-BEDB-4B90-9A72-33A522BEBCD3}" type="parTrans" cxnId="{F4BCC1DA-805B-4160-93FE-D5B723F5C337}">
      <dgm:prSet/>
      <dgm:spPr/>
      <dgm:t>
        <a:bodyPr/>
        <a:lstStyle/>
        <a:p>
          <a:endParaRPr lang="ru-RU"/>
        </a:p>
      </dgm:t>
    </dgm:pt>
    <dgm:pt modelId="{453D4B4C-BFBB-4739-B967-65091BECEE44}" type="sibTrans" cxnId="{F4BCC1DA-805B-4160-93FE-D5B723F5C337}">
      <dgm:prSet/>
      <dgm:spPr/>
      <dgm:t>
        <a:bodyPr/>
        <a:lstStyle/>
        <a:p>
          <a:endParaRPr lang="ru-RU"/>
        </a:p>
      </dgm:t>
    </dgm:pt>
    <dgm:pt modelId="{C16B5CD8-0661-49B0-9748-5CBB0116E9DA}">
      <dgm:prSet phldrT="[Текст]" custT="1"/>
      <dgm:spPr/>
      <dgm:t>
        <a:bodyPr/>
        <a:lstStyle/>
        <a:p>
          <a:r>
            <a:rPr lang="ru-RU" sz="1600" b="1" i="0" dirty="0" smtClean="0">
              <a:latin typeface="Georgia" pitchFamily="18" charset="0"/>
            </a:rPr>
            <a:t>знаково-символічні засоби </a:t>
          </a:r>
          <a:endParaRPr lang="ru-RU" sz="1600" b="1" i="0" dirty="0">
            <a:latin typeface="Georgia" pitchFamily="18" charset="0"/>
          </a:endParaRPr>
        </a:p>
      </dgm:t>
    </dgm:pt>
    <dgm:pt modelId="{99A82597-4041-4B21-99A1-FCB8C3821DAA}" type="parTrans" cxnId="{3B0797CE-1E5F-447E-87B7-0808B65175D7}">
      <dgm:prSet/>
      <dgm:spPr/>
      <dgm:t>
        <a:bodyPr/>
        <a:lstStyle/>
        <a:p>
          <a:endParaRPr lang="ru-RU"/>
        </a:p>
      </dgm:t>
    </dgm:pt>
    <dgm:pt modelId="{BDC0BEC6-2468-4253-81C7-BDC48C0E48C2}" type="sibTrans" cxnId="{3B0797CE-1E5F-447E-87B7-0808B65175D7}">
      <dgm:prSet/>
      <dgm:spPr/>
      <dgm:t>
        <a:bodyPr/>
        <a:lstStyle/>
        <a:p>
          <a:endParaRPr lang="ru-RU"/>
        </a:p>
      </dgm:t>
    </dgm:pt>
    <dgm:pt modelId="{64C4956C-823B-444F-BE69-53CA696644F9}">
      <dgm:prSet phldrT="[Текст]" custT="1"/>
      <dgm:spPr/>
      <dgm:t>
        <a:bodyPr/>
        <a:lstStyle/>
        <a:p>
          <a:r>
            <a:rPr lang="ru-RU" sz="1600" b="1" i="0" dirty="0" smtClean="0">
              <a:latin typeface="Georgia" pitchFamily="18" charset="0"/>
            </a:rPr>
            <a:t>аудіовізуальні засоби </a:t>
          </a:r>
          <a:endParaRPr lang="ru-RU" sz="1600" b="1" i="0" dirty="0">
            <a:latin typeface="Georgia" pitchFamily="18" charset="0"/>
          </a:endParaRPr>
        </a:p>
      </dgm:t>
    </dgm:pt>
    <dgm:pt modelId="{7DB996EF-90D3-446D-A325-40FE1F3B011B}" type="parTrans" cxnId="{2999CA05-A1FE-4952-AA42-1E5785E2E7CB}">
      <dgm:prSet/>
      <dgm:spPr/>
      <dgm:t>
        <a:bodyPr/>
        <a:lstStyle/>
        <a:p>
          <a:endParaRPr lang="ru-RU"/>
        </a:p>
      </dgm:t>
    </dgm:pt>
    <dgm:pt modelId="{E59F865F-9388-4D69-A64A-320A7789B9C4}" type="sibTrans" cxnId="{2999CA05-A1FE-4952-AA42-1E5785E2E7CB}">
      <dgm:prSet/>
      <dgm:spPr/>
      <dgm:t>
        <a:bodyPr/>
        <a:lstStyle/>
        <a:p>
          <a:endParaRPr lang="ru-RU"/>
        </a:p>
      </dgm:t>
    </dgm:pt>
    <dgm:pt modelId="{25C983C7-6DE8-4FDD-81FF-35ECDE824DF3}">
      <dgm:prSet phldrT="[Текст]" custT="1"/>
      <dgm:spPr/>
      <dgm:t>
        <a:bodyPr/>
        <a:lstStyle/>
        <a:p>
          <a:r>
            <a:rPr lang="ru-RU" sz="1600" b="1" i="0" dirty="0" smtClean="0">
              <a:latin typeface="Georgia" pitchFamily="18" charset="0"/>
            </a:rPr>
            <a:t>віртуальні засоби </a:t>
          </a:r>
          <a:endParaRPr lang="ru-RU" sz="1600" b="1" i="0" dirty="0">
            <a:latin typeface="Georgia" pitchFamily="18" charset="0"/>
          </a:endParaRPr>
        </a:p>
      </dgm:t>
    </dgm:pt>
    <dgm:pt modelId="{AA6A7EAF-F245-426E-909D-0FB658415429}" type="parTrans" cxnId="{F0003E77-C84C-41D1-977E-40DAEDA0F31E}">
      <dgm:prSet/>
      <dgm:spPr/>
      <dgm:t>
        <a:bodyPr/>
        <a:lstStyle/>
        <a:p>
          <a:endParaRPr lang="ru-RU"/>
        </a:p>
      </dgm:t>
    </dgm:pt>
    <dgm:pt modelId="{B2AE4516-848E-4A07-85D5-27C835657BE5}" type="sibTrans" cxnId="{F0003E77-C84C-41D1-977E-40DAEDA0F31E}">
      <dgm:prSet/>
      <dgm:spPr/>
      <dgm:t>
        <a:bodyPr/>
        <a:lstStyle/>
        <a:p>
          <a:endParaRPr lang="ru-RU"/>
        </a:p>
      </dgm:t>
    </dgm:pt>
    <dgm:pt modelId="{6A0DF874-C28F-43B6-9FAD-279282977B99}" type="pres">
      <dgm:prSet presAssocID="{5BD314A8-C6B9-48D7-A550-EF492ED21766}" presName="Name0" presStyleCnt="0">
        <dgm:presLayoutVars>
          <dgm:dir/>
          <dgm:resizeHandles val="exact"/>
        </dgm:presLayoutVars>
      </dgm:prSet>
      <dgm:spPr/>
    </dgm:pt>
    <dgm:pt modelId="{2B17818A-EB2B-4475-A0FF-3E23531A217A}" type="pres">
      <dgm:prSet presAssocID="{51D3F62D-964D-4A62-8D20-4DCE0D64063F}" presName="compNode" presStyleCnt="0"/>
      <dgm:spPr/>
    </dgm:pt>
    <dgm:pt modelId="{4CB7E8BD-FF56-4798-830A-169D91148D5F}" type="pres">
      <dgm:prSet presAssocID="{51D3F62D-964D-4A62-8D20-4DCE0D64063F}" presName="pictRect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37C2D75-1536-4C00-8D23-FD84A99CEBF2}" type="pres">
      <dgm:prSet presAssocID="{51D3F62D-964D-4A62-8D20-4DCE0D64063F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3A9A4-C444-4594-962C-342C11223BC6}" type="pres">
      <dgm:prSet presAssocID="{25C117FE-DA3B-41F7-9FE7-5C159072D36A}" presName="sibTrans" presStyleLbl="sibTrans2D1" presStyleIdx="0" presStyleCnt="0"/>
      <dgm:spPr/>
    </dgm:pt>
    <dgm:pt modelId="{D302736A-10A8-4169-95BE-F030072A1D67}" type="pres">
      <dgm:prSet presAssocID="{2B941A70-CBF8-445C-AD2F-DA5AA416E877}" presName="compNode" presStyleCnt="0"/>
      <dgm:spPr/>
    </dgm:pt>
    <dgm:pt modelId="{16680752-8B68-4B32-953F-D6147B1F20C8}" type="pres">
      <dgm:prSet presAssocID="{2B941A70-CBF8-445C-AD2F-DA5AA416E877}" presName="pictRect" presStyleLbl="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9F9217E-0A34-408A-BA28-DB5085A16862}" type="pres">
      <dgm:prSet presAssocID="{2B941A70-CBF8-445C-AD2F-DA5AA416E877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78A30-A9E2-46DD-9571-14A9990FC302}" type="pres">
      <dgm:prSet presAssocID="{453D4B4C-BFBB-4739-B967-65091BECEE44}" presName="sibTrans" presStyleLbl="sibTrans2D1" presStyleIdx="0" presStyleCnt="0"/>
      <dgm:spPr/>
    </dgm:pt>
    <dgm:pt modelId="{1CF60CD5-556C-4352-B58A-F2671382316F}" type="pres">
      <dgm:prSet presAssocID="{C16B5CD8-0661-49B0-9748-5CBB0116E9DA}" presName="compNode" presStyleCnt="0"/>
      <dgm:spPr/>
    </dgm:pt>
    <dgm:pt modelId="{9ABF94EB-9554-4694-B24F-111EA7FA3703}" type="pres">
      <dgm:prSet presAssocID="{C16B5CD8-0661-49B0-9748-5CBB0116E9DA}" presName="pictRect" presStyleLbl="nod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1B032EA-DA2D-4501-9FAC-16087F4311F4}" type="pres">
      <dgm:prSet presAssocID="{C16B5CD8-0661-49B0-9748-5CBB0116E9DA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3FD83-2055-498D-8500-ABD38A61BA8C}" type="pres">
      <dgm:prSet presAssocID="{BDC0BEC6-2468-4253-81C7-BDC48C0E48C2}" presName="sibTrans" presStyleLbl="sibTrans2D1" presStyleIdx="0" presStyleCnt="0"/>
      <dgm:spPr/>
    </dgm:pt>
    <dgm:pt modelId="{79016CEE-2419-4396-9B43-ADD9A5104292}" type="pres">
      <dgm:prSet presAssocID="{64C4956C-823B-444F-BE69-53CA696644F9}" presName="compNode" presStyleCnt="0"/>
      <dgm:spPr/>
    </dgm:pt>
    <dgm:pt modelId="{61DC2714-EB0E-44E1-AB74-18C89F3AF6FA}" type="pres">
      <dgm:prSet presAssocID="{64C4956C-823B-444F-BE69-53CA696644F9}" presName="pictRect" presStyleLbl="nod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A53606A-63AB-46BA-AF97-D06A70AF9D35}" type="pres">
      <dgm:prSet presAssocID="{64C4956C-823B-444F-BE69-53CA696644F9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BD49C-28E7-45B7-ACDA-6D87A7FEA947}" type="pres">
      <dgm:prSet presAssocID="{E59F865F-9388-4D69-A64A-320A7789B9C4}" presName="sibTrans" presStyleLbl="sibTrans2D1" presStyleIdx="0" presStyleCnt="0"/>
      <dgm:spPr/>
    </dgm:pt>
    <dgm:pt modelId="{3C83AFEB-6064-495E-909A-7887A978AFD8}" type="pres">
      <dgm:prSet presAssocID="{25C983C7-6DE8-4FDD-81FF-35ECDE824DF3}" presName="compNode" presStyleCnt="0"/>
      <dgm:spPr/>
    </dgm:pt>
    <dgm:pt modelId="{714D4F03-C99E-4775-9260-4CC2B5228B4F}" type="pres">
      <dgm:prSet presAssocID="{25C983C7-6DE8-4FDD-81FF-35ECDE824DF3}" presName="pictRect" presStyleLbl="nod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71D4DCE3-EF61-46E6-B05B-26502C0BD908}" type="pres">
      <dgm:prSet presAssocID="{25C983C7-6DE8-4FDD-81FF-35ECDE824DF3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8DB656-639B-4256-89C7-702224EB037F}" type="presOf" srcId="{BDC0BEC6-2468-4253-81C7-BDC48C0E48C2}" destId="{D093FD83-2055-498D-8500-ABD38A61BA8C}" srcOrd="0" destOrd="0" presId="urn:microsoft.com/office/officeart/2005/8/layout/pList1"/>
    <dgm:cxn modelId="{A6315791-96CF-4CA8-9AF9-AA11C5490D79}" type="presOf" srcId="{2B941A70-CBF8-445C-AD2F-DA5AA416E877}" destId="{69F9217E-0A34-408A-BA28-DB5085A16862}" srcOrd="0" destOrd="0" presId="urn:microsoft.com/office/officeart/2005/8/layout/pList1"/>
    <dgm:cxn modelId="{F4BCC1DA-805B-4160-93FE-D5B723F5C337}" srcId="{5BD314A8-C6B9-48D7-A550-EF492ED21766}" destId="{2B941A70-CBF8-445C-AD2F-DA5AA416E877}" srcOrd="1" destOrd="0" parTransId="{03E3C0F3-BEDB-4B90-9A72-33A522BEBCD3}" sibTransId="{453D4B4C-BFBB-4739-B967-65091BECEE44}"/>
    <dgm:cxn modelId="{302EB97F-6678-4769-83E8-DB5E7951C8A2}" type="presOf" srcId="{E59F865F-9388-4D69-A64A-320A7789B9C4}" destId="{FDABD49C-28E7-45B7-ACDA-6D87A7FEA947}" srcOrd="0" destOrd="0" presId="urn:microsoft.com/office/officeart/2005/8/layout/pList1"/>
    <dgm:cxn modelId="{3F4D86FA-D257-4851-9376-7418B567D0D1}" srcId="{5BD314A8-C6B9-48D7-A550-EF492ED21766}" destId="{51D3F62D-964D-4A62-8D20-4DCE0D64063F}" srcOrd="0" destOrd="0" parTransId="{B485E43E-231B-47CB-B77A-8B50B7429FE8}" sibTransId="{25C117FE-DA3B-41F7-9FE7-5C159072D36A}"/>
    <dgm:cxn modelId="{D85879F0-D23C-4F5C-9BB0-2EE9CD9A89F1}" type="presOf" srcId="{51D3F62D-964D-4A62-8D20-4DCE0D64063F}" destId="{937C2D75-1536-4C00-8D23-FD84A99CEBF2}" srcOrd="0" destOrd="0" presId="urn:microsoft.com/office/officeart/2005/8/layout/pList1"/>
    <dgm:cxn modelId="{2999CA05-A1FE-4952-AA42-1E5785E2E7CB}" srcId="{5BD314A8-C6B9-48D7-A550-EF492ED21766}" destId="{64C4956C-823B-444F-BE69-53CA696644F9}" srcOrd="3" destOrd="0" parTransId="{7DB996EF-90D3-446D-A325-40FE1F3B011B}" sibTransId="{E59F865F-9388-4D69-A64A-320A7789B9C4}"/>
    <dgm:cxn modelId="{EF028367-1EAE-4AC1-A283-A3629ABD89F1}" type="presOf" srcId="{25C117FE-DA3B-41F7-9FE7-5C159072D36A}" destId="{2F73A9A4-C444-4594-962C-342C11223BC6}" srcOrd="0" destOrd="0" presId="urn:microsoft.com/office/officeart/2005/8/layout/pList1"/>
    <dgm:cxn modelId="{26D2C919-A336-4D76-90B8-3F84663415C2}" type="presOf" srcId="{25C983C7-6DE8-4FDD-81FF-35ECDE824DF3}" destId="{71D4DCE3-EF61-46E6-B05B-26502C0BD908}" srcOrd="0" destOrd="0" presId="urn:microsoft.com/office/officeart/2005/8/layout/pList1"/>
    <dgm:cxn modelId="{C3E5B310-7F81-435E-AC07-14B826E0BB36}" type="presOf" srcId="{5BD314A8-C6B9-48D7-A550-EF492ED21766}" destId="{6A0DF874-C28F-43B6-9FAD-279282977B99}" srcOrd="0" destOrd="0" presId="urn:microsoft.com/office/officeart/2005/8/layout/pList1"/>
    <dgm:cxn modelId="{F0003E77-C84C-41D1-977E-40DAEDA0F31E}" srcId="{5BD314A8-C6B9-48D7-A550-EF492ED21766}" destId="{25C983C7-6DE8-4FDD-81FF-35ECDE824DF3}" srcOrd="4" destOrd="0" parTransId="{AA6A7EAF-F245-426E-909D-0FB658415429}" sibTransId="{B2AE4516-848E-4A07-85D5-27C835657BE5}"/>
    <dgm:cxn modelId="{E33DDAFF-56A7-4320-A020-631338DB71B8}" type="presOf" srcId="{C16B5CD8-0661-49B0-9748-5CBB0116E9DA}" destId="{61B032EA-DA2D-4501-9FAC-16087F4311F4}" srcOrd="0" destOrd="0" presId="urn:microsoft.com/office/officeart/2005/8/layout/pList1"/>
    <dgm:cxn modelId="{505201DA-C76E-4A10-89DA-27A5BF21910B}" type="presOf" srcId="{64C4956C-823B-444F-BE69-53CA696644F9}" destId="{EA53606A-63AB-46BA-AF97-D06A70AF9D35}" srcOrd="0" destOrd="0" presId="urn:microsoft.com/office/officeart/2005/8/layout/pList1"/>
    <dgm:cxn modelId="{D69FBF29-C5BC-4A1E-8498-754EB6B581F4}" type="presOf" srcId="{453D4B4C-BFBB-4739-B967-65091BECEE44}" destId="{F1B78A30-A9E2-46DD-9571-14A9990FC302}" srcOrd="0" destOrd="0" presId="urn:microsoft.com/office/officeart/2005/8/layout/pList1"/>
    <dgm:cxn modelId="{3B0797CE-1E5F-447E-87B7-0808B65175D7}" srcId="{5BD314A8-C6B9-48D7-A550-EF492ED21766}" destId="{C16B5CD8-0661-49B0-9748-5CBB0116E9DA}" srcOrd="2" destOrd="0" parTransId="{99A82597-4041-4B21-99A1-FCB8C3821DAA}" sibTransId="{BDC0BEC6-2468-4253-81C7-BDC48C0E48C2}"/>
    <dgm:cxn modelId="{9182031C-E3EE-4675-9363-8E3756427770}" type="presParOf" srcId="{6A0DF874-C28F-43B6-9FAD-279282977B99}" destId="{2B17818A-EB2B-4475-A0FF-3E23531A217A}" srcOrd="0" destOrd="0" presId="urn:microsoft.com/office/officeart/2005/8/layout/pList1"/>
    <dgm:cxn modelId="{CF21DBD4-A360-43D3-B999-2DC61A95B007}" type="presParOf" srcId="{2B17818A-EB2B-4475-A0FF-3E23531A217A}" destId="{4CB7E8BD-FF56-4798-830A-169D91148D5F}" srcOrd="0" destOrd="0" presId="urn:microsoft.com/office/officeart/2005/8/layout/pList1"/>
    <dgm:cxn modelId="{9BA80208-6056-4DFC-8D94-17F4EF1E89B8}" type="presParOf" srcId="{2B17818A-EB2B-4475-A0FF-3E23531A217A}" destId="{937C2D75-1536-4C00-8D23-FD84A99CEBF2}" srcOrd="1" destOrd="0" presId="urn:microsoft.com/office/officeart/2005/8/layout/pList1"/>
    <dgm:cxn modelId="{0D524B68-8FE5-4EB6-8295-410463360755}" type="presParOf" srcId="{6A0DF874-C28F-43B6-9FAD-279282977B99}" destId="{2F73A9A4-C444-4594-962C-342C11223BC6}" srcOrd="1" destOrd="0" presId="urn:microsoft.com/office/officeart/2005/8/layout/pList1"/>
    <dgm:cxn modelId="{5C65A581-278B-4E91-B291-3A670DF8D11E}" type="presParOf" srcId="{6A0DF874-C28F-43B6-9FAD-279282977B99}" destId="{D302736A-10A8-4169-95BE-F030072A1D67}" srcOrd="2" destOrd="0" presId="urn:microsoft.com/office/officeart/2005/8/layout/pList1"/>
    <dgm:cxn modelId="{47314E75-E11C-4E8D-9D45-0B6760DCD18B}" type="presParOf" srcId="{D302736A-10A8-4169-95BE-F030072A1D67}" destId="{16680752-8B68-4B32-953F-D6147B1F20C8}" srcOrd="0" destOrd="0" presId="urn:microsoft.com/office/officeart/2005/8/layout/pList1"/>
    <dgm:cxn modelId="{221DF490-3E20-4E3B-89DA-C0D4AE605546}" type="presParOf" srcId="{D302736A-10A8-4169-95BE-F030072A1D67}" destId="{69F9217E-0A34-408A-BA28-DB5085A16862}" srcOrd="1" destOrd="0" presId="urn:microsoft.com/office/officeart/2005/8/layout/pList1"/>
    <dgm:cxn modelId="{F30BC41B-E9CB-4AA4-86D0-3F9BA3322D68}" type="presParOf" srcId="{6A0DF874-C28F-43B6-9FAD-279282977B99}" destId="{F1B78A30-A9E2-46DD-9571-14A9990FC302}" srcOrd="3" destOrd="0" presId="urn:microsoft.com/office/officeart/2005/8/layout/pList1"/>
    <dgm:cxn modelId="{28620D9B-DCE9-4118-BEA0-A149B027D741}" type="presParOf" srcId="{6A0DF874-C28F-43B6-9FAD-279282977B99}" destId="{1CF60CD5-556C-4352-B58A-F2671382316F}" srcOrd="4" destOrd="0" presId="urn:microsoft.com/office/officeart/2005/8/layout/pList1"/>
    <dgm:cxn modelId="{7640861E-BE01-4804-AE21-24B992644FBC}" type="presParOf" srcId="{1CF60CD5-556C-4352-B58A-F2671382316F}" destId="{9ABF94EB-9554-4694-B24F-111EA7FA3703}" srcOrd="0" destOrd="0" presId="urn:microsoft.com/office/officeart/2005/8/layout/pList1"/>
    <dgm:cxn modelId="{D0620558-2C42-4C73-AEE0-44668A8E06D4}" type="presParOf" srcId="{1CF60CD5-556C-4352-B58A-F2671382316F}" destId="{61B032EA-DA2D-4501-9FAC-16087F4311F4}" srcOrd="1" destOrd="0" presId="urn:microsoft.com/office/officeart/2005/8/layout/pList1"/>
    <dgm:cxn modelId="{F01FCBEB-15AC-4150-BB83-6947D0CB2A64}" type="presParOf" srcId="{6A0DF874-C28F-43B6-9FAD-279282977B99}" destId="{D093FD83-2055-498D-8500-ABD38A61BA8C}" srcOrd="5" destOrd="0" presId="urn:microsoft.com/office/officeart/2005/8/layout/pList1"/>
    <dgm:cxn modelId="{0CD6CD5B-6726-44E4-A925-7E1C7619CAA7}" type="presParOf" srcId="{6A0DF874-C28F-43B6-9FAD-279282977B99}" destId="{79016CEE-2419-4396-9B43-ADD9A5104292}" srcOrd="6" destOrd="0" presId="urn:microsoft.com/office/officeart/2005/8/layout/pList1"/>
    <dgm:cxn modelId="{86D7048A-6B99-4704-BCFE-E18ABDEE8D01}" type="presParOf" srcId="{79016CEE-2419-4396-9B43-ADD9A5104292}" destId="{61DC2714-EB0E-44E1-AB74-18C89F3AF6FA}" srcOrd="0" destOrd="0" presId="urn:microsoft.com/office/officeart/2005/8/layout/pList1"/>
    <dgm:cxn modelId="{5273A7AB-4329-4A48-9949-2E8162864494}" type="presParOf" srcId="{79016CEE-2419-4396-9B43-ADD9A5104292}" destId="{EA53606A-63AB-46BA-AF97-D06A70AF9D35}" srcOrd="1" destOrd="0" presId="urn:microsoft.com/office/officeart/2005/8/layout/pList1"/>
    <dgm:cxn modelId="{23C8B75E-1145-4A21-8A8B-5A0078968670}" type="presParOf" srcId="{6A0DF874-C28F-43B6-9FAD-279282977B99}" destId="{FDABD49C-28E7-45B7-ACDA-6D87A7FEA947}" srcOrd="7" destOrd="0" presId="urn:microsoft.com/office/officeart/2005/8/layout/pList1"/>
    <dgm:cxn modelId="{07D29521-E540-4FA5-9EDB-6933D6750FA5}" type="presParOf" srcId="{6A0DF874-C28F-43B6-9FAD-279282977B99}" destId="{3C83AFEB-6064-495E-909A-7887A978AFD8}" srcOrd="8" destOrd="0" presId="urn:microsoft.com/office/officeart/2005/8/layout/pList1"/>
    <dgm:cxn modelId="{6B4DEADC-B922-42D2-AE65-3BED0A0EFAC6}" type="presParOf" srcId="{3C83AFEB-6064-495E-909A-7887A978AFD8}" destId="{714D4F03-C99E-4775-9260-4CC2B5228B4F}" srcOrd="0" destOrd="0" presId="urn:microsoft.com/office/officeart/2005/8/layout/pList1"/>
    <dgm:cxn modelId="{D09A220C-3BD0-4E39-99D3-0FBDDA888129}" type="presParOf" srcId="{3C83AFEB-6064-495E-909A-7887A978AFD8}" destId="{71D4DCE3-EF61-46E6-B05B-26502C0BD90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4B9E83-333F-48E1-B297-CA82DC81E36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4FE04C-4D9E-4D59-AACC-4DF643227603}">
      <dgm:prSet phldrT="[Текст]" custT="1"/>
      <dgm:spPr/>
      <dgm:t>
        <a:bodyPr/>
        <a:lstStyle/>
        <a:p>
          <a:r>
            <a:rPr lang="ru-RU" sz="1600" b="1" i="0" dirty="0" smtClean="0">
              <a:latin typeface="Georgia" pitchFamily="18" charset="0"/>
            </a:rPr>
            <a:t>передачі інформації</a:t>
          </a:r>
          <a:endParaRPr lang="ru-RU" sz="1600" b="1" i="0" dirty="0">
            <a:latin typeface="Georgia" pitchFamily="18" charset="0"/>
          </a:endParaRPr>
        </a:p>
      </dgm:t>
    </dgm:pt>
    <dgm:pt modelId="{7C93AC24-0FD6-4541-852E-1A790616750E}" type="parTrans" cxnId="{215982A1-0053-4E36-A01D-429D4A65BFF6}">
      <dgm:prSet/>
      <dgm:spPr/>
      <dgm:t>
        <a:bodyPr/>
        <a:lstStyle/>
        <a:p>
          <a:endParaRPr lang="ru-RU"/>
        </a:p>
      </dgm:t>
    </dgm:pt>
    <dgm:pt modelId="{6DD1950B-4E53-400F-97C7-5B73EDFE18EC}" type="sibTrans" cxnId="{215982A1-0053-4E36-A01D-429D4A65BFF6}">
      <dgm:prSet/>
      <dgm:spPr/>
      <dgm:t>
        <a:bodyPr/>
        <a:lstStyle/>
        <a:p>
          <a:endParaRPr lang="ru-RU"/>
        </a:p>
      </dgm:t>
    </dgm:pt>
    <dgm:pt modelId="{3F43A9E6-636B-47FD-A1FE-039CD0903F1A}">
      <dgm:prSet phldrT="[Текст]" custT="1"/>
      <dgm:spPr/>
      <dgm:t>
        <a:bodyPr/>
        <a:lstStyle/>
        <a:p>
          <a:r>
            <a:rPr lang="ru-RU" sz="1600" b="1" i="0" dirty="0" smtClean="0">
              <a:latin typeface="Georgia" pitchFamily="18" charset="0"/>
            </a:rPr>
            <a:t>контролю</a:t>
          </a:r>
          <a:endParaRPr lang="ru-RU" sz="1600" b="1" i="0" dirty="0">
            <a:latin typeface="Georgia" pitchFamily="18" charset="0"/>
          </a:endParaRPr>
        </a:p>
      </dgm:t>
    </dgm:pt>
    <dgm:pt modelId="{39DDC4CC-F823-4CC4-B674-545DF196DD44}" type="parTrans" cxnId="{C1BE5742-B4E2-4500-847E-3E43A3474117}">
      <dgm:prSet/>
      <dgm:spPr/>
      <dgm:t>
        <a:bodyPr/>
        <a:lstStyle/>
        <a:p>
          <a:endParaRPr lang="ru-RU"/>
        </a:p>
      </dgm:t>
    </dgm:pt>
    <dgm:pt modelId="{3DC49592-57B7-4214-8724-7E52E6F858EB}" type="sibTrans" cxnId="{C1BE5742-B4E2-4500-847E-3E43A3474117}">
      <dgm:prSet/>
      <dgm:spPr/>
      <dgm:t>
        <a:bodyPr/>
        <a:lstStyle/>
        <a:p>
          <a:endParaRPr lang="ru-RU"/>
        </a:p>
      </dgm:t>
    </dgm:pt>
    <dgm:pt modelId="{C877FC41-0ECA-46B0-8512-A16C1E0CB2F5}">
      <dgm:prSet phldrT="[Текст]" custT="1"/>
      <dgm:spPr/>
      <dgm:t>
        <a:bodyPr/>
        <a:lstStyle/>
        <a:p>
          <a:r>
            <a:rPr lang="ru-RU" sz="1600" b="1" i="0" dirty="0" smtClean="0">
              <a:latin typeface="Georgia" pitchFamily="18" charset="0"/>
            </a:rPr>
            <a:t>навчання й самонавчання </a:t>
          </a:r>
          <a:endParaRPr lang="ru-RU" sz="1600" b="1" i="0" dirty="0">
            <a:latin typeface="Georgia" pitchFamily="18" charset="0"/>
          </a:endParaRPr>
        </a:p>
      </dgm:t>
    </dgm:pt>
    <dgm:pt modelId="{33C10082-0E67-41A8-B4ED-25DD0A6BD441}" type="parTrans" cxnId="{32FE535C-0888-4FF7-9A3E-D6415999E75E}">
      <dgm:prSet/>
      <dgm:spPr/>
      <dgm:t>
        <a:bodyPr/>
        <a:lstStyle/>
        <a:p>
          <a:endParaRPr lang="ru-RU"/>
        </a:p>
      </dgm:t>
    </dgm:pt>
    <dgm:pt modelId="{EB72F7CD-CC9D-42B8-9BC9-680299878A70}" type="sibTrans" cxnId="{32FE535C-0888-4FF7-9A3E-D6415999E75E}">
      <dgm:prSet/>
      <dgm:spPr/>
      <dgm:t>
        <a:bodyPr/>
        <a:lstStyle/>
        <a:p>
          <a:endParaRPr lang="ru-RU"/>
        </a:p>
      </dgm:t>
    </dgm:pt>
    <dgm:pt modelId="{477D2678-5871-4B6B-B24B-D6639F099F20}">
      <dgm:prSet phldrT="[Текст]" custT="1"/>
      <dgm:spPr/>
      <dgm:t>
        <a:bodyPr/>
        <a:lstStyle/>
        <a:p>
          <a:r>
            <a:rPr lang="ru-RU" sz="1600" b="1" i="0" dirty="0" smtClean="0">
              <a:latin typeface="Georgia" pitchFamily="18" charset="0"/>
            </a:rPr>
            <a:t>допоміжні</a:t>
          </a:r>
          <a:endParaRPr lang="ru-RU" sz="1600" b="1" i="0" dirty="0">
            <a:latin typeface="Georgia" pitchFamily="18" charset="0"/>
          </a:endParaRPr>
        </a:p>
      </dgm:t>
    </dgm:pt>
    <dgm:pt modelId="{7AD28F03-FE2F-4887-A5FD-8F6ACEF0C196}" type="parTrans" cxnId="{757DDDB1-EF14-40F2-B5E5-7DC37C08EEB5}">
      <dgm:prSet/>
      <dgm:spPr/>
      <dgm:t>
        <a:bodyPr/>
        <a:lstStyle/>
        <a:p>
          <a:endParaRPr lang="ru-RU"/>
        </a:p>
      </dgm:t>
    </dgm:pt>
    <dgm:pt modelId="{9CECE28C-4F0B-496F-9B89-409502E8C7F5}" type="sibTrans" cxnId="{757DDDB1-EF14-40F2-B5E5-7DC37C08EEB5}">
      <dgm:prSet/>
      <dgm:spPr/>
      <dgm:t>
        <a:bodyPr/>
        <a:lstStyle/>
        <a:p>
          <a:endParaRPr lang="ru-RU"/>
        </a:p>
      </dgm:t>
    </dgm:pt>
    <dgm:pt modelId="{D91E319F-EA98-4E96-AAA7-5C09C4E5F64A}">
      <dgm:prSet phldrT="[Текст]" custT="1"/>
      <dgm:spPr/>
      <dgm:t>
        <a:bodyPr/>
        <a:lstStyle/>
        <a:p>
          <a:r>
            <a:rPr lang="uk-UA" sz="1600" b="1" i="0" dirty="0" smtClean="0">
              <a:latin typeface="Georgia" pitchFamily="18" charset="0"/>
            </a:rPr>
            <a:t>комбіновані, або універсальні </a:t>
          </a:r>
          <a:endParaRPr lang="ru-RU" sz="1600" b="1" i="0" dirty="0">
            <a:latin typeface="Georgia" pitchFamily="18" charset="0"/>
          </a:endParaRPr>
        </a:p>
      </dgm:t>
    </dgm:pt>
    <dgm:pt modelId="{CAD3CCEE-BAEF-4F4C-AF39-9958792E811D}" type="parTrans" cxnId="{E607446D-05BF-4E65-9191-8A785C793899}">
      <dgm:prSet/>
      <dgm:spPr/>
      <dgm:t>
        <a:bodyPr/>
        <a:lstStyle/>
        <a:p>
          <a:endParaRPr lang="ru-RU"/>
        </a:p>
      </dgm:t>
    </dgm:pt>
    <dgm:pt modelId="{FF243D76-85F1-4B86-90F7-EC8031174465}" type="sibTrans" cxnId="{E607446D-05BF-4E65-9191-8A785C793899}">
      <dgm:prSet/>
      <dgm:spPr/>
      <dgm:t>
        <a:bodyPr/>
        <a:lstStyle/>
        <a:p>
          <a:endParaRPr lang="ru-RU"/>
        </a:p>
      </dgm:t>
    </dgm:pt>
    <dgm:pt modelId="{BFF8F945-2BA1-459B-8164-51F0F78B0238}" type="pres">
      <dgm:prSet presAssocID="{CA4B9E83-333F-48E1-B297-CA82DC81E369}" presName="Name0" presStyleCnt="0">
        <dgm:presLayoutVars>
          <dgm:dir/>
          <dgm:resizeHandles val="exact"/>
        </dgm:presLayoutVars>
      </dgm:prSet>
      <dgm:spPr/>
    </dgm:pt>
    <dgm:pt modelId="{CCC79AA2-92A5-4831-B57E-47DF3C4B5FE5}" type="pres">
      <dgm:prSet presAssocID="{9F4FE04C-4D9E-4D59-AACC-4DF643227603}" presName="compNode" presStyleCnt="0"/>
      <dgm:spPr/>
    </dgm:pt>
    <dgm:pt modelId="{CD3E42EF-9C9D-4889-ADEF-E6B5189DCC9A}" type="pres">
      <dgm:prSet presAssocID="{9F4FE04C-4D9E-4D59-AACC-4DF643227603}" presName="pictRect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BBB739A-D345-4EAF-99B7-C39710D604EC}" type="pres">
      <dgm:prSet presAssocID="{9F4FE04C-4D9E-4D59-AACC-4DF643227603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D582A-456C-4F6E-BAFC-53A4947BB24D}" type="pres">
      <dgm:prSet presAssocID="{6DD1950B-4E53-400F-97C7-5B73EDFE18EC}" presName="sibTrans" presStyleLbl="sibTrans2D1" presStyleIdx="0" presStyleCnt="0"/>
      <dgm:spPr/>
    </dgm:pt>
    <dgm:pt modelId="{891C0382-B159-4C03-BCC3-B2AD22F4530B}" type="pres">
      <dgm:prSet presAssocID="{3F43A9E6-636B-47FD-A1FE-039CD0903F1A}" presName="compNode" presStyleCnt="0"/>
      <dgm:spPr/>
    </dgm:pt>
    <dgm:pt modelId="{224F8942-F73A-4495-9E34-38D17B192CF2}" type="pres">
      <dgm:prSet presAssocID="{3F43A9E6-636B-47FD-A1FE-039CD0903F1A}" presName="pictRect" presStyleLbl="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A32054F-2303-428A-B616-F6D78D969AE4}" type="pres">
      <dgm:prSet presAssocID="{3F43A9E6-636B-47FD-A1FE-039CD0903F1A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24B7F-19FD-4657-BB96-4CF783825F4F}" type="pres">
      <dgm:prSet presAssocID="{3DC49592-57B7-4214-8724-7E52E6F858EB}" presName="sibTrans" presStyleLbl="sibTrans2D1" presStyleIdx="0" presStyleCnt="0"/>
      <dgm:spPr/>
    </dgm:pt>
    <dgm:pt modelId="{1649F970-504C-4FB7-9C3C-E59E235F7AB3}" type="pres">
      <dgm:prSet presAssocID="{C877FC41-0ECA-46B0-8512-A16C1E0CB2F5}" presName="compNode" presStyleCnt="0"/>
      <dgm:spPr/>
    </dgm:pt>
    <dgm:pt modelId="{DAEEDD33-5998-4E01-93C8-4EC6E853126D}" type="pres">
      <dgm:prSet presAssocID="{C877FC41-0ECA-46B0-8512-A16C1E0CB2F5}" presName="pictRect" presStyleLbl="nod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ACEBCFC-76CA-4E89-A02E-BBF9C8D81935}" type="pres">
      <dgm:prSet presAssocID="{C877FC41-0ECA-46B0-8512-A16C1E0CB2F5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BD846-9662-4F8A-A127-D371E3A3C56E}" type="pres">
      <dgm:prSet presAssocID="{EB72F7CD-CC9D-42B8-9BC9-680299878A70}" presName="sibTrans" presStyleLbl="sibTrans2D1" presStyleIdx="0" presStyleCnt="0"/>
      <dgm:spPr/>
    </dgm:pt>
    <dgm:pt modelId="{D795F6F6-8F38-4275-A892-8D03C527DA35}" type="pres">
      <dgm:prSet presAssocID="{477D2678-5871-4B6B-B24B-D6639F099F20}" presName="compNode" presStyleCnt="0"/>
      <dgm:spPr/>
    </dgm:pt>
    <dgm:pt modelId="{3735D605-C72B-4FF5-B5DE-84B1154AD715}" type="pres">
      <dgm:prSet presAssocID="{477D2678-5871-4B6B-B24B-D6639F099F20}" presName="pictRect" presStyleLbl="nod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92A0978-EC87-42C0-95FE-D3F4736638A3}" type="pres">
      <dgm:prSet presAssocID="{477D2678-5871-4B6B-B24B-D6639F099F20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56565-4F75-477D-A439-F930854FA603}" type="pres">
      <dgm:prSet presAssocID="{9CECE28C-4F0B-496F-9B89-409502E8C7F5}" presName="sibTrans" presStyleLbl="sibTrans2D1" presStyleIdx="0" presStyleCnt="0"/>
      <dgm:spPr/>
    </dgm:pt>
    <dgm:pt modelId="{953CD49D-7CFC-439E-A737-BC80D2069EAD}" type="pres">
      <dgm:prSet presAssocID="{D91E319F-EA98-4E96-AAA7-5C09C4E5F64A}" presName="compNode" presStyleCnt="0"/>
      <dgm:spPr/>
    </dgm:pt>
    <dgm:pt modelId="{5C12DA6F-262A-4DDA-A82E-1B91FC852A87}" type="pres">
      <dgm:prSet presAssocID="{D91E319F-EA98-4E96-AAA7-5C09C4E5F64A}" presName="pictRect" presStyleLbl="nod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7E7F772C-5243-406B-A794-C420A6F395BF}" type="pres">
      <dgm:prSet presAssocID="{D91E319F-EA98-4E96-AAA7-5C09C4E5F64A}" presName="textRect" presStyleLbl="revTx" presStyleIdx="4" presStyleCnt="5" custScaleX="123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07446D-05BF-4E65-9191-8A785C793899}" srcId="{CA4B9E83-333F-48E1-B297-CA82DC81E369}" destId="{D91E319F-EA98-4E96-AAA7-5C09C4E5F64A}" srcOrd="4" destOrd="0" parTransId="{CAD3CCEE-BAEF-4F4C-AF39-9958792E811D}" sibTransId="{FF243D76-85F1-4B86-90F7-EC8031174465}"/>
    <dgm:cxn modelId="{7EC0051A-81D4-492A-9509-87AA34E7CCCD}" type="presOf" srcId="{D91E319F-EA98-4E96-AAA7-5C09C4E5F64A}" destId="{7E7F772C-5243-406B-A794-C420A6F395BF}" srcOrd="0" destOrd="0" presId="urn:microsoft.com/office/officeart/2005/8/layout/pList1"/>
    <dgm:cxn modelId="{3CF0669D-4ED8-4C8D-892E-0F1DB0C940FA}" type="presOf" srcId="{9CECE28C-4F0B-496F-9B89-409502E8C7F5}" destId="{8D556565-4F75-477D-A439-F930854FA603}" srcOrd="0" destOrd="0" presId="urn:microsoft.com/office/officeart/2005/8/layout/pList1"/>
    <dgm:cxn modelId="{32FE535C-0888-4FF7-9A3E-D6415999E75E}" srcId="{CA4B9E83-333F-48E1-B297-CA82DC81E369}" destId="{C877FC41-0ECA-46B0-8512-A16C1E0CB2F5}" srcOrd="2" destOrd="0" parTransId="{33C10082-0E67-41A8-B4ED-25DD0A6BD441}" sibTransId="{EB72F7CD-CC9D-42B8-9BC9-680299878A70}"/>
    <dgm:cxn modelId="{3B75E869-94A1-46A6-B8FE-53916959DC13}" type="presOf" srcId="{EB72F7CD-CC9D-42B8-9BC9-680299878A70}" destId="{F38BD846-9662-4F8A-A127-D371E3A3C56E}" srcOrd="0" destOrd="0" presId="urn:microsoft.com/office/officeart/2005/8/layout/pList1"/>
    <dgm:cxn modelId="{C1BE5742-B4E2-4500-847E-3E43A3474117}" srcId="{CA4B9E83-333F-48E1-B297-CA82DC81E369}" destId="{3F43A9E6-636B-47FD-A1FE-039CD0903F1A}" srcOrd="1" destOrd="0" parTransId="{39DDC4CC-F823-4CC4-B674-545DF196DD44}" sibTransId="{3DC49592-57B7-4214-8724-7E52E6F858EB}"/>
    <dgm:cxn modelId="{313AA91F-C058-4F28-B726-D022B06987A1}" type="presOf" srcId="{6DD1950B-4E53-400F-97C7-5B73EDFE18EC}" destId="{767D582A-456C-4F6E-BAFC-53A4947BB24D}" srcOrd="0" destOrd="0" presId="urn:microsoft.com/office/officeart/2005/8/layout/pList1"/>
    <dgm:cxn modelId="{215982A1-0053-4E36-A01D-429D4A65BFF6}" srcId="{CA4B9E83-333F-48E1-B297-CA82DC81E369}" destId="{9F4FE04C-4D9E-4D59-AACC-4DF643227603}" srcOrd="0" destOrd="0" parTransId="{7C93AC24-0FD6-4541-852E-1A790616750E}" sibTransId="{6DD1950B-4E53-400F-97C7-5B73EDFE18EC}"/>
    <dgm:cxn modelId="{C84BC9C0-7A1E-436F-90EA-C8AFAB87C8E3}" type="presOf" srcId="{CA4B9E83-333F-48E1-B297-CA82DC81E369}" destId="{BFF8F945-2BA1-459B-8164-51F0F78B0238}" srcOrd="0" destOrd="0" presId="urn:microsoft.com/office/officeart/2005/8/layout/pList1"/>
    <dgm:cxn modelId="{757DDDB1-EF14-40F2-B5E5-7DC37C08EEB5}" srcId="{CA4B9E83-333F-48E1-B297-CA82DC81E369}" destId="{477D2678-5871-4B6B-B24B-D6639F099F20}" srcOrd="3" destOrd="0" parTransId="{7AD28F03-FE2F-4887-A5FD-8F6ACEF0C196}" sibTransId="{9CECE28C-4F0B-496F-9B89-409502E8C7F5}"/>
    <dgm:cxn modelId="{33AC08DD-DE6A-4AC2-9DB7-3A45486E8F94}" type="presOf" srcId="{3DC49592-57B7-4214-8724-7E52E6F858EB}" destId="{F7624B7F-19FD-4657-BB96-4CF783825F4F}" srcOrd="0" destOrd="0" presId="urn:microsoft.com/office/officeart/2005/8/layout/pList1"/>
    <dgm:cxn modelId="{2569E6D5-6F63-4433-8058-0DC70618ECF0}" type="presOf" srcId="{477D2678-5871-4B6B-B24B-D6639F099F20}" destId="{792A0978-EC87-42C0-95FE-D3F4736638A3}" srcOrd="0" destOrd="0" presId="urn:microsoft.com/office/officeart/2005/8/layout/pList1"/>
    <dgm:cxn modelId="{3898954F-B259-41C8-B4F4-41B446B5DCF4}" type="presOf" srcId="{3F43A9E6-636B-47FD-A1FE-039CD0903F1A}" destId="{CA32054F-2303-428A-B616-F6D78D969AE4}" srcOrd="0" destOrd="0" presId="urn:microsoft.com/office/officeart/2005/8/layout/pList1"/>
    <dgm:cxn modelId="{B2A33D51-78C0-4BD4-B1D4-E818406A35C8}" type="presOf" srcId="{C877FC41-0ECA-46B0-8512-A16C1E0CB2F5}" destId="{BACEBCFC-76CA-4E89-A02E-BBF9C8D81935}" srcOrd="0" destOrd="0" presId="urn:microsoft.com/office/officeart/2005/8/layout/pList1"/>
    <dgm:cxn modelId="{9F5FF779-3324-4552-805B-663F21C562DD}" type="presOf" srcId="{9F4FE04C-4D9E-4D59-AACC-4DF643227603}" destId="{6BBB739A-D345-4EAF-99B7-C39710D604EC}" srcOrd="0" destOrd="0" presId="urn:microsoft.com/office/officeart/2005/8/layout/pList1"/>
    <dgm:cxn modelId="{EFF8D1DB-4B63-4C84-A7D9-3B1A389ECD29}" type="presParOf" srcId="{BFF8F945-2BA1-459B-8164-51F0F78B0238}" destId="{CCC79AA2-92A5-4831-B57E-47DF3C4B5FE5}" srcOrd="0" destOrd="0" presId="urn:microsoft.com/office/officeart/2005/8/layout/pList1"/>
    <dgm:cxn modelId="{A41FFCCE-8BC5-45D2-A0E2-5288EB4F7FF5}" type="presParOf" srcId="{CCC79AA2-92A5-4831-B57E-47DF3C4B5FE5}" destId="{CD3E42EF-9C9D-4889-ADEF-E6B5189DCC9A}" srcOrd="0" destOrd="0" presId="urn:microsoft.com/office/officeart/2005/8/layout/pList1"/>
    <dgm:cxn modelId="{6E753E31-6091-4B0E-93C7-AFB43090183F}" type="presParOf" srcId="{CCC79AA2-92A5-4831-B57E-47DF3C4B5FE5}" destId="{6BBB739A-D345-4EAF-99B7-C39710D604EC}" srcOrd="1" destOrd="0" presId="urn:microsoft.com/office/officeart/2005/8/layout/pList1"/>
    <dgm:cxn modelId="{7D5825A9-C49E-4898-A0C7-D02C9DCCF4E3}" type="presParOf" srcId="{BFF8F945-2BA1-459B-8164-51F0F78B0238}" destId="{767D582A-456C-4F6E-BAFC-53A4947BB24D}" srcOrd="1" destOrd="0" presId="urn:microsoft.com/office/officeart/2005/8/layout/pList1"/>
    <dgm:cxn modelId="{EC795F9B-9E6C-4126-A8CE-00E634E8A050}" type="presParOf" srcId="{BFF8F945-2BA1-459B-8164-51F0F78B0238}" destId="{891C0382-B159-4C03-BCC3-B2AD22F4530B}" srcOrd="2" destOrd="0" presId="urn:microsoft.com/office/officeart/2005/8/layout/pList1"/>
    <dgm:cxn modelId="{62DDA541-D9B0-4132-B339-FDE1988D038E}" type="presParOf" srcId="{891C0382-B159-4C03-BCC3-B2AD22F4530B}" destId="{224F8942-F73A-4495-9E34-38D17B192CF2}" srcOrd="0" destOrd="0" presId="urn:microsoft.com/office/officeart/2005/8/layout/pList1"/>
    <dgm:cxn modelId="{A3BA1F9E-61AE-496B-B87F-FE1A53B423CB}" type="presParOf" srcId="{891C0382-B159-4C03-BCC3-B2AD22F4530B}" destId="{CA32054F-2303-428A-B616-F6D78D969AE4}" srcOrd="1" destOrd="0" presId="urn:microsoft.com/office/officeart/2005/8/layout/pList1"/>
    <dgm:cxn modelId="{4EF29355-06F7-4DE5-B8EB-241C5E01013D}" type="presParOf" srcId="{BFF8F945-2BA1-459B-8164-51F0F78B0238}" destId="{F7624B7F-19FD-4657-BB96-4CF783825F4F}" srcOrd="3" destOrd="0" presId="urn:microsoft.com/office/officeart/2005/8/layout/pList1"/>
    <dgm:cxn modelId="{59447D03-9D1D-42EA-A55C-10A530820584}" type="presParOf" srcId="{BFF8F945-2BA1-459B-8164-51F0F78B0238}" destId="{1649F970-504C-4FB7-9C3C-E59E235F7AB3}" srcOrd="4" destOrd="0" presId="urn:microsoft.com/office/officeart/2005/8/layout/pList1"/>
    <dgm:cxn modelId="{CC152D21-6EF0-463A-9FBC-7A13197E9CE3}" type="presParOf" srcId="{1649F970-504C-4FB7-9C3C-E59E235F7AB3}" destId="{DAEEDD33-5998-4E01-93C8-4EC6E853126D}" srcOrd="0" destOrd="0" presId="urn:microsoft.com/office/officeart/2005/8/layout/pList1"/>
    <dgm:cxn modelId="{D7818F80-5280-47F0-A188-EA7B70BC91F7}" type="presParOf" srcId="{1649F970-504C-4FB7-9C3C-E59E235F7AB3}" destId="{BACEBCFC-76CA-4E89-A02E-BBF9C8D81935}" srcOrd="1" destOrd="0" presId="urn:microsoft.com/office/officeart/2005/8/layout/pList1"/>
    <dgm:cxn modelId="{D7E9543A-7733-4DA7-A91E-EF90BBE9346B}" type="presParOf" srcId="{BFF8F945-2BA1-459B-8164-51F0F78B0238}" destId="{F38BD846-9662-4F8A-A127-D371E3A3C56E}" srcOrd="5" destOrd="0" presId="urn:microsoft.com/office/officeart/2005/8/layout/pList1"/>
    <dgm:cxn modelId="{5D2C8D37-A965-4EA4-854A-086A79FD8D11}" type="presParOf" srcId="{BFF8F945-2BA1-459B-8164-51F0F78B0238}" destId="{D795F6F6-8F38-4275-A892-8D03C527DA35}" srcOrd="6" destOrd="0" presId="urn:microsoft.com/office/officeart/2005/8/layout/pList1"/>
    <dgm:cxn modelId="{075B6B75-9B5B-486C-963C-17115DF8C511}" type="presParOf" srcId="{D795F6F6-8F38-4275-A892-8D03C527DA35}" destId="{3735D605-C72B-4FF5-B5DE-84B1154AD715}" srcOrd="0" destOrd="0" presId="urn:microsoft.com/office/officeart/2005/8/layout/pList1"/>
    <dgm:cxn modelId="{E169BDA2-E9E3-42D2-8AEF-9F37622D25FE}" type="presParOf" srcId="{D795F6F6-8F38-4275-A892-8D03C527DA35}" destId="{792A0978-EC87-42C0-95FE-D3F4736638A3}" srcOrd="1" destOrd="0" presId="urn:microsoft.com/office/officeart/2005/8/layout/pList1"/>
    <dgm:cxn modelId="{524A74AE-FAC8-4EA0-A82B-86B46B827D67}" type="presParOf" srcId="{BFF8F945-2BA1-459B-8164-51F0F78B0238}" destId="{8D556565-4F75-477D-A439-F930854FA603}" srcOrd="7" destOrd="0" presId="urn:microsoft.com/office/officeart/2005/8/layout/pList1"/>
    <dgm:cxn modelId="{7B228721-4E2C-4FC1-84B3-B6F5B107182D}" type="presParOf" srcId="{BFF8F945-2BA1-459B-8164-51F0F78B0238}" destId="{953CD49D-7CFC-439E-A737-BC80D2069EAD}" srcOrd="8" destOrd="0" presId="urn:microsoft.com/office/officeart/2005/8/layout/pList1"/>
    <dgm:cxn modelId="{B152F7F4-7605-49DB-911A-DE52CD619E23}" type="presParOf" srcId="{953CD49D-7CFC-439E-A737-BC80D2069EAD}" destId="{5C12DA6F-262A-4DDA-A82E-1B91FC852A87}" srcOrd="0" destOrd="0" presId="urn:microsoft.com/office/officeart/2005/8/layout/pList1"/>
    <dgm:cxn modelId="{EE8B55D0-F34E-4497-A343-9FE1334C033B}" type="presParOf" srcId="{953CD49D-7CFC-439E-A737-BC80D2069EAD}" destId="{7E7F772C-5243-406B-A794-C420A6F395B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AB89B6-6620-4ABA-93D7-8E64F6A9EFF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66935E-B4B2-4C6D-8CD8-6C5B6FF1CDF3}">
      <dgm:prSet phldrT="[Текст]" custT="1"/>
      <dgm:spPr/>
      <dgm:t>
        <a:bodyPr/>
        <a:lstStyle/>
        <a:p>
          <a:r>
            <a:rPr lang="ru-RU" sz="1600" b="1" i="0" dirty="0" smtClean="0">
              <a:latin typeface="Georgia" pitchFamily="18" charset="0"/>
            </a:rPr>
            <a:t>друковані навчальні видання для учнів</a:t>
          </a:r>
          <a:endParaRPr lang="ru-RU" sz="1600" b="1" i="0" dirty="0">
            <a:latin typeface="Georgia" pitchFamily="18" charset="0"/>
          </a:endParaRPr>
        </a:p>
      </dgm:t>
    </dgm:pt>
    <dgm:pt modelId="{DF24C23A-0F2F-4CB7-9351-9E732C3C492B}" type="parTrans" cxnId="{1010AAA6-7615-46A0-98DD-34822BDE14A6}">
      <dgm:prSet/>
      <dgm:spPr/>
      <dgm:t>
        <a:bodyPr/>
        <a:lstStyle/>
        <a:p>
          <a:endParaRPr lang="ru-RU"/>
        </a:p>
      </dgm:t>
    </dgm:pt>
    <dgm:pt modelId="{127C4B8E-45CB-45C1-BD1D-B1C138A18359}" type="sibTrans" cxnId="{1010AAA6-7615-46A0-98DD-34822BDE14A6}">
      <dgm:prSet/>
      <dgm:spPr/>
      <dgm:t>
        <a:bodyPr/>
        <a:lstStyle/>
        <a:p>
          <a:endParaRPr lang="ru-RU"/>
        </a:p>
      </dgm:t>
    </dgm:pt>
    <dgm:pt modelId="{4920E0CF-1695-48E9-8A7A-961D7C820EB1}">
      <dgm:prSet phldrT="[Текст]" custT="1"/>
      <dgm:spPr/>
      <dgm:t>
        <a:bodyPr/>
        <a:lstStyle/>
        <a:p>
          <a:r>
            <a:rPr lang="ru-RU" sz="1600" b="1" i="0" dirty="0" smtClean="0">
              <a:latin typeface="Georgia" pitchFamily="18" charset="0"/>
            </a:rPr>
            <a:t>друковані навчально-методичні видання для вчител</a:t>
          </a:r>
          <a:endParaRPr lang="ru-RU" sz="1600" b="1" i="0" dirty="0">
            <a:latin typeface="Georgia" pitchFamily="18" charset="0"/>
          </a:endParaRPr>
        </a:p>
      </dgm:t>
    </dgm:pt>
    <dgm:pt modelId="{858FBDA8-F02B-4F26-BCE1-316623FF7E27}" type="parTrans" cxnId="{D4057B08-38DF-44B4-A5B7-4DC0692078AC}">
      <dgm:prSet/>
      <dgm:spPr/>
      <dgm:t>
        <a:bodyPr/>
        <a:lstStyle/>
        <a:p>
          <a:endParaRPr lang="ru-RU"/>
        </a:p>
      </dgm:t>
    </dgm:pt>
    <dgm:pt modelId="{A83293D0-6A1C-4E92-BF0E-2C6CE7D95EA4}" type="sibTrans" cxnId="{D4057B08-38DF-44B4-A5B7-4DC0692078AC}">
      <dgm:prSet/>
      <dgm:spPr/>
      <dgm:t>
        <a:bodyPr/>
        <a:lstStyle/>
        <a:p>
          <a:endParaRPr lang="ru-RU"/>
        </a:p>
      </dgm:t>
    </dgm:pt>
    <dgm:pt modelId="{11A52AE2-3A87-46CE-93F2-0BA28BC5CA1B}">
      <dgm:prSet phldrT="[Текст]" custT="1"/>
      <dgm:spPr/>
      <dgm:t>
        <a:bodyPr/>
        <a:lstStyle/>
        <a:p>
          <a:r>
            <a:rPr lang="ru-RU" sz="1600" b="1" i="0" dirty="0" smtClean="0">
              <a:latin typeface="Georgia" pitchFamily="18" charset="0"/>
            </a:rPr>
            <a:t>електронні навчальні видання й ресурси </a:t>
          </a:r>
          <a:endParaRPr lang="ru-RU" sz="1600" b="1" i="0" dirty="0">
            <a:latin typeface="Georgia" pitchFamily="18" charset="0"/>
          </a:endParaRPr>
        </a:p>
      </dgm:t>
    </dgm:pt>
    <dgm:pt modelId="{19E94BBB-DE52-468E-9202-02328A5727AD}" type="parTrans" cxnId="{93748E2C-3209-484F-A0E6-484460637B14}">
      <dgm:prSet/>
      <dgm:spPr/>
      <dgm:t>
        <a:bodyPr/>
        <a:lstStyle/>
        <a:p>
          <a:endParaRPr lang="ru-RU"/>
        </a:p>
      </dgm:t>
    </dgm:pt>
    <dgm:pt modelId="{CE7E33EB-5012-478B-982B-50690C954D79}" type="sibTrans" cxnId="{93748E2C-3209-484F-A0E6-484460637B14}">
      <dgm:prSet/>
      <dgm:spPr/>
      <dgm:t>
        <a:bodyPr/>
        <a:lstStyle/>
        <a:p>
          <a:endParaRPr lang="ru-RU"/>
        </a:p>
      </dgm:t>
    </dgm:pt>
    <dgm:pt modelId="{EDAF6A0E-48F4-47F4-A898-2B31238DDBBD}" type="pres">
      <dgm:prSet presAssocID="{8CAB89B6-6620-4ABA-93D7-8E64F6A9EFF9}" presName="Name0" presStyleCnt="0">
        <dgm:presLayoutVars>
          <dgm:dir/>
          <dgm:resizeHandles val="exact"/>
        </dgm:presLayoutVars>
      </dgm:prSet>
      <dgm:spPr/>
    </dgm:pt>
    <dgm:pt modelId="{CE7594D9-28AD-492C-9EE8-8BB461BB96B2}" type="pres">
      <dgm:prSet presAssocID="{E866935E-B4B2-4C6D-8CD8-6C5B6FF1CDF3}" presName="compNode" presStyleCnt="0"/>
      <dgm:spPr/>
    </dgm:pt>
    <dgm:pt modelId="{12D80A36-1746-45FB-A54B-9B710F7839E5}" type="pres">
      <dgm:prSet presAssocID="{E866935E-B4B2-4C6D-8CD8-6C5B6FF1CDF3}" presName="pictRect" presStyleLbl="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929B83D-EB69-4626-8045-1B59C8E7EED0}" type="pres">
      <dgm:prSet presAssocID="{E866935E-B4B2-4C6D-8CD8-6C5B6FF1CDF3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17A54-6858-4F40-A727-AB7C19A496DC}" type="pres">
      <dgm:prSet presAssocID="{127C4B8E-45CB-45C1-BD1D-B1C138A18359}" presName="sibTrans" presStyleLbl="sibTrans2D1" presStyleIdx="0" presStyleCnt="0"/>
      <dgm:spPr/>
    </dgm:pt>
    <dgm:pt modelId="{1B1219BE-A8ED-4F43-96D5-19EC775126F1}" type="pres">
      <dgm:prSet presAssocID="{4920E0CF-1695-48E9-8A7A-961D7C820EB1}" presName="compNode" presStyleCnt="0"/>
      <dgm:spPr/>
    </dgm:pt>
    <dgm:pt modelId="{8CA73742-3296-44F3-95E1-39ECFEB25C65}" type="pres">
      <dgm:prSet presAssocID="{4920E0CF-1695-48E9-8A7A-961D7C820EB1}" presName="pictRect" presStyleLbl="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46EE704-C2FA-4BC5-BCB7-35AA822E5DAA}" type="pres">
      <dgm:prSet presAssocID="{4920E0CF-1695-48E9-8A7A-961D7C820EB1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38C03-B403-472B-86DE-11E671A24484}" type="pres">
      <dgm:prSet presAssocID="{A83293D0-6A1C-4E92-BF0E-2C6CE7D95EA4}" presName="sibTrans" presStyleLbl="sibTrans2D1" presStyleIdx="0" presStyleCnt="0"/>
      <dgm:spPr/>
    </dgm:pt>
    <dgm:pt modelId="{9AF53896-B4F3-4684-B1A3-8131890B86D7}" type="pres">
      <dgm:prSet presAssocID="{11A52AE2-3A87-46CE-93F2-0BA28BC5CA1B}" presName="compNode" presStyleCnt="0"/>
      <dgm:spPr/>
    </dgm:pt>
    <dgm:pt modelId="{98F35605-D10F-4EC3-850E-9C8F1476FD74}" type="pres">
      <dgm:prSet presAssocID="{11A52AE2-3A87-46CE-93F2-0BA28BC5CA1B}" presName="pictRect" presStyleLbl="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909A0B4-159C-4CCF-986A-8FAFDF4AB06C}" type="pres">
      <dgm:prSet presAssocID="{11A52AE2-3A87-46CE-93F2-0BA28BC5CA1B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4B6BC5-6C32-48FC-83E4-4DF3C8874E60}" type="presOf" srcId="{E866935E-B4B2-4C6D-8CD8-6C5B6FF1CDF3}" destId="{2929B83D-EB69-4626-8045-1B59C8E7EED0}" srcOrd="0" destOrd="0" presId="urn:microsoft.com/office/officeart/2005/8/layout/pList1"/>
    <dgm:cxn modelId="{A24E7B7B-2CB7-40B3-BBBC-797C94AB1D1E}" type="presOf" srcId="{11A52AE2-3A87-46CE-93F2-0BA28BC5CA1B}" destId="{0909A0B4-159C-4CCF-986A-8FAFDF4AB06C}" srcOrd="0" destOrd="0" presId="urn:microsoft.com/office/officeart/2005/8/layout/pList1"/>
    <dgm:cxn modelId="{D4057B08-38DF-44B4-A5B7-4DC0692078AC}" srcId="{8CAB89B6-6620-4ABA-93D7-8E64F6A9EFF9}" destId="{4920E0CF-1695-48E9-8A7A-961D7C820EB1}" srcOrd="1" destOrd="0" parTransId="{858FBDA8-F02B-4F26-BCE1-316623FF7E27}" sibTransId="{A83293D0-6A1C-4E92-BF0E-2C6CE7D95EA4}"/>
    <dgm:cxn modelId="{87C336C4-A817-43F4-B3BD-DB4C189F0463}" type="presOf" srcId="{8CAB89B6-6620-4ABA-93D7-8E64F6A9EFF9}" destId="{EDAF6A0E-48F4-47F4-A898-2B31238DDBBD}" srcOrd="0" destOrd="0" presId="urn:microsoft.com/office/officeart/2005/8/layout/pList1"/>
    <dgm:cxn modelId="{93748E2C-3209-484F-A0E6-484460637B14}" srcId="{8CAB89B6-6620-4ABA-93D7-8E64F6A9EFF9}" destId="{11A52AE2-3A87-46CE-93F2-0BA28BC5CA1B}" srcOrd="2" destOrd="0" parTransId="{19E94BBB-DE52-468E-9202-02328A5727AD}" sibTransId="{CE7E33EB-5012-478B-982B-50690C954D79}"/>
    <dgm:cxn modelId="{1010AAA6-7615-46A0-98DD-34822BDE14A6}" srcId="{8CAB89B6-6620-4ABA-93D7-8E64F6A9EFF9}" destId="{E866935E-B4B2-4C6D-8CD8-6C5B6FF1CDF3}" srcOrd="0" destOrd="0" parTransId="{DF24C23A-0F2F-4CB7-9351-9E732C3C492B}" sibTransId="{127C4B8E-45CB-45C1-BD1D-B1C138A18359}"/>
    <dgm:cxn modelId="{C173AF1B-8DA8-42C0-8162-6721ADA736FE}" type="presOf" srcId="{A83293D0-6A1C-4E92-BF0E-2C6CE7D95EA4}" destId="{B3E38C03-B403-472B-86DE-11E671A24484}" srcOrd="0" destOrd="0" presId="urn:microsoft.com/office/officeart/2005/8/layout/pList1"/>
    <dgm:cxn modelId="{A6930034-B761-46FE-BE53-19D87CFFBB5B}" type="presOf" srcId="{127C4B8E-45CB-45C1-BD1D-B1C138A18359}" destId="{50117A54-6858-4F40-A727-AB7C19A496DC}" srcOrd="0" destOrd="0" presId="urn:microsoft.com/office/officeart/2005/8/layout/pList1"/>
    <dgm:cxn modelId="{36C964B4-11AD-4511-8DFC-F32CAEBCBFC8}" type="presOf" srcId="{4920E0CF-1695-48E9-8A7A-961D7C820EB1}" destId="{746EE704-C2FA-4BC5-BCB7-35AA822E5DAA}" srcOrd="0" destOrd="0" presId="urn:microsoft.com/office/officeart/2005/8/layout/pList1"/>
    <dgm:cxn modelId="{BF2C0B89-4D4D-4ED9-9A96-AEDF8A362ACA}" type="presParOf" srcId="{EDAF6A0E-48F4-47F4-A898-2B31238DDBBD}" destId="{CE7594D9-28AD-492C-9EE8-8BB461BB96B2}" srcOrd="0" destOrd="0" presId="urn:microsoft.com/office/officeart/2005/8/layout/pList1"/>
    <dgm:cxn modelId="{DB52D1AE-E7CB-4306-9971-7C8173684AD4}" type="presParOf" srcId="{CE7594D9-28AD-492C-9EE8-8BB461BB96B2}" destId="{12D80A36-1746-45FB-A54B-9B710F7839E5}" srcOrd="0" destOrd="0" presId="urn:microsoft.com/office/officeart/2005/8/layout/pList1"/>
    <dgm:cxn modelId="{CA1714D3-6E13-48FA-99AB-8FD91B5218DB}" type="presParOf" srcId="{CE7594D9-28AD-492C-9EE8-8BB461BB96B2}" destId="{2929B83D-EB69-4626-8045-1B59C8E7EED0}" srcOrd="1" destOrd="0" presId="urn:microsoft.com/office/officeart/2005/8/layout/pList1"/>
    <dgm:cxn modelId="{FF65E7F3-F234-418C-B68E-356CEA8305BC}" type="presParOf" srcId="{EDAF6A0E-48F4-47F4-A898-2B31238DDBBD}" destId="{50117A54-6858-4F40-A727-AB7C19A496DC}" srcOrd="1" destOrd="0" presId="urn:microsoft.com/office/officeart/2005/8/layout/pList1"/>
    <dgm:cxn modelId="{C8BBE6AE-85C7-4892-9F6A-C519A88EED10}" type="presParOf" srcId="{EDAF6A0E-48F4-47F4-A898-2B31238DDBBD}" destId="{1B1219BE-A8ED-4F43-96D5-19EC775126F1}" srcOrd="2" destOrd="0" presId="urn:microsoft.com/office/officeart/2005/8/layout/pList1"/>
    <dgm:cxn modelId="{F86F12FE-9FA7-4A37-99E1-D65EF9BEDE95}" type="presParOf" srcId="{1B1219BE-A8ED-4F43-96D5-19EC775126F1}" destId="{8CA73742-3296-44F3-95E1-39ECFEB25C65}" srcOrd="0" destOrd="0" presId="urn:microsoft.com/office/officeart/2005/8/layout/pList1"/>
    <dgm:cxn modelId="{263BB750-EA06-4040-9B48-3CDDAB9766EA}" type="presParOf" srcId="{1B1219BE-A8ED-4F43-96D5-19EC775126F1}" destId="{746EE704-C2FA-4BC5-BCB7-35AA822E5DAA}" srcOrd="1" destOrd="0" presId="urn:microsoft.com/office/officeart/2005/8/layout/pList1"/>
    <dgm:cxn modelId="{85AD5435-01D6-4911-8702-5BCB49CB6BBA}" type="presParOf" srcId="{EDAF6A0E-48F4-47F4-A898-2B31238DDBBD}" destId="{B3E38C03-B403-472B-86DE-11E671A24484}" srcOrd="3" destOrd="0" presId="urn:microsoft.com/office/officeart/2005/8/layout/pList1"/>
    <dgm:cxn modelId="{D6855AE9-AF25-44B4-BDD9-10AE69E96C93}" type="presParOf" srcId="{EDAF6A0E-48F4-47F4-A898-2B31238DDBBD}" destId="{9AF53896-B4F3-4684-B1A3-8131890B86D7}" srcOrd="4" destOrd="0" presId="urn:microsoft.com/office/officeart/2005/8/layout/pList1"/>
    <dgm:cxn modelId="{CD17FB40-3478-4385-9808-95365FC6B102}" type="presParOf" srcId="{9AF53896-B4F3-4684-B1A3-8131890B86D7}" destId="{98F35605-D10F-4EC3-850E-9C8F1476FD74}" srcOrd="0" destOrd="0" presId="urn:microsoft.com/office/officeart/2005/8/layout/pList1"/>
    <dgm:cxn modelId="{F2150618-F553-4930-9CD4-24BE40709481}" type="presParOf" srcId="{9AF53896-B4F3-4684-B1A3-8131890B86D7}" destId="{0909A0B4-159C-4CCF-986A-8FAFDF4AB06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393187-064F-418A-8A47-B867CA05A6AB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latin typeface="Georgia" pitchFamily="18" charset="0"/>
            </a:rPr>
            <a:t>Форми навчання</a:t>
          </a:r>
          <a:endParaRPr lang="ru-RU" sz="2400" b="1" i="1" kern="1200" dirty="0">
            <a:latin typeface="Georgia" pitchFamily="18" charset="0"/>
          </a:endParaRPr>
        </a:p>
      </dsp:txBody>
      <dsp:txXfrm>
        <a:off x="3119088" y="531800"/>
        <a:ext cx="1991423" cy="1222010"/>
      </dsp:txXfrm>
    </dsp:sp>
    <dsp:sp modelId="{C162F5FE-2469-4FD1-8EFA-8CB10C2D13D4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latin typeface="Georgia" pitchFamily="18" charset="0"/>
            </a:rPr>
            <a:t>Засоби навчання</a:t>
          </a:r>
          <a:endParaRPr lang="ru-RU" sz="2400" b="1" i="1" kern="1200" dirty="0">
            <a:latin typeface="Georgia" pitchFamily="18" charset="0"/>
          </a:endParaRPr>
        </a:p>
      </dsp:txBody>
      <dsp:txXfrm>
        <a:off x="4567396" y="2455334"/>
        <a:ext cx="1629346" cy="1493567"/>
      </dsp:txXfrm>
    </dsp:sp>
    <dsp:sp modelId="{C496B535-ECBA-4AC0-91D9-80DA3382AA23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latin typeface="Georgia" pitchFamily="18" charset="0"/>
            </a:rPr>
            <a:t>Методи навчання</a:t>
          </a:r>
          <a:endParaRPr lang="ru-RU" sz="2400" b="1" i="1" kern="1200" dirty="0">
            <a:latin typeface="Georgia" pitchFamily="18" charset="0"/>
          </a:endParaRPr>
        </a:p>
      </dsp:txBody>
      <dsp:txXfrm>
        <a:off x="2032857" y="2455334"/>
        <a:ext cx="1629346" cy="14935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43C600-91AE-413A-B364-DD884C920A14}">
      <dsp:nvSpPr>
        <dsp:cNvPr id="0" name=""/>
        <dsp:cNvSpPr/>
      </dsp:nvSpPr>
      <dsp:spPr>
        <a:xfrm rot="21300000">
          <a:off x="25254" y="1794666"/>
          <a:ext cx="8179091" cy="936629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F43F9-8502-4F04-AE13-01AD32B93D62}">
      <dsp:nvSpPr>
        <dsp:cNvPr id="0" name=""/>
        <dsp:cNvSpPr/>
      </dsp:nvSpPr>
      <dsp:spPr>
        <a:xfrm>
          <a:off x="987552" y="226298"/>
          <a:ext cx="2468880" cy="1810385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2A197-4D25-434E-BEEA-6AC2B9F97EBF}">
      <dsp:nvSpPr>
        <dsp:cNvPr id="0" name=""/>
        <dsp:cNvSpPr/>
      </dsp:nvSpPr>
      <dsp:spPr>
        <a:xfrm>
          <a:off x="4361687" y="0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latin typeface="Georgia" pitchFamily="18" charset="0"/>
            </a:rPr>
            <a:t>Засіб навчання</a:t>
          </a:r>
          <a:endParaRPr lang="ru-RU" sz="2800" b="1" i="1" kern="1200" dirty="0">
            <a:latin typeface="Georgia" pitchFamily="18" charset="0"/>
          </a:endParaRPr>
        </a:p>
      </dsp:txBody>
      <dsp:txXfrm>
        <a:off x="4361687" y="0"/>
        <a:ext cx="2633472" cy="1900904"/>
      </dsp:txXfrm>
    </dsp:sp>
    <dsp:sp modelId="{84109382-5541-416C-B078-8DD7513B1789}">
      <dsp:nvSpPr>
        <dsp:cNvPr id="0" name=""/>
        <dsp:cNvSpPr/>
      </dsp:nvSpPr>
      <dsp:spPr>
        <a:xfrm>
          <a:off x="4773168" y="2489279"/>
          <a:ext cx="2468880" cy="1810385"/>
        </a:xfrm>
        <a:prstGeom prst="upArrow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0AE7E-1885-4513-B372-A484D25A34E5}">
      <dsp:nvSpPr>
        <dsp:cNvPr id="0" name=""/>
        <dsp:cNvSpPr/>
      </dsp:nvSpPr>
      <dsp:spPr>
        <a:xfrm>
          <a:off x="1234440" y="2625058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latin typeface="Georgia" pitchFamily="18" charset="0"/>
            </a:rPr>
            <a:t>Метод навчання</a:t>
          </a:r>
          <a:endParaRPr lang="ru-RU" sz="2800" b="1" i="1" kern="1200" dirty="0">
            <a:latin typeface="Georgia" pitchFamily="18" charset="0"/>
          </a:endParaRPr>
        </a:p>
      </dsp:txBody>
      <dsp:txXfrm>
        <a:off x="1234440" y="2625058"/>
        <a:ext cx="2633472" cy="190090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9BCA1D-3972-4D79-983F-26828A69F147}">
      <dsp:nvSpPr>
        <dsp:cNvPr id="0" name=""/>
        <dsp:cNvSpPr/>
      </dsp:nvSpPr>
      <dsp:spPr>
        <a:xfrm>
          <a:off x="514404" y="0"/>
          <a:ext cx="2262336" cy="13574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baseline="0" dirty="0" smtClean="0">
              <a:solidFill>
                <a:schemeClr val="tx1"/>
              </a:solidFill>
              <a:latin typeface="Georgia" pitchFamily="18" charset="0"/>
            </a:rPr>
            <a:t>за складом об’єктів</a:t>
          </a:r>
          <a:endParaRPr lang="ru-RU" sz="1900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514404" y="0"/>
        <a:ext cx="2262336" cy="1357401"/>
      </dsp:txXfrm>
    </dsp:sp>
    <dsp:sp modelId="{38C7C711-32AA-4843-84B8-22F4C15F788F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gradFill rotWithShape="0">
          <a:gsLst>
            <a:gs pos="0">
              <a:schemeClr val="accent5">
                <a:hueOff val="-1241735"/>
                <a:satOff val="4976"/>
                <a:lumOff val="1078"/>
                <a:alphaOff val="0"/>
                <a:shade val="51000"/>
                <a:satMod val="130000"/>
              </a:schemeClr>
            </a:gs>
            <a:gs pos="80000">
              <a:schemeClr val="accent5">
                <a:hueOff val="-1241735"/>
                <a:satOff val="4976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5">
                <a:hueOff val="-1241735"/>
                <a:satOff val="4976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baseline="0" dirty="0" smtClean="0">
              <a:solidFill>
                <a:schemeClr val="tx1"/>
              </a:solidFill>
              <a:latin typeface="Georgia" pitchFamily="18" charset="0"/>
            </a:rPr>
            <a:t>за джерелами появи</a:t>
          </a:r>
          <a:endParaRPr lang="ru-RU" sz="1900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2983631" y="645"/>
        <a:ext cx="2262336" cy="1357401"/>
      </dsp:txXfrm>
    </dsp:sp>
    <dsp:sp modelId="{7AC2F60C-26FB-4417-A056-5F9999CB73F2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baseline="0" dirty="0" smtClean="0">
              <a:solidFill>
                <a:schemeClr val="tx1"/>
              </a:solidFill>
              <a:latin typeface="Georgia" pitchFamily="18" charset="0"/>
            </a:rPr>
            <a:t>за складністю</a:t>
          </a:r>
          <a:endParaRPr lang="ru-RU" sz="1900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5472201" y="645"/>
        <a:ext cx="2262336" cy="1357401"/>
      </dsp:txXfrm>
    </dsp:sp>
    <dsp:sp modelId="{E5773644-0CB4-478A-8F35-8C8157D2E502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gradFill rotWithShape="0">
          <a:gsLst>
            <a:gs pos="0">
              <a:schemeClr val="accent5">
                <a:hueOff val="-3725204"/>
                <a:satOff val="14929"/>
                <a:lumOff val="3235"/>
                <a:alphaOff val="0"/>
                <a:shade val="51000"/>
                <a:satMod val="130000"/>
              </a:schemeClr>
            </a:gs>
            <a:gs pos="80000">
              <a:schemeClr val="accent5">
                <a:hueOff val="-3725204"/>
                <a:satOff val="14929"/>
                <a:lumOff val="3235"/>
                <a:alphaOff val="0"/>
                <a:shade val="93000"/>
                <a:satMod val="130000"/>
              </a:schemeClr>
            </a:gs>
            <a:gs pos="100000">
              <a:schemeClr val="accent5">
                <a:hueOff val="-3725204"/>
                <a:satOff val="14929"/>
                <a:lumOff val="3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baseline="0" dirty="0" smtClean="0">
              <a:solidFill>
                <a:schemeClr val="tx1"/>
              </a:solidFill>
              <a:latin typeface="Georgia" pitchFamily="18" charset="0"/>
            </a:rPr>
            <a:t>за особливостями будови</a:t>
          </a:r>
          <a:endParaRPr lang="ru-RU" sz="1900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495061" y="1584280"/>
        <a:ext cx="2262336" cy="1357401"/>
      </dsp:txXfrm>
    </dsp:sp>
    <dsp:sp modelId="{472C8374-5F85-4EB2-88D1-942E13959D50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baseline="0" dirty="0" smtClean="0">
              <a:solidFill>
                <a:schemeClr val="tx1"/>
              </a:solidFill>
              <a:latin typeface="Georgia" pitchFamily="18" charset="0"/>
            </a:rPr>
            <a:t>за носієм інформації</a:t>
          </a:r>
          <a:endParaRPr lang="ru-RU" sz="1900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2983631" y="1584280"/>
        <a:ext cx="2262336" cy="1357401"/>
      </dsp:txXfrm>
    </dsp:sp>
    <dsp:sp modelId="{AD83136F-D1AD-4831-82C8-6A3C7B14C3F8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gradFill rotWithShape="0">
          <a:gsLst>
            <a:gs pos="0">
              <a:schemeClr val="accent5">
                <a:hueOff val="-6208672"/>
                <a:satOff val="24882"/>
                <a:lumOff val="5392"/>
                <a:alphaOff val="0"/>
                <a:shade val="51000"/>
                <a:satMod val="130000"/>
              </a:schemeClr>
            </a:gs>
            <a:gs pos="80000">
              <a:schemeClr val="accent5">
                <a:hueOff val="-6208672"/>
                <a:satOff val="24882"/>
                <a:lumOff val="5392"/>
                <a:alphaOff val="0"/>
                <a:shade val="93000"/>
                <a:satMod val="130000"/>
              </a:schemeClr>
            </a:gs>
            <a:gs pos="100000">
              <a:schemeClr val="accent5">
                <a:hueOff val="-6208672"/>
                <a:satOff val="24882"/>
                <a:lumOff val="5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baseline="0" dirty="0" smtClean="0">
              <a:solidFill>
                <a:schemeClr val="tx1"/>
              </a:solidFill>
              <a:latin typeface="Georgia" pitchFamily="18" charset="0"/>
            </a:rPr>
            <a:t>за способом використання</a:t>
          </a:r>
          <a:endParaRPr lang="ru-RU" sz="1900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5472201" y="1584280"/>
        <a:ext cx="2262336" cy="1357401"/>
      </dsp:txXfrm>
    </dsp:sp>
    <dsp:sp modelId="{68AA44AD-CA5A-49C1-84CA-A6D97AF23A81}">
      <dsp:nvSpPr>
        <dsp:cNvPr id="0" name=""/>
        <dsp:cNvSpPr/>
      </dsp:nvSpPr>
      <dsp:spPr>
        <a:xfrm>
          <a:off x="495061" y="3167916"/>
          <a:ext cx="2262336" cy="1357401"/>
        </a:xfrm>
        <a:prstGeom prst="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baseline="0" dirty="0" smtClean="0">
              <a:solidFill>
                <a:schemeClr val="tx1"/>
              </a:solidFill>
              <a:latin typeface="Georgia" pitchFamily="18" charset="0"/>
            </a:rPr>
            <a:t>за характером дії</a:t>
          </a:r>
          <a:endParaRPr lang="ru-RU" sz="1900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495061" y="3167916"/>
        <a:ext cx="2262336" cy="1357401"/>
      </dsp:txXfrm>
    </dsp:sp>
    <dsp:sp modelId="{DC24FDC1-118C-4BEC-BDED-2AD89A3BBD86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gradFill rotWithShape="0">
          <a:gsLst>
            <a:gs pos="0">
              <a:schemeClr val="accent5">
                <a:hueOff val="-8692142"/>
                <a:satOff val="34835"/>
                <a:lumOff val="7549"/>
                <a:alphaOff val="0"/>
                <a:shade val="51000"/>
                <a:satMod val="130000"/>
              </a:schemeClr>
            </a:gs>
            <a:gs pos="80000">
              <a:schemeClr val="accent5">
                <a:hueOff val="-8692142"/>
                <a:satOff val="34835"/>
                <a:lumOff val="7549"/>
                <a:alphaOff val="0"/>
                <a:shade val="93000"/>
                <a:satMod val="130000"/>
              </a:schemeClr>
            </a:gs>
            <a:gs pos="100000">
              <a:schemeClr val="accent5">
                <a:hueOff val="-8692142"/>
                <a:satOff val="34835"/>
                <a:lumOff val="7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baseline="0" dirty="0" smtClean="0">
              <a:solidFill>
                <a:schemeClr val="tx1"/>
              </a:solidFill>
              <a:latin typeface="Georgia" pitchFamily="18" charset="0"/>
            </a:rPr>
            <a:t>за технологічною прогресивністю</a:t>
          </a:r>
          <a:endParaRPr lang="ru-RU" sz="1900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2983631" y="3167916"/>
        <a:ext cx="2262336" cy="1357401"/>
      </dsp:txXfrm>
    </dsp:sp>
    <dsp:sp modelId="{F4ACCBE6-BACF-4FB6-8244-2713A315438B}">
      <dsp:nvSpPr>
        <dsp:cNvPr id="0" name=""/>
        <dsp:cNvSpPr/>
      </dsp:nvSpPr>
      <dsp:spPr>
        <a:xfrm>
          <a:off x="5472201" y="3167916"/>
          <a:ext cx="2262336" cy="1357401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Georgia" pitchFamily="18" charset="0"/>
            </a:rPr>
            <a:t>за рівнями змісту освіти</a:t>
          </a:r>
          <a:endParaRPr lang="ru-RU" sz="1900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5472201" y="3167916"/>
        <a:ext cx="2262336" cy="135740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9EDCCE-5625-42DE-BDCE-D2A3F7DF9EE6}">
      <dsp:nvSpPr>
        <dsp:cNvPr id="0" name=""/>
        <dsp:cNvSpPr/>
      </dsp:nvSpPr>
      <dsp:spPr>
        <a:xfrm>
          <a:off x="0" y="431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F5310C-220D-463C-8E86-31DB66C30E20}">
      <dsp:nvSpPr>
        <dsp:cNvPr id="0" name=""/>
        <dsp:cNvSpPr/>
      </dsp:nvSpPr>
      <dsp:spPr>
        <a:xfrm>
          <a:off x="411480" y="62481"/>
          <a:ext cx="5760720" cy="738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Georgia" pitchFamily="18" charset="0"/>
            </a:rPr>
            <a:t>натуральні об</a:t>
          </a:r>
          <a:r>
            <a:rPr lang="uk-UA" sz="1800" b="1" kern="1200" dirty="0" smtClean="0">
              <a:solidFill>
                <a:schemeClr val="tx1"/>
              </a:solidFill>
              <a:latin typeface="Georgia" pitchFamily="18" charset="0"/>
            </a:rPr>
            <a:t>’</a:t>
          </a:r>
          <a:r>
            <a:rPr lang="ru-RU" sz="1800" b="1" kern="1200" dirty="0" smtClean="0">
              <a:solidFill>
                <a:schemeClr val="tx1"/>
              </a:solidFill>
              <a:latin typeface="Georgia" pitchFamily="18" charset="0"/>
            </a:rPr>
            <a:t>єкти (оригінали)</a:t>
          </a: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11480" y="62481"/>
        <a:ext cx="5760720" cy="738000"/>
      </dsp:txXfrm>
    </dsp:sp>
    <dsp:sp modelId="{614CE1D4-66BA-4A9E-A5E0-C7D0E190964A}">
      <dsp:nvSpPr>
        <dsp:cNvPr id="0" name=""/>
        <dsp:cNvSpPr/>
      </dsp:nvSpPr>
      <dsp:spPr>
        <a:xfrm>
          <a:off x="0" y="1565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C41303-8B44-418C-B155-17CDD1095EFB}">
      <dsp:nvSpPr>
        <dsp:cNvPr id="0" name=""/>
        <dsp:cNvSpPr/>
      </dsp:nvSpPr>
      <dsp:spPr>
        <a:xfrm>
          <a:off x="411480" y="1196481"/>
          <a:ext cx="5760720" cy="738000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Georgia" pitchFamily="18" charset="0"/>
            </a:rPr>
            <a:t>засоби зображення й відображення об</a:t>
          </a:r>
          <a:r>
            <a:rPr lang="uk-UA" sz="1800" b="1" kern="1200" dirty="0" smtClean="0">
              <a:solidFill>
                <a:schemeClr val="tx1"/>
              </a:solidFill>
              <a:latin typeface="Georgia" pitchFamily="18" charset="0"/>
            </a:rPr>
            <a:t>’</a:t>
          </a:r>
          <a:r>
            <a:rPr lang="ru-RU" sz="1800" b="1" kern="1200" dirty="0" smtClean="0">
              <a:solidFill>
                <a:schemeClr val="tx1"/>
              </a:solidFill>
              <a:latin typeface="Georgia" pitchFamily="18" charset="0"/>
            </a:rPr>
            <a:t>єктів оригіналів</a:t>
          </a: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11480" y="1196481"/>
        <a:ext cx="5760720" cy="738000"/>
      </dsp:txXfrm>
    </dsp:sp>
    <dsp:sp modelId="{42CEB573-098C-46F9-941E-16DA9027EE71}">
      <dsp:nvSpPr>
        <dsp:cNvPr id="0" name=""/>
        <dsp:cNvSpPr/>
      </dsp:nvSpPr>
      <dsp:spPr>
        <a:xfrm>
          <a:off x="0" y="2699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74CF09-F9B6-42A2-978E-E702D9DF4BDD}">
      <dsp:nvSpPr>
        <dsp:cNvPr id="0" name=""/>
        <dsp:cNvSpPr/>
      </dsp:nvSpPr>
      <dsp:spPr>
        <a:xfrm>
          <a:off x="411480" y="2330481"/>
          <a:ext cx="5760720" cy="738000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Georgia" pitchFamily="18" charset="0"/>
            </a:rPr>
            <a:t>письмові описи предметів і явищ за допомогою знаків, слів, фраз</a:t>
          </a: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11480" y="2330481"/>
        <a:ext cx="5760720" cy="738000"/>
      </dsp:txXfrm>
    </dsp:sp>
    <dsp:sp modelId="{0198B7BE-12B5-47F8-A93E-6A991B3F86A6}">
      <dsp:nvSpPr>
        <dsp:cNvPr id="0" name=""/>
        <dsp:cNvSpPr/>
      </dsp:nvSpPr>
      <dsp:spPr>
        <a:xfrm>
          <a:off x="0" y="3833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11CBF6-AB77-4839-B5A3-114F02E7ED2F}">
      <dsp:nvSpPr>
        <dsp:cNvPr id="0" name=""/>
        <dsp:cNvSpPr/>
      </dsp:nvSpPr>
      <dsp:spPr>
        <a:xfrm>
          <a:off x="411480" y="3464481"/>
          <a:ext cx="5760720" cy="73800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Georgia" pitchFamily="18" charset="0"/>
            </a:rPr>
            <a:t>технічні засоби для відтворення наукової інформації, закладеної в інших засобах</a:t>
          </a: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11480" y="3464481"/>
        <a:ext cx="5760720" cy="7380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013B10-F797-4017-B972-7D37FFB7A7D3}">
      <dsp:nvSpPr>
        <dsp:cNvPr id="0" name=""/>
        <dsp:cNvSpPr/>
      </dsp:nvSpPr>
      <dsp:spPr>
        <a:xfrm>
          <a:off x="82364" y="0"/>
          <a:ext cx="2570669" cy="177119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7E9B6-F2F9-47C3-853D-81755D5464C7}">
      <dsp:nvSpPr>
        <dsp:cNvPr id="0" name=""/>
        <dsp:cNvSpPr/>
      </dsp:nvSpPr>
      <dsp:spPr>
        <a:xfrm>
          <a:off x="1620" y="2125251"/>
          <a:ext cx="2570669" cy="1682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>
              <a:latin typeface="Georgia" pitchFamily="18" charset="0"/>
            </a:rPr>
            <a:t>предмети й явища об'єктивної дійсності для безпосереднього вивчення</a:t>
          </a:r>
          <a:endParaRPr lang="ru-RU" sz="1500" b="1" i="0" kern="1200" dirty="0">
            <a:latin typeface="Georgia" pitchFamily="18" charset="0"/>
          </a:endParaRPr>
        </a:p>
      </dsp:txBody>
      <dsp:txXfrm>
        <a:off x="1620" y="2125251"/>
        <a:ext cx="2570669" cy="1682340"/>
      </dsp:txXfrm>
    </dsp:sp>
    <dsp:sp modelId="{5DA3F4E7-FDCC-4762-9D31-6FD1DF1D88DC}">
      <dsp:nvSpPr>
        <dsp:cNvPr id="0" name=""/>
        <dsp:cNvSpPr/>
      </dsp:nvSpPr>
      <dsp:spPr>
        <a:xfrm>
          <a:off x="2818668" y="62463"/>
          <a:ext cx="2570669" cy="177119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36E12-0C21-42E2-943C-6E84B36AA919}">
      <dsp:nvSpPr>
        <dsp:cNvPr id="0" name=""/>
        <dsp:cNvSpPr/>
      </dsp:nvSpPr>
      <dsp:spPr>
        <a:xfrm>
          <a:off x="2829465" y="2125251"/>
          <a:ext cx="2570669" cy="1682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>
              <a:latin typeface="Georgia" pitchFamily="18" charset="0"/>
            </a:rPr>
            <a:t>натуральні предмети й технічні засоби для демонстраційного </a:t>
          </a:r>
          <a:r>
            <a:rPr lang="uk-UA" sz="1500" b="1" i="0" kern="1200" dirty="0" smtClean="0">
              <a:latin typeface="Georgia" pitchFamily="18" charset="0"/>
            </a:rPr>
            <a:t>і </a:t>
          </a:r>
          <a:r>
            <a:rPr lang="ru-RU" sz="1500" b="1" i="0" kern="1200" dirty="0" smtClean="0">
              <a:latin typeface="Georgia" pitchFamily="18" charset="0"/>
            </a:rPr>
            <a:t>лабораторного відтворення явищ природи, кількісного та якісного їх вивчення </a:t>
          </a:r>
          <a:endParaRPr lang="ru-RU" sz="1500" b="1" i="0" kern="1200" dirty="0">
            <a:latin typeface="Georgia" pitchFamily="18" charset="0"/>
          </a:endParaRPr>
        </a:p>
      </dsp:txBody>
      <dsp:txXfrm>
        <a:off x="2829465" y="2125251"/>
        <a:ext cx="2570669" cy="1682340"/>
      </dsp:txXfrm>
    </dsp:sp>
    <dsp:sp modelId="{DB608FF8-C12A-4099-95D1-A7DC478D4366}">
      <dsp:nvSpPr>
        <dsp:cNvPr id="0" name=""/>
        <dsp:cNvSpPr/>
      </dsp:nvSpPr>
      <dsp:spPr>
        <a:xfrm>
          <a:off x="5658930" y="0"/>
          <a:ext cx="2570669" cy="1771191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8FBC4-40CA-4B43-A0BC-377D23B1E045}">
      <dsp:nvSpPr>
        <dsp:cNvPr id="0" name=""/>
        <dsp:cNvSpPr/>
      </dsp:nvSpPr>
      <dsp:spPr>
        <a:xfrm>
          <a:off x="5658930" y="2044819"/>
          <a:ext cx="2570669" cy="1970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>
              <a:latin typeface="Georgia" pitchFamily="18" charset="0"/>
            </a:rPr>
            <a:t>матеріальні й технічні засоби для виготовлення предметів навчального обладнання, для догляду за ними та ремонту</a:t>
          </a:r>
          <a:endParaRPr lang="ru-RU" sz="1500" b="1" i="0" kern="1200" dirty="0">
            <a:latin typeface="Georgia" pitchFamily="18" charset="0"/>
          </a:endParaRPr>
        </a:p>
      </dsp:txBody>
      <dsp:txXfrm>
        <a:off x="5658930" y="2044819"/>
        <a:ext cx="2570669" cy="197061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B7E8BD-FF56-4798-830A-169D91148D5F}">
      <dsp:nvSpPr>
        <dsp:cNvPr id="0" name=""/>
        <dsp:cNvSpPr/>
      </dsp:nvSpPr>
      <dsp:spPr>
        <a:xfrm>
          <a:off x="853176" y="289"/>
          <a:ext cx="2038460" cy="140449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C2D75-1536-4C00-8D23-FD84A99CEBF2}">
      <dsp:nvSpPr>
        <dsp:cNvPr id="0" name=""/>
        <dsp:cNvSpPr/>
      </dsp:nvSpPr>
      <dsp:spPr>
        <a:xfrm>
          <a:off x="853176" y="1404789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Georgia" pitchFamily="18" charset="0"/>
            </a:rPr>
            <a:t>об</a:t>
          </a:r>
          <a:r>
            <a:rPr lang="uk-UA" sz="1600" b="1" i="0" kern="1200" dirty="0" smtClean="0">
              <a:latin typeface="Georgia" pitchFamily="18" charset="0"/>
            </a:rPr>
            <a:t>’</a:t>
          </a:r>
          <a:r>
            <a:rPr lang="ru-RU" sz="1600" b="1" i="0" kern="1200" dirty="0" smtClean="0">
              <a:latin typeface="Georgia" pitchFamily="18" charset="0"/>
            </a:rPr>
            <a:t>ємні посібники</a:t>
          </a:r>
          <a:endParaRPr lang="ru-RU" sz="1600" b="1" i="0" kern="1200" dirty="0">
            <a:latin typeface="Georgia" pitchFamily="18" charset="0"/>
          </a:endParaRPr>
        </a:p>
      </dsp:txBody>
      <dsp:txXfrm>
        <a:off x="853176" y="1404789"/>
        <a:ext cx="2038460" cy="756268"/>
      </dsp:txXfrm>
    </dsp:sp>
    <dsp:sp modelId="{16680752-8B68-4B32-953F-D6147B1F20C8}">
      <dsp:nvSpPr>
        <dsp:cNvPr id="0" name=""/>
        <dsp:cNvSpPr/>
      </dsp:nvSpPr>
      <dsp:spPr>
        <a:xfrm>
          <a:off x="3095569" y="289"/>
          <a:ext cx="2038460" cy="140449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9217E-0A34-408A-BA28-DB5085A16862}">
      <dsp:nvSpPr>
        <dsp:cNvPr id="0" name=""/>
        <dsp:cNvSpPr/>
      </dsp:nvSpPr>
      <dsp:spPr>
        <a:xfrm>
          <a:off x="3095569" y="1404789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Georgia" pitchFamily="18" charset="0"/>
            </a:rPr>
            <a:t>площинні посібники</a:t>
          </a:r>
          <a:endParaRPr lang="ru-RU" sz="1600" b="1" i="0" kern="1200" dirty="0">
            <a:latin typeface="Georgia" pitchFamily="18" charset="0"/>
          </a:endParaRPr>
        </a:p>
      </dsp:txBody>
      <dsp:txXfrm>
        <a:off x="3095569" y="1404789"/>
        <a:ext cx="2038460" cy="756268"/>
      </dsp:txXfrm>
    </dsp:sp>
    <dsp:sp modelId="{9ABF94EB-9554-4694-B24F-111EA7FA3703}">
      <dsp:nvSpPr>
        <dsp:cNvPr id="0" name=""/>
        <dsp:cNvSpPr/>
      </dsp:nvSpPr>
      <dsp:spPr>
        <a:xfrm>
          <a:off x="5337962" y="289"/>
          <a:ext cx="2038460" cy="1404499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032EA-DA2D-4501-9FAC-16087F4311F4}">
      <dsp:nvSpPr>
        <dsp:cNvPr id="0" name=""/>
        <dsp:cNvSpPr/>
      </dsp:nvSpPr>
      <dsp:spPr>
        <a:xfrm>
          <a:off x="5337962" y="1404789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Georgia" pitchFamily="18" charset="0"/>
            </a:rPr>
            <a:t>знаково-символічні засоби </a:t>
          </a:r>
          <a:endParaRPr lang="ru-RU" sz="1600" b="1" i="0" kern="1200" dirty="0">
            <a:latin typeface="Georgia" pitchFamily="18" charset="0"/>
          </a:endParaRPr>
        </a:p>
      </dsp:txBody>
      <dsp:txXfrm>
        <a:off x="5337962" y="1404789"/>
        <a:ext cx="2038460" cy="756268"/>
      </dsp:txXfrm>
    </dsp:sp>
    <dsp:sp modelId="{61DC2714-EB0E-44E1-AB74-18C89F3AF6FA}">
      <dsp:nvSpPr>
        <dsp:cNvPr id="0" name=""/>
        <dsp:cNvSpPr/>
      </dsp:nvSpPr>
      <dsp:spPr>
        <a:xfrm>
          <a:off x="1974373" y="2364904"/>
          <a:ext cx="2038460" cy="1404499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3606A-63AB-46BA-AF97-D06A70AF9D35}">
      <dsp:nvSpPr>
        <dsp:cNvPr id="0" name=""/>
        <dsp:cNvSpPr/>
      </dsp:nvSpPr>
      <dsp:spPr>
        <a:xfrm>
          <a:off x="1974373" y="3769404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Georgia" pitchFamily="18" charset="0"/>
            </a:rPr>
            <a:t>аудіовізуальні засоби </a:t>
          </a:r>
          <a:endParaRPr lang="ru-RU" sz="1600" b="1" i="0" kern="1200" dirty="0">
            <a:latin typeface="Georgia" pitchFamily="18" charset="0"/>
          </a:endParaRPr>
        </a:p>
      </dsp:txBody>
      <dsp:txXfrm>
        <a:off x="1974373" y="3769404"/>
        <a:ext cx="2038460" cy="756268"/>
      </dsp:txXfrm>
    </dsp:sp>
    <dsp:sp modelId="{714D4F03-C99E-4775-9260-4CC2B5228B4F}">
      <dsp:nvSpPr>
        <dsp:cNvPr id="0" name=""/>
        <dsp:cNvSpPr/>
      </dsp:nvSpPr>
      <dsp:spPr>
        <a:xfrm>
          <a:off x="4216765" y="2364904"/>
          <a:ext cx="2038460" cy="1404499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4DCE3-EF61-46E6-B05B-26502C0BD908}">
      <dsp:nvSpPr>
        <dsp:cNvPr id="0" name=""/>
        <dsp:cNvSpPr/>
      </dsp:nvSpPr>
      <dsp:spPr>
        <a:xfrm>
          <a:off x="4216765" y="3769404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Georgia" pitchFamily="18" charset="0"/>
            </a:rPr>
            <a:t>віртуальні засоби </a:t>
          </a:r>
          <a:endParaRPr lang="ru-RU" sz="1600" b="1" i="0" kern="1200" dirty="0">
            <a:latin typeface="Georgia" pitchFamily="18" charset="0"/>
          </a:endParaRPr>
        </a:p>
      </dsp:txBody>
      <dsp:txXfrm>
        <a:off x="4216765" y="3769404"/>
        <a:ext cx="2038460" cy="75626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3E42EF-9C9D-4889-ADEF-E6B5189DCC9A}">
      <dsp:nvSpPr>
        <dsp:cNvPr id="0" name=""/>
        <dsp:cNvSpPr/>
      </dsp:nvSpPr>
      <dsp:spPr>
        <a:xfrm>
          <a:off x="853176" y="289"/>
          <a:ext cx="2038460" cy="140449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B739A-D345-4EAF-99B7-C39710D604EC}">
      <dsp:nvSpPr>
        <dsp:cNvPr id="0" name=""/>
        <dsp:cNvSpPr/>
      </dsp:nvSpPr>
      <dsp:spPr>
        <a:xfrm>
          <a:off x="853176" y="1404789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Georgia" pitchFamily="18" charset="0"/>
            </a:rPr>
            <a:t>передачі інформації</a:t>
          </a:r>
          <a:endParaRPr lang="ru-RU" sz="1600" b="1" i="0" kern="1200" dirty="0">
            <a:latin typeface="Georgia" pitchFamily="18" charset="0"/>
          </a:endParaRPr>
        </a:p>
      </dsp:txBody>
      <dsp:txXfrm>
        <a:off x="853176" y="1404789"/>
        <a:ext cx="2038460" cy="756268"/>
      </dsp:txXfrm>
    </dsp:sp>
    <dsp:sp modelId="{224F8942-F73A-4495-9E34-38D17B192CF2}">
      <dsp:nvSpPr>
        <dsp:cNvPr id="0" name=""/>
        <dsp:cNvSpPr/>
      </dsp:nvSpPr>
      <dsp:spPr>
        <a:xfrm>
          <a:off x="3095569" y="289"/>
          <a:ext cx="2038460" cy="140449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2054F-2303-428A-B616-F6D78D969AE4}">
      <dsp:nvSpPr>
        <dsp:cNvPr id="0" name=""/>
        <dsp:cNvSpPr/>
      </dsp:nvSpPr>
      <dsp:spPr>
        <a:xfrm>
          <a:off x="3095569" y="1404789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Georgia" pitchFamily="18" charset="0"/>
            </a:rPr>
            <a:t>контролю</a:t>
          </a:r>
          <a:endParaRPr lang="ru-RU" sz="1600" b="1" i="0" kern="1200" dirty="0">
            <a:latin typeface="Georgia" pitchFamily="18" charset="0"/>
          </a:endParaRPr>
        </a:p>
      </dsp:txBody>
      <dsp:txXfrm>
        <a:off x="3095569" y="1404789"/>
        <a:ext cx="2038460" cy="756268"/>
      </dsp:txXfrm>
    </dsp:sp>
    <dsp:sp modelId="{DAEEDD33-5998-4E01-93C8-4EC6E853126D}">
      <dsp:nvSpPr>
        <dsp:cNvPr id="0" name=""/>
        <dsp:cNvSpPr/>
      </dsp:nvSpPr>
      <dsp:spPr>
        <a:xfrm>
          <a:off x="5337962" y="289"/>
          <a:ext cx="2038460" cy="1404499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EBCFC-76CA-4E89-A02E-BBF9C8D81935}">
      <dsp:nvSpPr>
        <dsp:cNvPr id="0" name=""/>
        <dsp:cNvSpPr/>
      </dsp:nvSpPr>
      <dsp:spPr>
        <a:xfrm>
          <a:off x="5337962" y="1404789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Georgia" pitchFamily="18" charset="0"/>
            </a:rPr>
            <a:t>навчання й самонавчання </a:t>
          </a:r>
          <a:endParaRPr lang="ru-RU" sz="1600" b="1" i="0" kern="1200" dirty="0">
            <a:latin typeface="Georgia" pitchFamily="18" charset="0"/>
          </a:endParaRPr>
        </a:p>
      </dsp:txBody>
      <dsp:txXfrm>
        <a:off x="5337962" y="1404789"/>
        <a:ext cx="2038460" cy="756268"/>
      </dsp:txXfrm>
    </dsp:sp>
    <dsp:sp modelId="{3735D605-C72B-4FF5-B5DE-84B1154AD715}">
      <dsp:nvSpPr>
        <dsp:cNvPr id="0" name=""/>
        <dsp:cNvSpPr/>
      </dsp:nvSpPr>
      <dsp:spPr>
        <a:xfrm>
          <a:off x="1737483" y="2364904"/>
          <a:ext cx="2038460" cy="1404499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A0978-EC87-42C0-95FE-D3F4736638A3}">
      <dsp:nvSpPr>
        <dsp:cNvPr id="0" name=""/>
        <dsp:cNvSpPr/>
      </dsp:nvSpPr>
      <dsp:spPr>
        <a:xfrm>
          <a:off x="1737483" y="3769404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Georgia" pitchFamily="18" charset="0"/>
            </a:rPr>
            <a:t>допоміжні</a:t>
          </a:r>
          <a:endParaRPr lang="ru-RU" sz="1600" b="1" i="0" kern="1200" dirty="0">
            <a:latin typeface="Georgia" pitchFamily="18" charset="0"/>
          </a:endParaRPr>
        </a:p>
      </dsp:txBody>
      <dsp:txXfrm>
        <a:off x="1737483" y="3769404"/>
        <a:ext cx="2038460" cy="756268"/>
      </dsp:txXfrm>
    </dsp:sp>
    <dsp:sp modelId="{5C12DA6F-262A-4DDA-A82E-1B91FC852A87}">
      <dsp:nvSpPr>
        <dsp:cNvPr id="0" name=""/>
        <dsp:cNvSpPr/>
      </dsp:nvSpPr>
      <dsp:spPr>
        <a:xfrm>
          <a:off x="4216765" y="2364904"/>
          <a:ext cx="2038460" cy="1404499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F772C-5243-406B-A794-C420A6F395BF}">
      <dsp:nvSpPr>
        <dsp:cNvPr id="0" name=""/>
        <dsp:cNvSpPr/>
      </dsp:nvSpPr>
      <dsp:spPr>
        <a:xfrm>
          <a:off x="3979876" y="3769404"/>
          <a:ext cx="2512239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latin typeface="Georgia" pitchFamily="18" charset="0"/>
            </a:rPr>
            <a:t>комбіновані, або універсальні </a:t>
          </a:r>
          <a:endParaRPr lang="ru-RU" sz="1600" b="1" i="0" kern="1200" dirty="0">
            <a:latin typeface="Georgia" pitchFamily="18" charset="0"/>
          </a:endParaRPr>
        </a:p>
      </dsp:txBody>
      <dsp:txXfrm>
        <a:off x="3979876" y="3769404"/>
        <a:ext cx="2512239" cy="75626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D80A36-1746-45FB-A54B-9B710F7839E5}">
      <dsp:nvSpPr>
        <dsp:cNvPr id="0" name=""/>
        <dsp:cNvSpPr/>
      </dsp:nvSpPr>
      <dsp:spPr>
        <a:xfrm>
          <a:off x="1620" y="900526"/>
          <a:ext cx="2570669" cy="177119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29B83D-EB69-4626-8045-1B59C8E7EED0}">
      <dsp:nvSpPr>
        <dsp:cNvPr id="0" name=""/>
        <dsp:cNvSpPr/>
      </dsp:nvSpPr>
      <dsp:spPr>
        <a:xfrm>
          <a:off x="1620" y="2671718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Georgia" pitchFamily="18" charset="0"/>
            </a:rPr>
            <a:t>друковані навчальні видання для учнів</a:t>
          </a:r>
          <a:endParaRPr lang="ru-RU" sz="1600" b="1" i="0" kern="1200" dirty="0">
            <a:latin typeface="Georgia" pitchFamily="18" charset="0"/>
          </a:endParaRPr>
        </a:p>
      </dsp:txBody>
      <dsp:txXfrm>
        <a:off x="1620" y="2671718"/>
        <a:ext cx="2570669" cy="953718"/>
      </dsp:txXfrm>
    </dsp:sp>
    <dsp:sp modelId="{8CA73742-3296-44F3-95E1-39ECFEB25C65}">
      <dsp:nvSpPr>
        <dsp:cNvPr id="0" name=""/>
        <dsp:cNvSpPr/>
      </dsp:nvSpPr>
      <dsp:spPr>
        <a:xfrm>
          <a:off x="2829465" y="900526"/>
          <a:ext cx="2570669" cy="177119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EE704-C2FA-4BC5-BCB7-35AA822E5DAA}">
      <dsp:nvSpPr>
        <dsp:cNvPr id="0" name=""/>
        <dsp:cNvSpPr/>
      </dsp:nvSpPr>
      <dsp:spPr>
        <a:xfrm>
          <a:off x="2829465" y="2671718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Georgia" pitchFamily="18" charset="0"/>
            </a:rPr>
            <a:t>друковані навчально-методичні видання для вчител</a:t>
          </a:r>
          <a:endParaRPr lang="ru-RU" sz="1600" b="1" i="0" kern="1200" dirty="0">
            <a:latin typeface="Georgia" pitchFamily="18" charset="0"/>
          </a:endParaRPr>
        </a:p>
      </dsp:txBody>
      <dsp:txXfrm>
        <a:off x="2829465" y="2671718"/>
        <a:ext cx="2570669" cy="953718"/>
      </dsp:txXfrm>
    </dsp:sp>
    <dsp:sp modelId="{98F35605-D10F-4EC3-850E-9C8F1476FD74}">
      <dsp:nvSpPr>
        <dsp:cNvPr id="0" name=""/>
        <dsp:cNvSpPr/>
      </dsp:nvSpPr>
      <dsp:spPr>
        <a:xfrm>
          <a:off x="5657309" y="900526"/>
          <a:ext cx="2570669" cy="1771191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9A0B4-159C-4CCF-986A-8FAFDF4AB06C}">
      <dsp:nvSpPr>
        <dsp:cNvPr id="0" name=""/>
        <dsp:cNvSpPr/>
      </dsp:nvSpPr>
      <dsp:spPr>
        <a:xfrm>
          <a:off x="5657309" y="2671718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Georgia" pitchFamily="18" charset="0"/>
            </a:rPr>
            <a:t>електронні навчальні видання й ресурси </a:t>
          </a:r>
          <a:endParaRPr lang="ru-RU" sz="1600" b="1" i="0" kern="1200" dirty="0">
            <a:latin typeface="Georgia" pitchFamily="18" charset="0"/>
          </a:endParaRPr>
        </a:p>
      </dsp:txBody>
      <dsp:txXfrm>
        <a:off x="5657309" y="2671718"/>
        <a:ext cx="2570669" cy="953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B06A-F248-46BA-B615-0A0C18EB0D1A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8EE8-9138-49DE-ACC0-7CA389AAB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B06A-F248-46BA-B615-0A0C18EB0D1A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8EE8-9138-49DE-ACC0-7CA389AAB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B06A-F248-46BA-B615-0A0C18EB0D1A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8EE8-9138-49DE-ACC0-7CA389AAB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B06A-F248-46BA-B615-0A0C18EB0D1A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8EE8-9138-49DE-ACC0-7CA389AAB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B06A-F248-46BA-B615-0A0C18EB0D1A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8EE8-9138-49DE-ACC0-7CA389AAB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B06A-F248-46BA-B615-0A0C18EB0D1A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8EE8-9138-49DE-ACC0-7CA389AAB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B06A-F248-46BA-B615-0A0C18EB0D1A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8EE8-9138-49DE-ACC0-7CA389AAB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B06A-F248-46BA-B615-0A0C18EB0D1A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8EE8-9138-49DE-ACC0-7CA389AAB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B06A-F248-46BA-B615-0A0C18EB0D1A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8EE8-9138-49DE-ACC0-7CA389AAB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B06A-F248-46BA-B615-0A0C18EB0D1A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8EE8-9138-49DE-ACC0-7CA389AAB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B06A-F248-46BA-B615-0A0C18EB0D1A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8EE8-9138-49DE-ACC0-7CA389AAB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6B06A-F248-46BA-B615-0A0C18EB0D1A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B8EE8-9138-49DE-ACC0-7CA389AAB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>
                <a:latin typeface="Georgia" pitchFamily="18" charset="0"/>
              </a:rPr>
              <a:t>СУЧАСНІ ДИДАКТИЧНІ ЗАСОБИ НАВЧАННЯ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Georgia" pitchFamily="18" charset="0"/>
              </a:rPr>
              <a:t>Функції засобів навчання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2170584" cy="377301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b="1" i="1" dirty="0" smtClean="0">
                <a:latin typeface="Georgia" pitchFamily="18" charset="0"/>
              </a:rPr>
              <a:t>Функція джерела знань</a:t>
            </a:r>
            <a:endParaRPr lang="ru-RU" i="1" dirty="0">
              <a:latin typeface="Georgia" pitchFamily="18" charset="0"/>
            </a:endParaRPr>
          </a:p>
        </p:txBody>
      </p:sp>
      <p:pic>
        <p:nvPicPr>
          <p:cNvPr id="7" name="Содержимое 6" descr="0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4441304" cy="2776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Georgia" pitchFamily="18" charset="0"/>
              </a:rPr>
              <a:t>Функції засобів навчання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18656" cy="4525963"/>
          </a:xfrm>
        </p:spPr>
        <p:txBody>
          <a:bodyPr anchor="ctr"/>
          <a:lstStyle/>
          <a:p>
            <a:pPr marL="0" indent="0">
              <a:buNone/>
            </a:pPr>
            <a:r>
              <a:rPr lang="ru-RU" b="1" i="1" dirty="0" smtClean="0">
                <a:latin typeface="Georgia" pitchFamily="18" charset="0"/>
              </a:rPr>
              <a:t>Функція керування операційною діяльністю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Содержимое 4" descr="6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07904" y="2276872"/>
            <a:ext cx="4896544" cy="3258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Georgia" pitchFamily="18" charset="0"/>
              </a:rPr>
              <a:t>Функції засобів навчання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242592" cy="4525963"/>
          </a:xfrm>
        </p:spPr>
        <p:txBody>
          <a:bodyPr anchor="ctr"/>
          <a:lstStyle/>
          <a:p>
            <a:pPr marL="0" indent="0">
              <a:buNone/>
            </a:pPr>
            <a:r>
              <a:rPr lang="ru-RU" b="1" i="1" dirty="0" smtClean="0">
                <a:latin typeface="Georgia" pitchFamily="18" charset="0"/>
              </a:rPr>
              <a:t>Функція виховання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Содержимое 4" descr="00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8" y="2132856"/>
            <a:ext cx="339539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Georgia" pitchFamily="18" charset="0"/>
              </a:rPr>
              <a:t>Функції засобів навчання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170584" cy="4525963"/>
          </a:xfrm>
        </p:spPr>
        <p:txBody>
          <a:bodyPr anchor="ctr"/>
          <a:lstStyle/>
          <a:p>
            <a:pPr marL="0" indent="0">
              <a:buNone/>
            </a:pPr>
            <a:r>
              <a:rPr lang="ru-RU" b="1" i="1" dirty="0" smtClean="0">
                <a:latin typeface="Georgia" pitchFamily="18" charset="0"/>
              </a:rPr>
              <a:t>Функція розвитку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Содержимое 4" descr="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8" y="2132856"/>
            <a:ext cx="3306316" cy="3306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Georgia" pitchFamily="18" charset="0"/>
              </a:rPr>
              <a:t>«Золоте правило дидактики»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uk-UA" dirty="0" smtClean="0">
                <a:latin typeface="Georgia" pitchFamily="18" charset="0"/>
              </a:rPr>
              <a:t>Нехай буде для учнів золотим правилом: </a:t>
            </a:r>
            <a:r>
              <a:rPr lang="uk-UA" b="1" dirty="0" smtClean="0">
                <a:latin typeface="Georgia" pitchFamily="18" charset="0"/>
              </a:rPr>
              <a:t>усе, що тільки можна, пропонувати для сприймання відчуттями</a:t>
            </a:r>
            <a:r>
              <a:rPr lang="uk-UA" dirty="0" smtClean="0">
                <a:latin typeface="Georgia" pitchFamily="18" charset="0"/>
              </a:rPr>
              <a:t>, а саме: </a:t>
            </a:r>
            <a:r>
              <a:rPr lang="uk-UA" b="1" dirty="0" smtClean="0">
                <a:latin typeface="Georgia" pitchFamily="18" charset="0"/>
              </a:rPr>
              <a:t>видиме</a:t>
            </a:r>
            <a:r>
              <a:rPr lang="uk-UA" dirty="0" smtClean="0">
                <a:latin typeface="Georgia" pitchFamily="18" charset="0"/>
              </a:rPr>
              <a:t> − для сприймання зором, </a:t>
            </a:r>
            <a:r>
              <a:rPr lang="uk-UA" b="1" dirty="0" smtClean="0">
                <a:latin typeface="Georgia" pitchFamily="18" charset="0"/>
              </a:rPr>
              <a:t>чутне</a:t>
            </a:r>
            <a:r>
              <a:rPr lang="uk-UA" dirty="0" smtClean="0">
                <a:latin typeface="Georgia" pitchFamily="18" charset="0"/>
              </a:rPr>
              <a:t> − слухом, запахи − нюхом, що підлягає </a:t>
            </a:r>
            <a:r>
              <a:rPr lang="uk-UA" b="1" dirty="0" smtClean="0">
                <a:latin typeface="Georgia" pitchFamily="18" charset="0"/>
              </a:rPr>
              <a:t>смаку</a:t>
            </a:r>
            <a:r>
              <a:rPr lang="uk-UA" dirty="0" smtClean="0">
                <a:latin typeface="Georgia" pitchFamily="18" charset="0"/>
              </a:rPr>
              <a:t> − смаком, доступне </a:t>
            </a:r>
            <a:r>
              <a:rPr lang="uk-UA" b="1" dirty="0" smtClean="0">
                <a:latin typeface="Georgia" pitchFamily="18" charset="0"/>
              </a:rPr>
              <a:t>дотику</a:t>
            </a:r>
            <a:r>
              <a:rPr lang="uk-UA" dirty="0" smtClean="0">
                <a:latin typeface="Georgia" pitchFamily="18" charset="0"/>
              </a:rPr>
              <a:t> − дотиком</a:t>
            </a:r>
            <a:r>
              <a:rPr lang="uk-UA" dirty="0" smtClean="0">
                <a:latin typeface="Georgia" pitchFamily="18" charset="0"/>
              </a:rPr>
              <a:t>.</a:t>
            </a:r>
            <a:endParaRPr lang="en-US" dirty="0" smtClean="0">
              <a:latin typeface="Georgia" pitchFamily="18" charset="0"/>
            </a:endParaRPr>
          </a:p>
          <a:p>
            <a:pPr marL="0" indent="360363" algn="just">
              <a:buNone/>
            </a:pPr>
            <a:r>
              <a:rPr lang="uk-UA" dirty="0" smtClean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Якщо </a:t>
            </a:r>
            <a:r>
              <a:rPr lang="uk-UA" dirty="0" smtClean="0">
                <a:latin typeface="Georgia" pitchFamily="18" charset="0"/>
              </a:rPr>
              <a:t>якісь</a:t>
            </a:r>
            <a:r>
              <a:rPr lang="ru-RU" dirty="0" smtClean="0">
                <a:latin typeface="Georgia" pitchFamily="18" charset="0"/>
              </a:rPr>
              <a:t> предмети відразу можна сприйняти декількома відчуттями, нехай вони відразу охоплюються декількома відчуттями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П</a:t>
            </a:r>
            <a:r>
              <a:rPr lang="uk-UA" sz="3600" b="1" dirty="0" smtClean="0">
                <a:latin typeface="Georgia" pitchFamily="18" charset="0"/>
              </a:rPr>
              <a:t>’</a:t>
            </a:r>
            <a:r>
              <a:rPr lang="ru-RU" sz="3600" b="1" dirty="0" smtClean="0">
                <a:latin typeface="Georgia" pitchFamily="18" charset="0"/>
              </a:rPr>
              <a:t>ять </a:t>
            </a:r>
            <a:r>
              <a:rPr lang="ru-RU" sz="3600" b="1" dirty="0" smtClean="0">
                <a:latin typeface="Georgia" pitchFamily="18" charset="0"/>
              </a:rPr>
              <a:t>основних органів </a:t>
            </a:r>
            <a:r>
              <a:rPr lang="ru-RU" sz="3600" b="1" dirty="0" smtClean="0">
                <a:latin typeface="Georgia" pitchFamily="18" charset="0"/>
              </a:rPr>
              <a:t>чуття </a:t>
            </a:r>
            <a:r>
              <a:rPr lang="ru-RU" sz="3600" b="1" dirty="0" smtClean="0">
                <a:latin typeface="Georgia" pitchFamily="18" charset="0"/>
              </a:rPr>
              <a:t>людини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4" name="Содержимое 3" descr="органи чутт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1700808"/>
            <a:ext cx="2777083" cy="387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З</a:t>
            </a:r>
            <a:r>
              <a:rPr lang="ru-RU" sz="3600" b="1" dirty="0" smtClean="0">
                <a:latin typeface="Georgia" pitchFamily="18" charset="0"/>
              </a:rPr>
              <a:t>акон </a:t>
            </a:r>
            <a:r>
              <a:rPr lang="ru-RU" sz="3600" b="1" dirty="0" smtClean="0">
                <a:latin typeface="Georgia" pitchFamily="18" charset="0"/>
              </a:rPr>
              <a:t>інтеріоризації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Georgia" pitchFamily="18" charset="0"/>
              </a:rPr>
              <a:t>передбачає </a:t>
            </a:r>
            <a:r>
              <a:rPr lang="ru-RU" sz="2800" b="1" dirty="0" smtClean="0">
                <a:latin typeface="Georgia" pitchFamily="18" charset="0"/>
              </a:rPr>
              <a:t>формування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b="1" dirty="0" smtClean="0">
                <a:latin typeface="Georgia" pitchFamily="18" charset="0"/>
              </a:rPr>
              <a:t>розумових дій </a:t>
            </a:r>
            <a:r>
              <a:rPr lang="ru-RU" sz="2800" dirty="0" smtClean="0">
                <a:latin typeface="Georgia" pitchFamily="18" charset="0"/>
              </a:rPr>
              <a:t>і внутрішнього плану свідомості </a:t>
            </a:r>
            <a:r>
              <a:rPr lang="ru-RU" sz="2800" b="1" dirty="0" smtClean="0">
                <a:latin typeface="Georgia" pitchFamily="18" charset="0"/>
              </a:rPr>
              <a:t>через засвоєння індивідуумом зовнішніх дій </a:t>
            </a:r>
            <a:r>
              <a:rPr lang="ru-RU" sz="2800" dirty="0" smtClean="0">
                <a:latin typeface="Georgia" pitchFamily="18" charset="0"/>
              </a:rPr>
              <a:t>з предметами і соціальних форм спілкування</a:t>
            </a:r>
            <a:r>
              <a:rPr lang="ru-RU" sz="2800" dirty="0" smtClean="0">
                <a:latin typeface="Georgia" pitchFamily="18" charset="0"/>
              </a:rPr>
              <a:t>.</a:t>
            </a:r>
          </a:p>
          <a:p>
            <a:pPr marL="0" indent="539750" algn="just">
              <a:buNone/>
            </a:pP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smtClean="0">
                <a:latin typeface="Georgia" pitchFamily="18" charset="0"/>
              </a:rPr>
              <a:t>Так, </a:t>
            </a:r>
            <a:r>
              <a:rPr lang="ru-RU" sz="2800" i="1" dirty="0" smtClean="0">
                <a:latin typeface="Georgia" pitchFamily="18" charset="0"/>
              </a:rPr>
              <a:t>відсутність або недостатня кількість </a:t>
            </a:r>
            <a:r>
              <a:rPr lang="ru-RU" sz="2800" dirty="0" smtClean="0">
                <a:latin typeface="Georgia" pitchFamily="18" charset="0"/>
              </a:rPr>
              <a:t>засобів знижує якість знань за рахунок зменшення </a:t>
            </a:r>
            <a:r>
              <a:rPr lang="ru-RU" sz="2800" dirty="0" smtClean="0">
                <a:latin typeface="Georgia" pitchFamily="18" charset="0"/>
              </a:rPr>
              <a:t>пізнавального </a:t>
            </a:r>
            <a:r>
              <a:rPr lang="ru-RU" sz="2800" dirty="0" smtClean="0">
                <a:latin typeface="Georgia" pitchFamily="18" charset="0"/>
              </a:rPr>
              <a:t>інтересу та </a:t>
            </a:r>
            <a:r>
              <a:rPr lang="ru-RU" sz="2800" dirty="0" smtClean="0">
                <a:latin typeface="Georgia" pitchFamily="18" charset="0"/>
              </a:rPr>
              <a:t>утруднення розуміння і образного сприйняття матеріалу. Але </a:t>
            </a:r>
            <a:r>
              <a:rPr lang="ru-RU" sz="2800" i="1" dirty="0" smtClean="0">
                <a:latin typeface="Georgia" pitchFamily="18" charset="0"/>
              </a:rPr>
              <a:t>велика кількість </a:t>
            </a:r>
            <a:r>
              <a:rPr lang="ru-RU" sz="2800" dirty="0" smtClean="0">
                <a:latin typeface="Georgia" pitchFamily="18" charset="0"/>
              </a:rPr>
              <a:t>демонстрацій створює розважальний настрій в учнів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Оптимальним при вивченні складної теми є </a:t>
            </a:r>
            <a:r>
              <a:rPr lang="ru-RU" sz="3600" b="1" dirty="0" smtClean="0">
                <a:latin typeface="Georgia" pitchFamily="18" charset="0"/>
              </a:rPr>
              <a:t>застосування</a:t>
            </a:r>
            <a:br>
              <a:rPr lang="ru-RU" sz="3600" b="1" dirty="0" smtClean="0">
                <a:latin typeface="Georgia" pitchFamily="18" charset="0"/>
              </a:rPr>
            </a:br>
            <a:r>
              <a:rPr lang="ru-RU" sz="3600" b="1" dirty="0" smtClean="0">
                <a:latin typeface="Georgia" pitchFamily="18" charset="0"/>
              </a:rPr>
              <a:t> </a:t>
            </a:r>
            <a:r>
              <a:rPr lang="ru-RU" sz="3600" b="1" dirty="0" smtClean="0">
                <a:latin typeface="Georgia" pitchFamily="18" charset="0"/>
              </a:rPr>
              <a:t>4-5 засобів навчання за урок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4" name="Содержимое 3" descr="кабінет біології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1362" y="2348880"/>
            <a:ext cx="5508950" cy="3670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latin typeface="Georgia" pitchFamily="18" charset="0"/>
              </a:rPr>
              <a:t>Класифікація дидактичних засобів навчання</a:t>
            </a:r>
            <a:endParaRPr lang="ru-RU" sz="36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>
                <a:latin typeface="Georgia" pitchFamily="18" charset="0"/>
              </a:rPr>
              <a:t>Класифікація С</a:t>
            </a:r>
            <a:r>
              <a:rPr lang="uk-UA" sz="3600" b="1" dirty="0" smtClean="0">
                <a:latin typeface="Georgia" pitchFamily="18" charset="0"/>
              </a:rPr>
              <a:t>. Г. </a:t>
            </a:r>
            <a:r>
              <a:rPr lang="uk-UA" sz="3600" b="1" dirty="0" err="1" smtClean="0">
                <a:latin typeface="Georgia" pitchFamily="18" charset="0"/>
              </a:rPr>
              <a:t>Шаповаленко</a:t>
            </a:r>
            <a:endParaRPr lang="ru-RU" sz="36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План 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Сутність засобів навчання.</a:t>
            </a:r>
            <a:endParaRPr lang="ru-RU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Функції засобів навчання.</a:t>
            </a:r>
            <a:endParaRPr lang="ru-RU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Класифікація дидактичних засобів навчання.</a:t>
            </a:r>
            <a:endParaRPr lang="ru-RU" dirty="0"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Загальна характеристика засобів навчання курсів «Біологія» та «Основ здоров’я».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Натуральні об</a:t>
            </a:r>
            <a:r>
              <a:rPr lang="uk-UA" sz="3600" b="1" dirty="0" smtClean="0">
                <a:latin typeface="Georgia" pitchFamily="18" charset="0"/>
              </a:rPr>
              <a:t>’</a:t>
            </a:r>
            <a:r>
              <a:rPr lang="ru-RU" sz="3600" b="1" dirty="0" smtClean="0">
                <a:latin typeface="Georgia" pitchFamily="18" charset="0"/>
              </a:rPr>
              <a:t>єкти</a:t>
            </a:r>
            <a:endParaRPr lang="ru-RU" sz="36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Засоби зображення й відображення об</a:t>
            </a:r>
            <a:r>
              <a:rPr lang="uk-UA" sz="3600" b="1" dirty="0" smtClean="0">
                <a:latin typeface="Georgia" pitchFamily="18" charset="0"/>
              </a:rPr>
              <a:t>’</a:t>
            </a:r>
            <a:r>
              <a:rPr lang="ru-RU" sz="3600" b="1" dirty="0" smtClean="0">
                <a:latin typeface="Georgia" pitchFamily="18" charset="0"/>
              </a:rPr>
              <a:t>єктів</a:t>
            </a:r>
            <a:endParaRPr lang="ru-RU" sz="36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Georgia" pitchFamily="18" charset="0"/>
              </a:rPr>
              <a:t>Т</a:t>
            </a:r>
            <a:r>
              <a:rPr lang="ru-RU" sz="3600" b="1" dirty="0" smtClean="0">
                <a:latin typeface="Georgia" pitchFamily="18" charset="0"/>
              </a:rPr>
              <a:t>ехнічні засоби</a:t>
            </a:r>
            <a:endParaRPr lang="ru-RU" sz="3600" b="1" dirty="0"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Georgia" pitchFamily="18" charset="0"/>
              </a:rPr>
              <a:t>Навчально-методичні посібники</a:t>
            </a:r>
            <a:endParaRPr lang="ru-RU" sz="36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Групи сучасні </a:t>
            </a:r>
            <a:r>
              <a:rPr lang="ru-RU" sz="3600" b="1" dirty="0" smtClean="0">
                <a:latin typeface="Georgia" pitchFamily="18" charset="0"/>
              </a:rPr>
              <a:t>дидактичні засоби навчання біології та основ здоров’я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291264" cy="4137323"/>
          </a:xfrm>
        </p:spPr>
        <p:txBody>
          <a:bodyPr>
            <a:noAutofit/>
          </a:bodyPr>
          <a:lstStyle/>
          <a:p>
            <a:pPr lvl="0"/>
            <a:r>
              <a:rPr lang="uk-UA" sz="2000" b="1" i="1" dirty="0" smtClean="0">
                <a:latin typeface="Georgia" pitchFamily="18" charset="0"/>
              </a:rPr>
              <a:t>Вербальні</a:t>
            </a:r>
            <a:r>
              <a:rPr lang="uk-UA" sz="2000" dirty="0" smtClean="0">
                <a:latin typeface="Georgia" pitchFamily="18" charset="0"/>
              </a:rPr>
              <a:t>, мова вчителя.</a:t>
            </a:r>
            <a:endParaRPr lang="ru-RU" sz="2000" dirty="0" smtClean="0">
              <a:latin typeface="Georgia" pitchFamily="18" charset="0"/>
            </a:endParaRPr>
          </a:p>
          <a:p>
            <a:pPr lvl="0"/>
            <a:r>
              <a:rPr lang="uk-UA" sz="2000" b="1" i="1" dirty="0" err="1" smtClean="0">
                <a:latin typeface="Georgia" pitchFamily="18" charset="0"/>
              </a:rPr>
              <a:t>Мовологічні</a:t>
            </a:r>
            <a:r>
              <a:rPr lang="uk-UA" sz="2000" dirty="0" smtClean="0">
                <a:latin typeface="Georgia" pitchFamily="18" charset="0"/>
              </a:rPr>
              <a:t>: біологічна чи </a:t>
            </a:r>
            <a:r>
              <a:rPr lang="uk-UA" sz="2000" dirty="0" err="1" smtClean="0">
                <a:latin typeface="Georgia" pitchFamily="18" charset="0"/>
              </a:rPr>
              <a:t>валеологічна</a:t>
            </a:r>
            <a:r>
              <a:rPr lang="uk-UA" sz="2000" dirty="0" smtClean="0">
                <a:latin typeface="Georgia" pitchFamily="18" charset="0"/>
              </a:rPr>
              <a:t> мова, зокрема термінологія.</a:t>
            </a:r>
            <a:endParaRPr lang="ru-RU" sz="2000" dirty="0" smtClean="0">
              <a:latin typeface="Georgia" pitchFamily="18" charset="0"/>
            </a:endParaRPr>
          </a:p>
          <a:p>
            <a:pPr lvl="0"/>
            <a:r>
              <a:rPr lang="uk-UA" sz="2000" b="1" i="1" dirty="0" smtClean="0">
                <a:latin typeface="Georgia" pitchFamily="18" charset="0"/>
              </a:rPr>
              <a:t>Друковані</a:t>
            </a:r>
            <a:r>
              <a:rPr lang="uk-UA" sz="2000" dirty="0" smtClean="0">
                <a:latin typeface="Georgia" pitchFamily="18" charset="0"/>
              </a:rPr>
              <a:t>: навчальні і навчально-методичні </a:t>
            </a:r>
            <a:r>
              <a:rPr lang="uk-UA" sz="2000" dirty="0" smtClean="0">
                <a:latin typeface="Georgia" pitchFamily="18" charset="0"/>
              </a:rPr>
              <a:t>посібники.</a:t>
            </a:r>
            <a:endParaRPr lang="ru-RU" sz="2000" dirty="0" smtClean="0">
              <a:latin typeface="Georgia" pitchFamily="18" charset="0"/>
            </a:endParaRPr>
          </a:p>
          <a:p>
            <a:pPr lvl="0"/>
            <a:r>
              <a:rPr lang="uk-UA" sz="2000" b="1" i="1" dirty="0" smtClean="0">
                <a:latin typeface="Georgia" pitchFamily="18" charset="0"/>
              </a:rPr>
              <a:t>Наочні</a:t>
            </a:r>
            <a:r>
              <a:rPr lang="uk-UA" sz="2000" dirty="0" smtClean="0">
                <a:latin typeface="Georgia" pitchFamily="18" charset="0"/>
              </a:rPr>
              <a:t>, які в свою чергу розділяють на: </a:t>
            </a:r>
            <a:r>
              <a:rPr lang="uk-UA" sz="2000" i="1" dirty="0" smtClean="0">
                <a:latin typeface="Georgia" pitchFamily="18" charset="0"/>
              </a:rPr>
              <a:t>зображальні</a:t>
            </a:r>
            <a:r>
              <a:rPr lang="uk-UA" sz="2000" dirty="0" smtClean="0">
                <a:latin typeface="Georgia" pitchFamily="18" charset="0"/>
              </a:rPr>
              <a:t> або </a:t>
            </a:r>
            <a:r>
              <a:rPr lang="uk-UA" sz="2000" i="1" dirty="0" smtClean="0">
                <a:latin typeface="Georgia" pitchFamily="18" charset="0"/>
              </a:rPr>
              <a:t>ілюстровані</a:t>
            </a:r>
            <a:r>
              <a:rPr lang="uk-UA" sz="2000" dirty="0" smtClean="0">
                <a:latin typeface="Georgia" pitchFamily="18" charset="0"/>
              </a:rPr>
              <a:t>  </a:t>
            </a:r>
            <a:r>
              <a:rPr lang="uk-UA" sz="2000" dirty="0" smtClean="0">
                <a:latin typeface="Georgia" pitchFamily="18" charset="0"/>
              </a:rPr>
              <a:t>та </a:t>
            </a:r>
            <a:r>
              <a:rPr lang="uk-UA" sz="2000" i="1" dirty="0" smtClean="0">
                <a:latin typeface="Georgia" pitchFamily="18" charset="0"/>
              </a:rPr>
              <a:t>природні</a:t>
            </a:r>
            <a:r>
              <a:rPr lang="uk-UA" sz="2000" dirty="0" smtClean="0">
                <a:latin typeface="Georgia" pitchFamily="18" charset="0"/>
              </a:rPr>
              <a:t>.</a:t>
            </a:r>
            <a:endParaRPr lang="ru-RU" sz="2000" dirty="0" smtClean="0">
              <a:latin typeface="Georgia" pitchFamily="18" charset="0"/>
            </a:endParaRPr>
          </a:p>
          <a:p>
            <a:pPr lvl="0"/>
            <a:r>
              <a:rPr lang="uk-UA" sz="2000" b="1" i="1" dirty="0" smtClean="0">
                <a:latin typeface="Georgia" pitchFamily="18" charset="0"/>
              </a:rPr>
              <a:t>Аудіовізуальні засоби (екранні</a:t>
            </a:r>
            <a:r>
              <a:rPr lang="uk-UA" sz="2000" dirty="0" smtClean="0">
                <a:latin typeface="Georgia" pitchFamily="18" charset="0"/>
              </a:rPr>
              <a:t> </a:t>
            </a:r>
            <a:r>
              <a:rPr lang="uk-UA" sz="2000" b="1" i="1" dirty="0" smtClean="0">
                <a:latin typeface="Georgia" pitchFamily="18" charset="0"/>
              </a:rPr>
              <a:t>приладдя)</a:t>
            </a:r>
            <a:r>
              <a:rPr lang="uk-UA" sz="2000" dirty="0" smtClean="0">
                <a:latin typeface="Georgia" pitchFamily="18" charset="0"/>
              </a:rPr>
              <a:t>: відеофільми, слайд-альбоми, комп’ютерні розробки, </a:t>
            </a:r>
            <a:r>
              <a:rPr lang="uk-UA" sz="2000" dirty="0" err="1" smtClean="0">
                <a:latin typeface="Georgia" pitchFamily="18" charset="0"/>
              </a:rPr>
              <a:t>мультимедіа</a:t>
            </a:r>
            <a:r>
              <a:rPr lang="uk-UA" sz="2000" dirty="0" smtClean="0">
                <a:latin typeface="Georgia" pitchFamily="18" charset="0"/>
              </a:rPr>
              <a:t>.</a:t>
            </a:r>
            <a:endParaRPr lang="ru-RU" sz="2000" dirty="0" smtClean="0">
              <a:latin typeface="Georgia" pitchFamily="18" charset="0"/>
            </a:endParaRPr>
          </a:p>
          <a:p>
            <a:pPr lvl="0"/>
            <a:r>
              <a:rPr lang="uk-UA" sz="2000" b="1" i="1" dirty="0" smtClean="0">
                <a:latin typeface="Georgia" pitchFamily="18" charset="0"/>
              </a:rPr>
              <a:t>Технічні</a:t>
            </a:r>
            <a:r>
              <a:rPr lang="uk-UA" sz="2000" dirty="0" smtClean="0">
                <a:latin typeface="Georgia" pitchFamily="18" charset="0"/>
              </a:rPr>
              <a:t> (</a:t>
            </a:r>
            <a:r>
              <a:rPr lang="uk-UA" sz="2000" b="1" i="1" dirty="0" smtClean="0">
                <a:latin typeface="Georgia" pitchFamily="18" charset="0"/>
              </a:rPr>
              <a:t>ТЗН</a:t>
            </a:r>
            <a:r>
              <a:rPr lang="uk-UA" sz="2000" dirty="0" smtClean="0">
                <a:latin typeface="Georgia" pitchFamily="18" charset="0"/>
              </a:rPr>
              <a:t>): телевізор, комп’ютер, </a:t>
            </a:r>
            <a:r>
              <a:rPr lang="uk-UA" sz="2000" dirty="0" err="1" smtClean="0">
                <a:latin typeface="Georgia" pitchFamily="18" charset="0"/>
              </a:rPr>
              <a:t>мільтимедійна</a:t>
            </a:r>
            <a:r>
              <a:rPr lang="uk-UA" sz="2000" dirty="0" smtClean="0">
                <a:latin typeface="Georgia" pitchFamily="18" charset="0"/>
              </a:rPr>
              <a:t> дошка.</a:t>
            </a:r>
            <a:endParaRPr lang="ru-RU" sz="2000" dirty="0" smtClean="0">
              <a:latin typeface="Georgia" pitchFamily="18" charset="0"/>
            </a:endParaRPr>
          </a:p>
          <a:p>
            <a:pPr lvl="0"/>
            <a:r>
              <a:rPr lang="uk-UA" sz="2000" b="1" i="1" dirty="0" smtClean="0">
                <a:latin typeface="Georgia" pitchFamily="18" charset="0"/>
              </a:rPr>
              <a:t>Матеріально-технічні</a:t>
            </a:r>
            <a:r>
              <a:rPr lang="uk-UA" sz="2000" dirty="0" smtClean="0">
                <a:latin typeface="Georgia" pitchFamily="18" charset="0"/>
              </a:rPr>
              <a:t>: обладнання кабінету біології та основ здоров’я.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b="1" i="1" dirty="0" smtClean="0">
                <a:latin typeface="Georgia" pitchFamily="18" charset="0"/>
              </a:rPr>
              <a:t>Біологічний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b="1" i="1" dirty="0" smtClean="0">
                <a:latin typeface="Georgia" pitchFamily="18" charset="0"/>
              </a:rPr>
              <a:t>експеримент</a:t>
            </a:r>
            <a:r>
              <a:rPr lang="ru-RU" sz="2000" dirty="0" smtClean="0">
                <a:latin typeface="Georgia" pitchFamily="18" charset="0"/>
              </a:rPr>
              <a:t>, одночасно виступає і як метод навчання</a:t>
            </a:r>
            <a:endParaRPr lang="ru-RU" sz="20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latin typeface="Georgia" pitchFamily="18" charset="0"/>
              </a:rPr>
              <a:t>Мова </a:t>
            </a:r>
            <a:r>
              <a:rPr lang="ru-RU" sz="3600" b="1" dirty="0" smtClean="0">
                <a:latin typeface="Georgia" pitchFamily="18" charset="0"/>
              </a:rPr>
              <a:t>вчителя </a:t>
            </a:r>
            <a:r>
              <a:rPr lang="uk-UA" sz="3600" b="1" dirty="0" smtClean="0">
                <a:latin typeface="Georgia" pitchFamily="18" charset="0"/>
              </a:rPr>
              <a:t>біології та основ здоров’я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4" name="Содержимое 3" descr="00d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7300" y="1778318"/>
            <a:ext cx="6629400" cy="416972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Georgia" pitchFamily="18" charset="0"/>
              </a:rPr>
              <a:t>Підручник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Основи здоров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484784"/>
            <a:ext cx="2556867" cy="426144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Georgia" pitchFamily="18" charset="0"/>
              </a:rPr>
              <a:t>Зображальні наочні засоби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4" name="Содержимое 3" descr="00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556792"/>
            <a:ext cx="5530725" cy="41396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latin typeface="Georgia" pitchFamily="18" charset="0"/>
              </a:rPr>
              <a:t>Г</a:t>
            </a:r>
            <a:r>
              <a:rPr lang="ru-RU" sz="3600" b="1" dirty="0" smtClean="0">
                <a:latin typeface="Georgia" pitchFamily="18" charset="0"/>
              </a:rPr>
              <a:t>рафічн</a:t>
            </a:r>
            <a:r>
              <a:rPr lang="uk-UA" sz="3600" b="1" dirty="0" smtClean="0">
                <a:latin typeface="Georgia" pitchFamily="18" charset="0"/>
              </a:rPr>
              <a:t>і</a:t>
            </a:r>
            <a:r>
              <a:rPr lang="ru-RU" sz="3600" b="1" dirty="0" smtClean="0">
                <a:latin typeface="Georgia" pitchFamily="18" charset="0"/>
              </a:rPr>
              <a:t> наочн</a:t>
            </a:r>
            <a:r>
              <a:rPr lang="uk-UA" sz="3600" b="1" dirty="0" smtClean="0">
                <a:latin typeface="Georgia" pitchFamily="18" charset="0"/>
              </a:rPr>
              <a:t>і засоби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4" name="Содержимое 3" descr="6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412776"/>
            <a:ext cx="5616624" cy="421246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Georgia" pitchFamily="18" charset="0"/>
              </a:rPr>
              <a:t>Природні наочні засоби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4" name="Содержимое 3" descr="кабінет біології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772816"/>
            <a:ext cx="4876800" cy="3657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5674642"/>
          </a:xfrm>
        </p:spPr>
        <p:txBody>
          <a:bodyPr>
            <a:normAutofit/>
          </a:bodyPr>
          <a:lstStyle/>
          <a:p>
            <a:r>
              <a:rPr lang="uk-UA" sz="3200" dirty="0">
                <a:latin typeface="Georgia" pitchFamily="18" charset="0"/>
              </a:rPr>
              <a:t>«</a:t>
            </a:r>
            <a:r>
              <a:rPr lang="uk-UA" sz="3200" dirty="0" smtClean="0">
                <a:latin typeface="Georgia" pitchFamily="18" charset="0"/>
              </a:rPr>
              <a:t>Типовий перелік </a:t>
            </a:r>
            <a:r>
              <a:rPr lang="uk-UA" sz="3200" dirty="0">
                <a:latin typeface="Georgia" pitchFamily="18" charset="0"/>
              </a:rPr>
              <a:t>навчального обладнання і навчально-наочних посібників для загальноосвітньої школи»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4" name="Содержимое 3" descr="00m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559678"/>
            <a:ext cx="3876743" cy="5667093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latin typeface="Georgia" pitchFamily="18" charset="0"/>
              </a:rPr>
              <a:t>Аудіовізуальні </a:t>
            </a:r>
            <a:r>
              <a:rPr lang="uk-UA" sz="3600" b="1" dirty="0" smtClean="0">
                <a:latin typeface="Georgia" pitchFamily="18" charset="0"/>
              </a:rPr>
              <a:t>та </a:t>
            </a:r>
            <a:r>
              <a:rPr lang="uk-UA" sz="3600" b="1" dirty="0" smtClean="0">
                <a:latin typeface="Georgia" pitchFamily="18" charset="0"/>
              </a:rPr>
              <a:t>технічні засоби </a:t>
            </a:r>
            <a:r>
              <a:rPr lang="uk-UA" sz="3600" b="1" dirty="0" smtClean="0">
                <a:latin typeface="Georgia" pitchFamily="18" charset="0"/>
              </a:rPr>
              <a:t>навчання 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5" name="Содержимое 4" descr="00;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844824"/>
            <a:ext cx="5733970" cy="3096344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Кабінетна </a:t>
            </a:r>
            <a:r>
              <a:rPr lang="ru-RU" sz="3600" b="1" dirty="0" smtClean="0">
                <a:latin typeface="Georgia" pitchFamily="18" charset="0"/>
              </a:rPr>
              <a:t>система навчання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4" name="Содержимое 3" descr="кабінет біології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Georgia" pitchFamily="18" charset="0"/>
              </a:rPr>
              <a:t>Процес </a:t>
            </a:r>
            <a:r>
              <a:rPr lang="ru-RU" sz="3600" b="1" dirty="0" smtClean="0">
                <a:latin typeface="Georgia" pitchFamily="18" charset="0"/>
              </a:rPr>
              <a:t>підготовки до проведення уроку з використанням </a:t>
            </a:r>
            <a:r>
              <a:rPr lang="uk-UA" sz="3600" b="1" dirty="0" smtClean="0">
                <a:latin typeface="Georgia" pitchFamily="18" charset="0"/>
              </a:rPr>
              <a:t>засобів навчання </a:t>
            </a:r>
            <a:r>
              <a:rPr lang="uk-UA" sz="3600" b="1" dirty="0" smtClean="0">
                <a:latin typeface="Georgia" pitchFamily="18" charset="0"/>
              </a:rPr>
              <a:t>вчителем </a:t>
            </a:r>
            <a:r>
              <a:rPr lang="uk-UA" sz="3600" b="1" dirty="0" smtClean="0">
                <a:latin typeface="Georgia" pitchFamily="18" charset="0"/>
              </a:rPr>
              <a:t>біології та основ </a:t>
            </a:r>
            <a:r>
              <a:rPr lang="uk-UA" sz="3600" b="1" dirty="0" smtClean="0">
                <a:latin typeface="Georgia" pitchFamily="18" charset="0"/>
              </a:rPr>
              <a:t>здоров’я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4" name="Содержимое 3" descr="Рисунок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6131" y="2564904"/>
            <a:ext cx="4581984" cy="344986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361950">
              <a:buNone/>
            </a:pPr>
            <a:r>
              <a:rPr lang="uk-UA" dirty="0" smtClean="0">
                <a:latin typeface="Georgia" pitchFamily="18" charset="0"/>
              </a:rPr>
              <a:t>Таким чином, у</a:t>
            </a:r>
            <a:r>
              <a:rPr lang="ru-RU" dirty="0" smtClean="0">
                <a:latin typeface="Georgia" pitchFamily="18" charset="0"/>
              </a:rPr>
              <a:t>спішність процесу навчання, </a:t>
            </a:r>
            <a:r>
              <a:rPr lang="uk-UA" dirty="0" smtClean="0">
                <a:latin typeface="Georgia" pitchFamily="18" charset="0"/>
              </a:rPr>
              <a:t>педагогічна </a:t>
            </a:r>
            <a:r>
              <a:rPr lang="ru-RU" dirty="0" smtClean="0">
                <a:latin typeface="Georgia" pitchFamily="18" charset="0"/>
              </a:rPr>
              <a:t>ефективність використання тих </a:t>
            </a:r>
            <a:r>
              <a:rPr lang="uk-UA" dirty="0" smtClean="0">
                <a:latin typeface="Georgia" pitchFamily="18" charset="0"/>
              </a:rPr>
              <a:t>чи інших </a:t>
            </a:r>
            <a:r>
              <a:rPr lang="ru-RU" dirty="0" smtClean="0">
                <a:latin typeface="Georgia" pitchFamily="18" charset="0"/>
              </a:rPr>
              <a:t>методів навчання значною мірою залежать від</a:t>
            </a:r>
            <a:r>
              <a:rPr lang="uk-UA" dirty="0" smtClean="0">
                <a:latin typeface="Georgia" pitchFamily="18" charset="0"/>
              </a:rPr>
              <a:t> правильного застосування засобів навчання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pPr marL="0" indent="361950">
              <a:buNone/>
            </a:pPr>
            <a:r>
              <a:rPr lang="uk-UA" dirty="0" smtClean="0">
                <a:latin typeface="Georgia" pitchFamily="18" charset="0"/>
              </a:rPr>
              <a:t>Засоби навчання суттєво впливають на якість знань учнів, їх розумовий та особистісний розвиток </a:t>
            </a:r>
            <a:r>
              <a:rPr lang="uk-UA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143000"/>
          </a:xfrm>
        </p:spPr>
        <p:txBody>
          <a:bodyPr/>
          <a:lstStyle/>
          <a:p>
            <a:r>
              <a:rPr lang="uk-UA" b="1" dirty="0" smtClean="0">
                <a:latin typeface="Georgia" pitchFamily="18" charset="0"/>
              </a:rPr>
              <a:t>Дякую за увагу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Освітній процес</a:t>
            </a:r>
            <a:endParaRPr lang="ru-RU" sz="3200" b="1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Сутність засобів навчання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2800" b="1" dirty="0" smtClean="0">
                <a:latin typeface="Georgia" pitchFamily="18" charset="0"/>
              </a:rPr>
              <a:t>Засоби </a:t>
            </a:r>
            <a:r>
              <a:rPr lang="ru-RU" sz="2800" b="1" dirty="0">
                <a:latin typeface="Georgia" pitchFamily="18" charset="0"/>
              </a:rPr>
              <a:t>навчання</a:t>
            </a:r>
            <a:r>
              <a:rPr lang="ru-RU" sz="2800" i="1" dirty="0">
                <a:latin typeface="Georgia" pitchFamily="18" charset="0"/>
              </a:rPr>
              <a:t> – матеріальні та ідеальні об’єкти, які залучаються до освітнього процесу в якості носіїв інформації та знаряддя діяльності педагога та учнів.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5" name="Содержимое 4" descr="0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628800"/>
            <a:ext cx="3754760" cy="3723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Взаємовплив між методами і засобами навчання</a:t>
            </a:r>
            <a:endParaRPr lang="ru-RU" sz="3200" b="1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Georgia" pitchFamily="18" charset="0"/>
              </a:rPr>
              <a:t>Засоби </a:t>
            </a:r>
            <a:r>
              <a:rPr lang="ru-RU" sz="3600" b="1" dirty="0">
                <a:latin typeface="Georgia" pitchFamily="18" charset="0"/>
              </a:rPr>
              <a:t>навчання мають самостійний </a:t>
            </a:r>
            <a:r>
              <a:rPr lang="ru-RU" sz="3600" b="1" dirty="0" smtClean="0">
                <a:latin typeface="Georgia" pitchFamily="18" charset="0"/>
              </a:rPr>
              <a:t>статус  - можуть виступати як спосіб реалізації  чи розвитку змісту, методів і організаційних форм </a:t>
            </a:r>
            <a:r>
              <a:rPr lang="uk-UA" sz="3600" b="1" dirty="0" smtClean="0">
                <a:latin typeface="Georgia" pitchFamily="18" charset="0"/>
              </a:rPr>
              <a:t>навчання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Georgia" pitchFamily="18" charset="0"/>
            </a:endParaRPr>
          </a:p>
        </p:txBody>
      </p:sp>
      <p:pic>
        <p:nvPicPr>
          <p:cNvPr id="5" name="Содержимое 4" descr="00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3237" y="3068638"/>
            <a:ext cx="3057525" cy="305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Georgia" pitchFamily="18" charset="0"/>
              </a:rPr>
              <a:t>Ефективність засобів навчання визначається такими чинниками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000" dirty="0">
                <a:latin typeface="Georgia" pitchFamily="18" charset="0"/>
              </a:rPr>
              <a:t>наскільки засоби навчання відповідають потребам навчально-пізнавальної діяльності</a:t>
            </a:r>
            <a:r>
              <a:rPr lang="uk-UA" sz="3000" dirty="0">
                <a:latin typeface="Georgia" pitchFamily="18" charset="0"/>
              </a:rPr>
              <a:t>, </a:t>
            </a:r>
            <a:r>
              <a:rPr lang="ru-RU" sz="3000" dirty="0">
                <a:latin typeface="Georgia" pitchFamily="18" charset="0"/>
              </a:rPr>
              <a:t>традиційно функції засобів навчання розглядають у взаємозв’язку з діяльністю вчителя: інформаційна й управління пізнавальною діяльністю;</a:t>
            </a:r>
          </a:p>
          <a:p>
            <a:pPr lvl="0"/>
            <a:r>
              <a:rPr lang="ru-RU" sz="3000" dirty="0">
                <a:latin typeface="Georgia" pitchFamily="18" charset="0"/>
              </a:rPr>
              <a:t>умови, у рамках яких вони використовуються</a:t>
            </a:r>
            <a:r>
              <a:rPr lang="uk-UA" sz="3000" dirty="0">
                <a:latin typeface="Georgia" pitchFamily="18" charset="0"/>
              </a:rPr>
              <a:t>:</a:t>
            </a:r>
            <a:r>
              <a:rPr lang="ru-RU" sz="3000" dirty="0">
                <a:latin typeface="Georgia" pitchFamily="18" charset="0"/>
              </a:rPr>
              <a:t> навчальна ситуація, вчитель, учні.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Georgia" pitchFamily="18" charset="0"/>
              </a:rPr>
              <a:t>Функції засобів навчання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2530624" cy="3845024"/>
          </a:xfrm>
        </p:spPr>
        <p:txBody>
          <a:bodyPr anchor="ctr"/>
          <a:lstStyle/>
          <a:p>
            <a:pPr marL="0" indent="0">
              <a:buNone/>
            </a:pPr>
            <a:r>
              <a:rPr lang="ru-RU" b="1" i="1" dirty="0">
                <a:latin typeface="Georgia" pitchFamily="18" charset="0"/>
              </a:rPr>
              <a:t>Функція наочності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7" name="Содержимое 6" descr="здоровя людини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79912" y="2391381"/>
            <a:ext cx="4320480" cy="2838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639</Words>
  <Application>Microsoft Office PowerPoint</Application>
  <PresentationFormat>Экран (4:3)</PresentationFormat>
  <Paragraphs>93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СУЧАСНІ ДИДАКТИЧНІ ЗАСОБИ НАВЧАННЯ</vt:lpstr>
      <vt:lpstr>План </vt:lpstr>
      <vt:lpstr>«Типовий перелік навчального обладнання і навчально-наочних посібників для загальноосвітньої школи»</vt:lpstr>
      <vt:lpstr>Освітній процес</vt:lpstr>
      <vt:lpstr>Сутність засобів навчання</vt:lpstr>
      <vt:lpstr>Взаємовплив між методами і засобами навчання</vt:lpstr>
      <vt:lpstr>Засоби навчання мають самостійний статус  - можуть виступати як спосіб реалізації  чи розвитку змісту, методів і організаційних форм навчання </vt:lpstr>
      <vt:lpstr>Ефективність засобів навчання визначається такими чинниками</vt:lpstr>
      <vt:lpstr>Функції засобів навчання</vt:lpstr>
      <vt:lpstr>Функції засобів навчання</vt:lpstr>
      <vt:lpstr>Функції засобів навчання</vt:lpstr>
      <vt:lpstr>Функції засобів навчання</vt:lpstr>
      <vt:lpstr>Функції засобів навчання</vt:lpstr>
      <vt:lpstr>«Золоте правило дидактики»</vt:lpstr>
      <vt:lpstr>П’ять основних органів чуття людини</vt:lpstr>
      <vt:lpstr>Закон інтеріоризації</vt:lpstr>
      <vt:lpstr>Оптимальним при вивченні складної теми є застосування  4-5 засобів навчання за урок</vt:lpstr>
      <vt:lpstr>Класифікація дидактичних засобів навчання</vt:lpstr>
      <vt:lpstr>Класифікація С. Г. Шаповаленко</vt:lpstr>
      <vt:lpstr>Натуральні об’єкти</vt:lpstr>
      <vt:lpstr>Засоби зображення й відображення об’єктів</vt:lpstr>
      <vt:lpstr>Технічні засоби</vt:lpstr>
      <vt:lpstr>Навчально-методичні посібники</vt:lpstr>
      <vt:lpstr>Групи сучасні дидактичні засоби навчання біології та основ здоров’я</vt:lpstr>
      <vt:lpstr>Мова вчителя біології та основ здоров’я</vt:lpstr>
      <vt:lpstr>Підручник </vt:lpstr>
      <vt:lpstr>Зображальні наочні засоби</vt:lpstr>
      <vt:lpstr>Графічні наочні засоби</vt:lpstr>
      <vt:lpstr>Природні наочні засоби</vt:lpstr>
      <vt:lpstr>Аудіовізуальні та технічні засоби навчання </vt:lpstr>
      <vt:lpstr>Кабінетна система навчання</vt:lpstr>
      <vt:lpstr>Процес підготовки до проведення уроку з використанням засобів навчання вчителем біології та основ здоров’я</vt:lpstr>
      <vt:lpstr>Слайд 33</vt:lpstr>
      <vt:lpstr>Дякую за увагу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СУЧАСНІ ДИДАКТИЧНІ ЗАСОБИ НАВЧАННЯ</dc:title>
  <dc:creator>User</dc:creator>
  <cp:lastModifiedBy>User</cp:lastModifiedBy>
  <cp:revision>118</cp:revision>
  <dcterms:created xsi:type="dcterms:W3CDTF">2022-03-27T16:11:00Z</dcterms:created>
  <dcterms:modified xsi:type="dcterms:W3CDTF">2022-03-27T21:51:16Z</dcterms:modified>
</cp:coreProperties>
</file>