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95" r:id="rId3"/>
    <p:sldId id="257" r:id="rId4"/>
    <p:sldId id="258" r:id="rId5"/>
    <p:sldId id="288" r:id="rId6"/>
    <p:sldId id="289" r:id="rId7"/>
    <p:sldId id="290" r:id="rId8"/>
    <p:sldId id="291" r:id="rId9"/>
    <p:sldId id="292" r:id="rId10"/>
    <p:sldId id="281" r:id="rId11"/>
    <p:sldId id="282" r:id="rId12"/>
    <p:sldId id="283" r:id="rId13"/>
    <p:sldId id="259" r:id="rId14"/>
    <p:sldId id="297" r:id="rId15"/>
    <p:sldId id="296" r:id="rId16"/>
    <p:sldId id="284" r:id="rId17"/>
    <p:sldId id="300" r:id="rId18"/>
    <p:sldId id="260" r:id="rId19"/>
    <p:sldId id="301" r:id="rId20"/>
    <p:sldId id="263" r:id="rId21"/>
    <p:sldId id="264" r:id="rId22"/>
    <p:sldId id="302" r:id="rId23"/>
    <p:sldId id="306" r:id="rId24"/>
    <p:sldId id="287" r:id="rId25"/>
    <p:sldId id="303" r:id="rId26"/>
    <p:sldId id="305" r:id="rId27"/>
    <p:sldId id="279" r:id="rId28"/>
    <p:sldId id="285" r:id="rId29"/>
    <p:sldId id="286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6285A-ED83-4BCB-88B0-02F5513038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F45C90-FBEA-4819-A529-AE47B349199A}">
      <dgm:prSet phldrT="[Текст]"/>
      <dgm:spPr/>
      <dgm:t>
        <a:bodyPr/>
        <a:lstStyle/>
        <a:p>
          <a:r>
            <a:rPr lang="uk-UA" dirty="0"/>
            <a:t>Героїко-патріотична</a:t>
          </a:r>
          <a:endParaRPr lang="ru-RU" dirty="0"/>
        </a:p>
      </dgm:t>
    </dgm:pt>
    <dgm:pt modelId="{673BE3CA-744F-4A5B-BDAD-0C4523D27887}" type="parTrans" cxnId="{28EAC6C4-F1D1-440E-9C3A-9ECB0C328F98}">
      <dgm:prSet/>
      <dgm:spPr/>
      <dgm:t>
        <a:bodyPr/>
        <a:lstStyle/>
        <a:p>
          <a:endParaRPr lang="ru-RU"/>
        </a:p>
      </dgm:t>
    </dgm:pt>
    <dgm:pt modelId="{A2DC90B2-8038-4D3A-9E2E-46A28B2B1EB5}" type="sibTrans" cxnId="{28EAC6C4-F1D1-440E-9C3A-9ECB0C328F98}">
      <dgm:prSet/>
      <dgm:spPr/>
      <dgm:t>
        <a:bodyPr/>
        <a:lstStyle/>
        <a:p>
          <a:endParaRPr lang="ru-RU"/>
        </a:p>
      </dgm:t>
    </dgm:pt>
    <dgm:pt modelId="{ACDB538B-23BE-462D-88A3-BDD8E8E2C22A}">
      <dgm:prSet phldrT="[Текст]"/>
      <dgm:spPr/>
      <dgm:t>
        <a:bodyPr/>
        <a:lstStyle/>
        <a:p>
          <a:r>
            <a:rPr lang="uk-UA" dirty="0" err="1"/>
            <a:t>Філософсько</a:t>
          </a:r>
          <a:r>
            <a:rPr lang="uk-UA" dirty="0"/>
            <a:t>-моралізаторська</a:t>
          </a:r>
          <a:endParaRPr lang="ru-RU" dirty="0"/>
        </a:p>
      </dgm:t>
    </dgm:pt>
    <dgm:pt modelId="{F0A7D138-A52A-4DB2-80C1-278E83469AC8}" type="parTrans" cxnId="{1E9FFB97-29B0-4462-BD3B-0B59977CE5D2}">
      <dgm:prSet/>
      <dgm:spPr/>
      <dgm:t>
        <a:bodyPr/>
        <a:lstStyle/>
        <a:p>
          <a:endParaRPr lang="ru-RU"/>
        </a:p>
      </dgm:t>
    </dgm:pt>
    <dgm:pt modelId="{DC52F766-8F7C-4379-B211-A8C7B800F68D}" type="sibTrans" cxnId="{1E9FFB97-29B0-4462-BD3B-0B59977CE5D2}">
      <dgm:prSet/>
      <dgm:spPr/>
      <dgm:t>
        <a:bodyPr/>
        <a:lstStyle/>
        <a:p>
          <a:endParaRPr lang="ru-RU"/>
        </a:p>
      </dgm:t>
    </dgm:pt>
    <dgm:pt modelId="{A26949B0-9041-4419-B7DD-1E8A01753008}">
      <dgm:prSet phldrT="[Текст]"/>
      <dgm:spPr/>
      <dgm:t>
        <a:bodyPr/>
        <a:lstStyle/>
        <a:p>
          <a:r>
            <a:rPr lang="uk-UA" dirty="0"/>
            <a:t>Любовна</a:t>
          </a:r>
          <a:endParaRPr lang="ru-RU" dirty="0"/>
        </a:p>
      </dgm:t>
    </dgm:pt>
    <dgm:pt modelId="{4B6AE479-C75D-4A18-817A-78F261B4AE95}" type="parTrans" cxnId="{350D58F0-9566-4C8C-8176-195ACAF2AAE5}">
      <dgm:prSet/>
      <dgm:spPr/>
      <dgm:t>
        <a:bodyPr/>
        <a:lstStyle/>
        <a:p>
          <a:endParaRPr lang="ru-RU"/>
        </a:p>
      </dgm:t>
    </dgm:pt>
    <dgm:pt modelId="{3F1CB1C2-FAF6-4896-AD83-B133D7EB4CC1}" type="sibTrans" cxnId="{350D58F0-9566-4C8C-8176-195ACAF2AAE5}">
      <dgm:prSet/>
      <dgm:spPr/>
      <dgm:t>
        <a:bodyPr/>
        <a:lstStyle/>
        <a:p>
          <a:endParaRPr lang="ru-RU"/>
        </a:p>
      </dgm:t>
    </dgm:pt>
    <dgm:pt modelId="{6D9B0C3F-39E4-4CAB-8591-535EFA88FAC7}" type="pres">
      <dgm:prSet presAssocID="{8CC6285A-ED83-4BCB-88B0-02F55130388F}" presName="linear" presStyleCnt="0">
        <dgm:presLayoutVars>
          <dgm:animLvl val="lvl"/>
          <dgm:resizeHandles val="exact"/>
        </dgm:presLayoutVars>
      </dgm:prSet>
      <dgm:spPr/>
    </dgm:pt>
    <dgm:pt modelId="{3AB5AFEB-5C0A-4010-8930-B21D3B9128F0}" type="pres">
      <dgm:prSet presAssocID="{15F45C90-FBEA-4819-A529-AE47B349199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6BE6CB-5EAD-4C88-908D-F3858F78E056}" type="pres">
      <dgm:prSet presAssocID="{A2DC90B2-8038-4D3A-9E2E-46A28B2B1EB5}" presName="spacer" presStyleCnt="0"/>
      <dgm:spPr/>
    </dgm:pt>
    <dgm:pt modelId="{D9435235-073C-422B-AEB2-227B09071E88}" type="pres">
      <dgm:prSet presAssocID="{ACDB538B-23BE-462D-88A3-BDD8E8E2C22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9D9C714-557E-49F0-B8C4-2AFF24949109}" type="pres">
      <dgm:prSet presAssocID="{DC52F766-8F7C-4379-B211-A8C7B800F68D}" presName="spacer" presStyleCnt="0"/>
      <dgm:spPr/>
    </dgm:pt>
    <dgm:pt modelId="{0BF3C2B0-7119-4560-A705-03B52371C6C5}" type="pres">
      <dgm:prSet presAssocID="{A26949B0-9041-4419-B7DD-1E8A0175300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4CF170D-F1FE-4750-9534-CC8ED37FDC29}" type="presOf" srcId="{15F45C90-FBEA-4819-A529-AE47B349199A}" destId="{3AB5AFEB-5C0A-4010-8930-B21D3B9128F0}" srcOrd="0" destOrd="0" presId="urn:microsoft.com/office/officeart/2005/8/layout/vList2"/>
    <dgm:cxn modelId="{FD80326F-BF98-4396-A9BF-9D83824C1986}" type="presOf" srcId="{8CC6285A-ED83-4BCB-88B0-02F55130388F}" destId="{6D9B0C3F-39E4-4CAB-8591-535EFA88FAC7}" srcOrd="0" destOrd="0" presId="urn:microsoft.com/office/officeart/2005/8/layout/vList2"/>
    <dgm:cxn modelId="{AF3D3770-A9E0-4876-9FF0-1B7BD48B7635}" type="presOf" srcId="{A26949B0-9041-4419-B7DD-1E8A01753008}" destId="{0BF3C2B0-7119-4560-A705-03B52371C6C5}" srcOrd="0" destOrd="0" presId="urn:microsoft.com/office/officeart/2005/8/layout/vList2"/>
    <dgm:cxn modelId="{AC51C788-B2B5-47D6-8C66-DEACC76680BB}" type="presOf" srcId="{ACDB538B-23BE-462D-88A3-BDD8E8E2C22A}" destId="{D9435235-073C-422B-AEB2-227B09071E88}" srcOrd="0" destOrd="0" presId="urn:microsoft.com/office/officeart/2005/8/layout/vList2"/>
    <dgm:cxn modelId="{1E9FFB97-29B0-4462-BD3B-0B59977CE5D2}" srcId="{8CC6285A-ED83-4BCB-88B0-02F55130388F}" destId="{ACDB538B-23BE-462D-88A3-BDD8E8E2C22A}" srcOrd="1" destOrd="0" parTransId="{F0A7D138-A52A-4DB2-80C1-278E83469AC8}" sibTransId="{DC52F766-8F7C-4379-B211-A8C7B800F68D}"/>
    <dgm:cxn modelId="{28EAC6C4-F1D1-440E-9C3A-9ECB0C328F98}" srcId="{8CC6285A-ED83-4BCB-88B0-02F55130388F}" destId="{15F45C90-FBEA-4819-A529-AE47B349199A}" srcOrd="0" destOrd="0" parTransId="{673BE3CA-744F-4A5B-BDAD-0C4523D27887}" sibTransId="{A2DC90B2-8038-4D3A-9E2E-46A28B2B1EB5}"/>
    <dgm:cxn modelId="{350D58F0-9566-4C8C-8176-195ACAF2AAE5}" srcId="{8CC6285A-ED83-4BCB-88B0-02F55130388F}" destId="{A26949B0-9041-4419-B7DD-1E8A01753008}" srcOrd="2" destOrd="0" parTransId="{4B6AE479-C75D-4A18-817A-78F261B4AE95}" sibTransId="{3F1CB1C2-FAF6-4896-AD83-B133D7EB4CC1}"/>
    <dgm:cxn modelId="{8D4968F4-0303-4C29-B51F-EABDB0664629}" type="presParOf" srcId="{6D9B0C3F-39E4-4CAB-8591-535EFA88FAC7}" destId="{3AB5AFEB-5C0A-4010-8930-B21D3B9128F0}" srcOrd="0" destOrd="0" presId="urn:microsoft.com/office/officeart/2005/8/layout/vList2"/>
    <dgm:cxn modelId="{86F9BF2D-E732-4D17-9082-A312FED3DB3B}" type="presParOf" srcId="{6D9B0C3F-39E4-4CAB-8591-535EFA88FAC7}" destId="{856BE6CB-5EAD-4C88-908D-F3858F78E056}" srcOrd="1" destOrd="0" presId="urn:microsoft.com/office/officeart/2005/8/layout/vList2"/>
    <dgm:cxn modelId="{3F2F3EA7-BAC2-42BA-A3AC-1EBF8AAEDB5F}" type="presParOf" srcId="{6D9B0C3F-39E4-4CAB-8591-535EFA88FAC7}" destId="{D9435235-073C-422B-AEB2-227B09071E88}" srcOrd="2" destOrd="0" presId="urn:microsoft.com/office/officeart/2005/8/layout/vList2"/>
    <dgm:cxn modelId="{6CAD10C7-358B-4BA2-859B-3592070C7D83}" type="presParOf" srcId="{6D9B0C3F-39E4-4CAB-8591-535EFA88FAC7}" destId="{19D9C714-557E-49F0-B8C4-2AFF24949109}" srcOrd="3" destOrd="0" presId="urn:microsoft.com/office/officeart/2005/8/layout/vList2"/>
    <dgm:cxn modelId="{CB15B95A-CD85-448A-953C-07C6BAF79CD0}" type="presParOf" srcId="{6D9B0C3F-39E4-4CAB-8591-535EFA88FAC7}" destId="{0BF3C2B0-7119-4560-A705-03B52371C6C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B37BA8-B718-48F8-B88C-2B79B3900C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F5E59D-14FF-48DD-937E-592F45775E77}">
      <dgm:prSet phldrT="[Текст]"/>
      <dgm:spPr/>
      <dgm:t>
        <a:bodyPr/>
        <a:lstStyle/>
        <a:p>
          <a:r>
            <a:rPr lang="uk-UA" dirty="0"/>
            <a:t>сольна</a:t>
          </a:r>
          <a:endParaRPr lang="ru-RU" dirty="0"/>
        </a:p>
      </dgm:t>
    </dgm:pt>
    <dgm:pt modelId="{5C1A75CE-ACC2-40AA-8D20-FEF2DE7CD188}" type="parTrans" cxnId="{61CBBCE4-A4DE-40D6-8516-5365ABE51B0C}">
      <dgm:prSet/>
      <dgm:spPr/>
      <dgm:t>
        <a:bodyPr/>
        <a:lstStyle/>
        <a:p>
          <a:endParaRPr lang="ru-RU"/>
        </a:p>
      </dgm:t>
    </dgm:pt>
    <dgm:pt modelId="{70717126-39DB-43E9-8B71-314FB4B3228B}" type="sibTrans" cxnId="{61CBBCE4-A4DE-40D6-8516-5365ABE51B0C}">
      <dgm:prSet/>
      <dgm:spPr/>
      <dgm:t>
        <a:bodyPr/>
        <a:lstStyle/>
        <a:p>
          <a:endParaRPr lang="ru-RU"/>
        </a:p>
      </dgm:t>
    </dgm:pt>
    <dgm:pt modelId="{CD936DBB-F894-45F9-B098-FAAD3BD521DC}">
      <dgm:prSet phldrT="[Текст]"/>
      <dgm:spPr/>
      <dgm:t>
        <a:bodyPr/>
        <a:lstStyle/>
        <a:p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бере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початок у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любовних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весільних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застільних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піснях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16A897-B7AC-4EE0-AFDB-4039D4BA9358}" type="parTrans" cxnId="{55896E90-398F-4887-AEEC-52227A01CA78}">
      <dgm:prSet/>
      <dgm:spPr/>
      <dgm:t>
        <a:bodyPr/>
        <a:lstStyle/>
        <a:p>
          <a:endParaRPr lang="ru-RU"/>
        </a:p>
      </dgm:t>
    </dgm:pt>
    <dgm:pt modelId="{65F7D112-F6F7-4BF0-B435-FC244142EC38}" type="sibTrans" cxnId="{55896E90-398F-4887-AEEC-52227A01CA78}">
      <dgm:prSet/>
      <dgm:spPr/>
      <dgm:t>
        <a:bodyPr/>
        <a:lstStyle/>
        <a:p>
          <a:endParaRPr lang="ru-RU"/>
        </a:p>
      </dgm:t>
    </dgm:pt>
    <dgm:pt modelId="{4A098146-7363-4AD3-A6B8-34D606B8C37D}">
      <dgm:prSet phldrT="[Текст]"/>
      <dgm:spPr/>
      <dgm:t>
        <a:bodyPr/>
        <a:lstStyle/>
        <a:p>
          <a:r>
            <a:rPr lang="uk-UA" dirty="0"/>
            <a:t>хорова</a:t>
          </a:r>
          <a:endParaRPr lang="ru-RU" dirty="0"/>
        </a:p>
      </dgm:t>
    </dgm:pt>
    <dgm:pt modelId="{A22E1B76-FDB0-42EF-BF15-99C15EC00326}" type="parTrans" cxnId="{A39022FB-BE02-4787-BAF2-96DF53BEC8EE}">
      <dgm:prSet/>
      <dgm:spPr/>
      <dgm:t>
        <a:bodyPr/>
        <a:lstStyle/>
        <a:p>
          <a:endParaRPr lang="ru-RU"/>
        </a:p>
      </dgm:t>
    </dgm:pt>
    <dgm:pt modelId="{20296C99-A047-4961-AAF1-D77CDECD0B25}" type="sibTrans" cxnId="{A39022FB-BE02-4787-BAF2-96DF53BEC8EE}">
      <dgm:prSet/>
      <dgm:spPr/>
      <dgm:t>
        <a:bodyPr/>
        <a:lstStyle/>
        <a:p>
          <a:endParaRPr lang="ru-RU"/>
        </a:p>
      </dgm:t>
    </dgm:pt>
    <dgm:pt modelId="{B8C79AA9-C13E-49D8-8F16-ACF8B1664968}">
      <dgm:prSet phldrT="[Текст]"/>
      <dgm:spPr/>
      <dgm:t>
        <a:bodyPr/>
        <a:lstStyle/>
        <a:p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витоки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урочистих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обрядових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уславленнях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гімнах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9BFD2E-DB64-49CE-AD88-CB74A5B7C9D7}" type="parTrans" cxnId="{388790F2-FDB5-4E22-BB2E-C0C246A69CBB}">
      <dgm:prSet/>
      <dgm:spPr/>
      <dgm:t>
        <a:bodyPr/>
        <a:lstStyle/>
        <a:p>
          <a:endParaRPr lang="ru-RU"/>
        </a:p>
      </dgm:t>
    </dgm:pt>
    <dgm:pt modelId="{3A6C65E5-3525-443E-8BBE-97693504127D}" type="sibTrans" cxnId="{388790F2-FDB5-4E22-BB2E-C0C246A69CBB}">
      <dgm:prSet/>
      <dgm:spPr/>
      <dgm:t>
        <a:bodyPr/>
        <a:lstStyle/>
        <a:p>
          <a:endParaRPr lang="ru-RU"/>
        </a:p>
      </dgm:t>
    </dgm:pt>
    <dgm:pt modelId="{7D9DB386-70C1-48A4-94D4-BF79A79CB0CA}" type="pres">
      <dgm:prSet presAssocID="{69B37BA8-B718-48F8-B88C-2B79B3900C8B}" presName="linear" presStyleCnt="0">
        <dgm:presLayoutVars>
          <dgm:animLvl val="lvl"/>
          <dgm:resizeHandles val="exact"/>
        </dgm:presLayoutVars>
      </dgm:prSet>
      <dgm:spPr/>
    </dgm:pt>
    <dgm:pt modelId="{97157361-2581-4F38-9B54-F7CE82249823}" type="pres">
      <dgm:prSet presAssocID="{34F5E59D-14FF-48DD-937E-592F45775E7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97FF5CB-D0FA-46E1-B933-E0FAA1502619}" type="pres">
      <dgm:prSet presAssocID="{34F5E59D-14FF-48DD-937E-592F45775E77}" presName="childText" presStyleLbl="revTx" presStyleIdx="0" presStyleCnt="2">
        <dgm:presLayoutVars>
          <dgm:bulletEnabled val="1"/>
        </dgm:presLayoutVars>
      </dgm:prSet>
      <dgm:spPr/>
    </dgm:pt>
    <dgm:pt modelId="{79E2AB6C-1FDA-4457-BB5B-2A98147D0E25}" type="pres">
      <dgm:prSet presAssocID="{4A098146-7363-4AD3-A6B8-34D606B8C37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BF25676-DAED-42BB-A0C8-63DFF6B339E2}" type="pres">
      <dgm:prSet presAssocID="{4A098146-7363-4AD3-A6B8-34D606B8C37D}" presName="childText" presStyleLbl="revTx" presStyleIdx="1" presStyleCnt="2" custScaleY="285645">
        <dgm:presLayoutVars>
          <dgm:bulletEnabled val="1"/>
        </dgm:presLayoutVars>
      </dgm:prSet>
      <dgm:spPr/>
    </dgm:pt>
  </dgm:ptLst>
  <dgm:cxnLst>
    <dgm:cxn modelId="{E2758E17-260D-4E26-A80D-FBFA7B5EC053}" type="presOf" srcId="{34F5E59D-14FF-48DD-937E-592F45775E77}" destId="{97157361-2581-4F38-9B54-F7CE82249823}" srcOrd="0" destOrd="0" presId="urn:microsoft.com/office/officeart/2005/8/layout/vList2"/>
    <dgm:cxn modelId="{CE1F112E-7519-4DC0-B411-B057B88B74E8}" type="presOf" srcId="{CD936DBB-F894-45F9-B098-FAAD3BD521DC}" destId="{E97FF5CB-D0FA-46E1-B933-E0FAA1502619}" srcOrd="0" destOrd="0" presId="urn:microsoft.com/office/officeart/2005/8/layout/vList2"/>
    <dgm:cxn modelId="{3EA5D632-7F2B-49FB-9E56-8DAED908871C}" type="presOf" srcId="{69B37BA8-B718-48F8-B88C-2B79B3900C8B}" destId="{7D9DB386-70C1-48A4-94D4-BF79A79CB0CA}" srcOrd="0" destOrd="0" presId="urn:microsoft.com/office/officeart/2005/8/layout/vList2"/>
    <dgm:cxn modelId="{8D57C244-96F9-4FC3-9470-CAD45823426A}" type="presOf" srcId="{4A098146-7363-4AD3-A6B8-34D606B8C37D}" destId="{79E2AB6C-1FDA-4457-BB5B-2A98147D0E25}" srcOrd="0" destOrd="0" presId="urn:microsoft.com/office/officeart/2005/8/layout/vList2"/>
    <dgm:cxn modelId="{55896E90-398F-4887-AEEC-52227A01CA78}" srcId="{34F5E59D-14FF-48DD-937E-592F45775E77}" destId="{CD936DBB-F894-45F9-B098-FAAD3BD521DC}" srcOrd="0" destOrd="0" parTransId="{FB16A897-B7AC-4EE0-AFDB-4039D4BA9358}" sibTransId="{65F7D112-F6F7-4BF0-B435-FC244142EC38}"/>
    <dgm:cxn modelId="{15DE7AC3-ADF9-4395-AE9F-AAADE16EE3D3}" type="presOf" srcId="{B8C79AA9-C13E-49D8-8F16-ACF8B1664968}" destId="{0BF25676-DAED-42BB-A0C8-63DFF6B339E2}" srcOrd="0" destOrd="0" presId="urn:microsoft.com/office/officeart/2005/8/layout/vList2"/>
    <dgm:cxn modelId="{61CBBCE4-A4DE-40D6-8516-5365ABE51B0C}" srcId="{69B37BA8-B718-48F8-B88C-2B79B3900C8B}" destId="{34F5E59D-14FF-48DD-937E-592F45775E77}" srcOrd="0" destOrd="0" parTransId="{5C1A75CE-ACC2-40AA-8D20-FEF2DE7CD188}" sibTransId="{70717126-39DB-43E9-8B71-314FB4B3228B}"/>
    <dgm:cxn modelId="{388790F2-FDB5-4E22-BB2E-C0C246A69CBB}" srcId="{4A098146-7363-4AD3-A6B8-34D606B8C37D}" destId="{B8C79AA9-C13E-49D8-8F16-ACF8B1664968}" srcOrd="0" destOrd="0" parTransId="{329BFD2E-DB64-49CE-AD88-CB74A5B7C9D7}" sibTransId="{3A6C65E5-3525-443E-8BBE-97693504127D}"/>
    <dgm:cxn modelId="{A39022FB-BE02-4787-BAF2-96DF53BEC8EE}" srcId="{69B37BA8-B718-48F8-B88C-2B79B3900C8B}" destId="{4A098146-7363-4AD3-A6B8-34D606B8C37D}" srcOrd="1" destOrd="0" parTransId="{A22E1B76-FDB0-42EF-BF15-99C15EC00326}" sibTransId="{20296C99-A047-4961-AAF1-D77CDECD0B25}"/>
    <dgm:cxn modelId="{B5127CDB-5F7C-41E6-80B9-A185FC2A6674}" type="presParOf" srcId="{7D9DB386-70C1-48A4-94D4-BF79A79CB0CA}" destId="{97157361-2581-4F38-9B54-F7CE82249823}" srcOrd="0" destOrd="0" presId="urn:microsoft.com/office/officeart/2005/8/layout/vList2"/>
    <dgm:cxn modelId="{7E47B3A1-2ED7-49FE-AB92-15D6F1363FEC}" type="presParOf" srcId="{7D9DB386-70C1-48A4-94D4-BF79A79CB0CA}" destId="{E97FF5CB-D0FA-46E1-B933-E0FAA1502619}" srcOrd="1" destOrd="0" presId="urn:microsoft.com/office/officeart/2005/8/layout/vList2"/>
    <dgm:cxn modelId="{FC0DCD61-67A2-48B7-A203-070D85C33F4B}" type="presParOf" srcId="{7D9DB386-70C1-48A4-94D4-BF79A79CB0CA}" destId="{79E2AB6C-1FDA-4457-BB5B-2A98147D0E25}" srcOrd="2" destOrd="0" presId="urn:microsoft.com/office/officeart/2005/8/layout/vList2"/>
    <dgm:cxn modelId="{7CF56CC7-163C-4796-AEC6-D77B8B6CC96A}" type="presParOf" srcId="{7D9DB386-70C1-48A4-94D4-BF79A79CB0CA}" destId="{0BF25676-DAED-42BB-A0C8-63DFF6B339E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0C9792-9132-45F2-9C5F-B1E1EF38548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B6030F-863D-43AC-92F2-84D7046BAFA7}">
      <dgm:prSet phldrT="[Текст]"/>
      <dgm:spPr/>
      <dgm:t>
        <a:bodyPr/>
        <a:lstStyle/>
        <a:p>
          <a:r>
            <a:rPr lang="uk-UA" dirty="0"/>
            <a:t>дифірамб</a:t>
          </a:r>
          <a:endParaRPr lang="ru-RU" dirty="0"/>
        </a:p>
      </dgm:t>
    </dgm:pt>
    <dgm:pt modelId="{459DBBAD-A9BF-49BA-9E80-565CA8025FDB}" type="parTrans" cxnId="{30D14CE8-57C7-4C65-A067-E27D5CC81F73}">
      <dgm:prSet/>
      <dgm:spPr/>
      <dgm:t>
        <a:bodyPr/>
        <a:lstStyle/>
        <a:p>
          <a:endParaRPr lang="ru-RU"/>
        </a:p>
      </dgm:t>
    </dgm:pt>
    <dgm:pt modelId="{55A158E0-B690-4B04-8D2F-8E22D801B240}" type="sibTrans" cxnId="{30D14CE8-57C7-4C65-A067-E27D5CC81F73}">
      <dgm:prSet/>
      <dgm:spPr/>
      <dgm:t>
        <a:bodyPr/>
        <a:lstStyle/>
        <a:p>
          <a:endParaRPr lang="ru-RU"/>
        </a:p>
      </dgm:t>
    </dgm:pt>
    <dgm:pt modelId="{E07CF34A-9A16-40BC-A712-5064AA23D4D2}">
      <dgm:prSet phldrT="[Текст]"/>
      <dgm:spPr/>
      <dgm:t>
        <a:bodyPr/>
        <a:lstStyle/>
        <a:p>
          <a:r>
            <a:rPr lang="uk-UA" dirty="0"/>
            <a:t>пеан</a:t>
          </a:r>
          <a:endParaRPr lang="ru-RU" dirty="0"/>
        </a:p>
      </dgm:t>
    </dgm:pt>
    <dgm:pt modelId="{3254630C-4D90-49FA-A136-D6D6A890B744}" type="parTrans" cxnId="{1B69E7D3-0B0A-43B6-A1D6-9AFE58BBC9BE}">
      <dgm:prSet/>
      <dgm:spPr/>
      <dgm:t>
        <a:bodyPr/>
        <a:lstStyle/>
        <a:p>
          <a:endParaRPr lang="ru-RU"/>
        </a:p>
      </dgm:t>
    </dgm:pt>
    <dgm:pt modelId="{1070CA20-0518-4A1A-9B9B-F7A4A46765BB}" type="sibTrans" cxnId="{1B69E7D3-0B0A-43B6-A1D6-9AFE58BBC9BE}">
      <dgm:prSet/>
      <dgm:spPr/>
      <dgm:t>
        <a:bodyPr/>
        <a:lstStyle/>
        <a:p>
          <a:endParaRPr lang="ru-RU"/>
        </a:p>
      </dgm:t>
    </dgm:pt>
    <dgm:pt modelId="{68A6F137-F11C-47DB-B550-A103DD495A72}">
      <dgm:prSet phldrT="[Текст]"/>
      <dgm:spPr/>
      <dgm:t>
        <a:bodyPr/>
        <a:lstStyle/>
        <a:p>
          <a:r>
            <a:rPr lang="uk-UA" dirty="0" err="1"/>
            <a:t>енкомій</a:t>
          </a:r>
          <a:endParaRPr lang="ru-RU" dirty="0"/>
        </a:p>
      </dgm:t>
    </dgm:pt>
    <dgm:pt modelId="{8241555A-3CAB-4F67-8835-E4820EEFC2AA}" type="parTrans" cxnId="{E7DE1002-5BBE-49F5-84FC-9067D2F6DE3F}">
      <dgm:prSet/>
      <dgm:spPr/>
      <dgm:t>
        <a:bodyPr/>
        <a:lstStyle/>
        <a:p>
          <a:endParaRPr lang="ru-RU"/>
        </a:p>
      </dgm:t>
    </dgm:pt>
    <dgm:pt modelId="{A521CE34-9AEF-495C-A3EF-27A17E651938}" type="sibTrans" cxnId="{E7DE1002-5BBE-49F5-84FC-9067D2F6DE3F}">
      <dgm:prSet/>
      <dgm:spPr/>
      <dgm:t>
        <a:bodyPr/>
        <a:lstStyle/>
        <a:p>
          <a:endParaRPr lang="ru-RU"/>
        </a:p>
      </dgm:t>
    </dgm:pt>
    <dgm:pt modelId="{DD00D6FA-4086-4638-8D0D-4CE606FD2E1C}">
      <dgm:prSet phldrT="[Текст]"/>
      <dgm:spPr/>
      <dgm:t>
        <a:bodyPr/>
        <a:lstStyle/>
        <a:p>
          <a:r>
            <a:rPr lang="uk-UA" dirty="0" err="1"/>
            <a:t>парфеній</a:t>
          </a:r>
          <a:endParaRPr lang="ru-RU" dirty="0"/>
        </a:p>
      </dgm:t>
    </dgm:pt>
    <dgm:pt modelId="{548E8175-91C7-42C0-843B-48D8269A1301}" type="parTrans" cxnId="{C7990791-62FE-4A42-B288-22A5414D735C}">
      <dgm:prSet/>
      <dgm:spPr/>
      <dgm:t>
        <a:bodyPr/>
        <a:lstStyle/>
        <a:p>
          <a:endParaRPr lang="ru-RU"/>
        </a:p>
      </dgm:t>
    </dgm:pt>
    <dgm:pt modelId="{A2F9CDFD-60D6-4FB7-9750-B06EB3B651CA}" type="sibTrans" cxnId="{C7990791-62FE-4A42-B288-22A5414D735C}">
      <dgm:prSet/>
      <dgm:spPr/>
      <dgm:t>
        <a:bodyPr/>
        <a:lstStyle/>
        <a:p>
          <a:endParaRPr lang="ru-RU"/>
        </a:p>
      </dgm:t>
    </dgm:pt>
    <dgm:pt modelId="{A8BBEBA3-B20B-48EA-85EB-AA2FD73CDEFC}">
      <dgm:prSet phldrT="[Текст]"/>
      <dgm:spPr/>
      <dgm:t>
        <a:bodyPr/>
        <a:lstStyle/>
        <a:p>
          <a:r>
            <a:rPr lang="uk-UA" dirty="0" err="1"/>
            <a:t>епінікій</a:t>
          </a:r>
          <a:endParaRPr lang="ru-RU" dirty="0"/>
        </a:p>
      </dgm:t>
    </dgm:pt>
    <dgm:pt modelId="{10C7C77F-BA0B-4937-AEF7-CEEB8B3E443B}" type="parTrans" cxnId="{41FCF83A-6E0D-40C8-A2DF-2D5910C90E83}">
      <dgm:prSet/>
      <dgm:spPr/>
      <dgm:t>
        <a:bodyPr/>
        <a:lstStyle/>
        <a:p>
          <a:endParaRPr lang="ru-RU"/>
        </a:p>
      </dgm:t>
    </dgm:pt>
    <dgm:pt modelId="{F8247F36-4B85-4880-8CAE-33CE80EB1F6C}" type="sibTrans" cxnId="{41FCF83A-6E0D-40C8-A2DF-2D5910C90E83}">
      <dgm:prSet/>
      <dgm:spPr/>
      <dgm:t>
        <a:bodyPr/>
        <a:lstStyle/>
        <a:p>
          <a:endParaRPr lang="ru-RU"/>
        </a:p>
      </dgm:t>
    </dgm:pt>
    <dgm:pt modelId="{F6C12FCC-AC33-4FDC-B151-43592742BB50}" type="pres">
      <dgm:prSet presAssocID="{660C9792-9132-45F2-9C5F-B1E1EF385480}" presName="diagram" presStyleCnt="0">
        <dgm:presLayoutVars>
          <dgm:dir/>
          <dgm:resizeHandles val="exact"/>
        </dgm:presLayoutVars>
      </dgm:prSet>
      <dgm:spPr/>
    </dgm:pt>
    <dgm:pt modelId="{8B158D78-907F-4D74-8E82-FFAED2F406BB}" type="pres">
      <dgm:prSet presAssocID="{20B6030F-863D-43AC-92F2-84D7046BAFA7}" presName="node" presStyleLbl="node1" presStyleIdx="0" presStyleCnt="5" custScaleX="112526" custScaleY="71907" custLinFactNeighborX="-23167" custLinFactNeighborY="-24558">
        <dgm:presLayoutVars>
          <dgm:bulletEnabled val="1"/>
        </dgm:presLayoutVars>
      </dgm:prSet>
      <dgm:spPr/>
    </dgm:pt>
    <dgm:pt modelId="{D4B779F2-F0C5-46DB-8164-3ABEBE6CD7F8}" type="pres">
      <dgm:prSet presAssocID="{55A158E0-B690-4B04-8D2F-8E22D801B240}" presName="sibTrans" presStyleCnt="0"/>
      <dgm:spPr/>
    </dgm:pt>
    <dgm:pt modelId="{01D9E32B-1D1E-4C6A-A834-0F4136FC4A35}" type="pres">
      <dgm:prSet presAssocID="{E07CF34A-9A16-40BC-A712-5064AA23D4D2}" presName="node" presStyleLbl="node1" presStyleIdx="1" presStyleCnt="5" custScaleX="108045" custScaleY="79386" custLinFactNeighborX="-8374" custLinFactNeighborY="5136">
        <dgm:presLayoutVars>
          <dgm:bulletEnabled val="1"/>
        </dgm:presLayoutVars>
      </dgm:prSet>
      <dgm:spPr/>
    </dgm:pt>
    <dgm:pt modelId="{93C37AA0-AA69-448D-9649-A35962212C38}" type="pres">
      <dgm:prSet presAssocID="{1070CA20-0518-4A1A-9B9B-F7A4A46765BB}" presName="sibTrans" presStyleCnt="0"/>
      <dgm:spPr/>
    </dgm:pt>
    <dgm:pt modelId="{015C30BE-4162-488D-A964-70A04FB0465E}" type="pres">
      <dgm:prSet presAssocID="{68A6F137-F11C-47DB-B550-A103DD495A72}" presName="node" presStyleLbl="node1" presStyleIdx="2" presStyleCnt="5" custScaleY="83995" custLinFactNeighborX="4220" custLinFactNeighborY="42870">
        <dgm:presLayoutVars>
          <dgm:bulletEnabled val="1"/>
        </dgm:presLayoutVars>
      </dgm:prSet>
      <dgm:spPr/>
    </dgm:pt>
    <dgm:pt modelId="{A4BC4CAE-B257-4897-AA19-E3BEEE68666F}" type="pres">
      <dgm:prSet presAssocID="{A521CE34-9AEF-495C-A3EF-27A17E651938}" presName="sibTrans" presStyleCnt="0"/>
      <dgm:spPr/>
    </dgm:pt>
    <dgm:pt modelId="{CC928075-D421-4B63-AFA8-A130F2A8A719}" type="pres">
      <dgm:prSet presAssocID="{DD00D6FA-4086-4638-8D0D-4CE606FD2E1C}" presName="node" presStyleLbl="node1" presStyleIdx="3" presStyleCnt="5" custScaleY="89083" custLinFactNeighborX="-1134" custLinFactNeighborY="20160">
        <dgm:presLayoutVars>
          <dgm:bulletEnabled val="1"/>
        </dgm:presLayoutVars>
      </dgm:prSet>
      <dgm:spPr/>
    </dgm:pt>
    <dgm:pt modelId="{9B9CF84A-DAEC-439A-BD25-11878E133723}" type="pres">
      <dgm:prSet presAssocID="{A2F9CDFD-60D6-4FB7-9750-B06EB3B651CA}" presName="sibTrans" presStyleCnt="0"/>
      <dgm:spPr/>
    </dgm:pt>
    <dgm:pt modelId="{0D1761DD-C4F7-41B1-8A27-710AB6172DF8}" type="pres">
      <dgm:prSet presAssocID="{A8BBEBA3-B20B-48EA-85EB-AA2FD73CDEFC}" presName="node" presStyleLbl="node1" presStyleIdx="4" presStyleCnt="5" custScaleY="76001" custLinFactNeighborX="3475" custLinFactNeighborY="24437">
        <dgm:presLayoutVars>
          <dgm:bulletEnabled val="1"/>
        </dgm:presLayoutVars>
      </dgm:prSet>
      <dgm:spPr/>
    </dgm:pt>
  </dgm:ptLst>
  <dgm:cxnLst>
    <dgm:cxn modelId="{E7DE1002-5BBE-49F5-84FC-9067D2F6DE3F}" srcId="{660C9792-9132-45F2-9C5F-B1E1EF385480}" destId="{68A6F137-F11C-47DB-B550-A103DD495A72}" srcOrd="2" destOrd="0" parTransId="{8241555A-3CAB-4F67-8835-E4820EEFC2AA}" sibTransId="{A521CE34-9AEF-495C-A3EF-27A17E651938}"/>
    <dgm:cxn modelId="{41FCF83A-6E0D-40C8-A2DF-2D5910C90E83}" srcId="{660C9792-9132-45F2-9C5F-B1E1EF385480}" destId="{A8BBEBA3-B20B-48EA-85EB-AA2FD73CDEFC}" srcOrd="4" destOrd="0" parTransId="{10C7C77F-BA0B-4937-AEF7-CEEB8B3E443B}" sibTransId="{F8247F36-4B85-4880-8CAE-33CE80EB1F6C}"/>
    <dgm:cxn modelId="{B40AFA3E-EB6F-4A5E-AF10-66FA40C4F2E2}" type="presOf" srcId="{A8BBEBA3-B20B-48EA-85EB-AA2FD73CDEFC}" destId="{0D1761DD-C4F7-41B1-8A27-710AB6172DF8}" srcOrd="0" destOrd="0" presId="urn:microsoft.com/office/officeart/2005/8/layout/default"/>
    <dgm:cxn modelId="{BBD44366-ACAE-42DA-A2EF-B86A47AAC617}" type="presOf" srcId="{E07CF34A-9A16-40BC-A712-5064AA23D4D2}" destId="{01D9E32B-1D1E-4C6A-A834-0F4136FC4A35}" srcOrd="0" destOrd="0" presId="urn:microsoft.com/office/officeart/2005/8/layout/default"/>
    <dgm:cxn modelId="{F1E0BF78-EA7D-4E9A-A960-7FC67069D8DF}" type="presOf" srcId="{68A6F137-F11C-47DB-B550-A103DD495A72}" destId="{015C30BE-4162-488D-A964-70A04FB0465E}" srcOrd="0" destOrd="0" presId="urn:microsoft.com/office/officeart/2005/8/layout/default"/>
    <dgm:cxn modelId="{C7990791-62FE-4A42-B288-22A5414D735C}" srcId="{660C9792-9132-45F2-9C5F-B1E1EF385480}" destId="{DD00D6FA-4086-4638-8D0D-4CE606FD2E1C}" srcOrd="3" destOrd="0" parTransId="{548E8175-91C7-42C0-843B-48D8269A1301}" sibTransId="{A2F9CDFD-60D6-4FB7-9750-B06EB3B651CA}"/>
    <dgm:cxn modelId="{B6AEE7A8-7F4E-4D64-BC13-2344A98993A9}" type="presOf" srcId="{DD00D6FA-4086-4638-8D0D-4CE606FD2E1C}" destId="{CC928075-D421-4B63-AFA8-A130F2A8A719}" srcOrd="0" destOrd="0" presId="urn:microsoft.com/office/officeart/2005/8/layout/default"/>
    <dgm:cxn modelId="{098806BA-CAC1-47D1-8E06-D69AD940C6C0}" type="presOf" srcId="{20B6030F-863D-43AC-92F2-84D7046BAFA7}" destId="{8B158D78-907F-4D74-8E82-FFAED2F406BB}" srcOrd="0" destOrd="0" presId="urn:microsoft.com/office/officeart/2005/8/layout/default"/>
    <dgm:cxn modelId="{1DAA9FC4-09AF-48D2-8B06-959E5202FFFE}" type="presOf" srcId="{660C9792-9132-45F2-9C5F-B1E1EF385480}" destId="{F6C12FCC-AC33-4FDC-B151-43592742BB50}" srcOrd="0" destOrd="0" presId="urn:microsoft.com/office/officeart/2005/8/layout/default"/>
    <dgm:cxn modelId="{1B69E7D3-0B0A-43B6-A1D6-9AFE58BBC9BE}" srcId="{660C9792-9132-45F2-9C5F-B1E1EF385480}" destId="{E07CF34A-9A16-40BC-A712-5064AA23D4D2}" srcOrd="1" destOrd="0" parTransId="{3254630C-4D90-49FA-A136-D6D6A890B744}" sibTransId="{1070CA20-0518-4A1A-9B9B-F7A4A46765BB}"/>
    <dgm:cxn modelId="{30D14CE8-57C7-4C65-A067-E27D5CC81F73}" srcId="{660C9792-9132-45F2-9C5F-B1E1EF385480}" destId="{20B6030F-863D-43AC-92F2-84D7046BAFA7}" srcOrd="0" destOrd="0" parTransId="{459DBBAD-A9BF-49BA-9E80-565CA8025FDB}" sibTransId="{55A158E0-B690-4B04-8D2F-8E22D801B240}"/>
    <dgm:cxn modelId="{DF9BAB9D-0ADF-4711-A4AC-6A9ED481946A}" type="presParOf" srcId="{F6C12FCC-AC33-4FDC-B151-43592742BB50}" destId="{8B158D78-907F-4D74-8E82-FFAED2F406BB}" srcOrd="0" destOrd="0" presId="urn:microsoft.com/office/officeart/2005/8/layout/default"/>
    <dgm:cxn modelId="{60CBDCB9-619D-4064-9067-7D62B80E30D5}" type="presParOf" srcId="{F6C12FCC-AC33-4FDC-B151-43592742BB50}" destId="{D4B779F2-F0C5-46DB-8164-3ABEBE6CD7F8}" srcOrd="1" destOrd="0" presId="urn:microsoft.com/office/officeart/2005/8/layout/default"/>
    <dgm:cxn modelId="{CDAA0428-38AC-47F8-9795-234989DA8B7F}" type="presParOf" srcId="{F6C12FCC-AC33-4FDC-B151-43592742BB50}" destId="{01D9E32B-1D1E-4C6A-A834-0F4136FC4A35}" srcOrd="2" destOrd="0" presId="urn:microsoft.com/office/officeart/2005/8/layout/default"/>
    <dgm:cxn modelId="{B675433F-1BF8-4FBE-8352-2708799AF6E0}" type="presParOf" srcId="{F6C12FCC-AC33-4FDC-B151-43592742BB50}" destId="{93C37AA0-AA69-448D-9649-A35962212C38}" srcOrd="3" destOrd="0" presId="urn:microsoft.com/office/officeart/2005/8/layout/default"/>
    <dgm:cxn modelId="{1D96A2A9-3E7D-4D97-B9FD-D43DC75D0606}" type="presParOf" srcId="{F6C12FCC-AC33-4FDC-B151-43592742BB50}" destId="{015C30BE-4162-488D-A964-70A04FB0465E}" srcOrd="4" destOrd="0" presId="urn:microsoft.com/office/officeart/2005/8/layout/default"/>
    <dgm:cxn modelId="{08FB6800-04C3-42F2-A07C-C752D5C618D9}" type="presParOf" srcId="{F6C12FCC-AC33-4FDC-B151-43592742BB50}" destId="{A4BC4CAE-B257-4897-AA19-E3BEEE68666F}" srcOrd="5" destOrd="0" presId="urn:microsoft.com/office/officeart/2005/8/layout/default"/>
    <dgm:cxn modelId="{2B2E5F09-D458-4758-AD1C-3192A6EA080F}" type="presParOf" srcId="{F6C12FCC-AC33-4FDC-B151-43592742BB50}" destId="{CC928075-D421-4B63-AFA8-A130F2A8A719}" srcOrd="6" destOrd="0" presId="urn:microsoft.com/office/officeart/2005/8/layout/default"/>
    <dgm:cxn modelId="{D9892AEA-3BA1-4585-BC1C-C776CD3FD72F}" type="presParOf" srcId="{F6C12FCC-AC33-4FDC-B151-43592742BB50}" destId="{9B9CF84A-DAEC-439A-BD25-11878E133723}" srcOrd="7" destOrd="0" presId="urn:microsoft.com/office/officeart/2005/8/layout/default"/>
    <dgm:cxn modelId="{66C99E37-97D2-4CAB-A7E0-709B1585C575}" type="presParOf" srcId="{F6C12FCC-AC33-4FDC-B151-43592742BB50}" destId="{0D1761DD-C4F7-41B1-8A27-710AB6172DF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3861E9-7153-407C-8BCC-25B732EB04B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B14674-2BD7-45F8-8111-7B5AA93B15D9}">
      <dgm:prSet phldrT="[Текст]"/>
      <dgm:spPr/>
      <dgm:t>
        <a:bodyPr/>
        <a:lstStyle/>
        <a:p>
          <a:r>
            <a:rPr lang="uk-UA" dirty="0" err="1"/>
            <a:t>Стесіхор</a:t>
          </a:r>
          <a:endParaRPr lang="ru-RU" dirty="0"/>
        </a:p>
      </dgm:t>
    </dgm:pt>
    <dgm:pt modelId="{78A119D1-F2F9-4623-B5E0-5E2075EBCCE8}" type="parTrans" cxnId="{236E1274-461D-4234-9D00-8A07BF18BBAB}">
      <dgm:prSet/>
      <dgm:spPr/>
      <dgm:t>
        <a:bodyPr/>
        <a:lstStyle/>
        <a:p>
          <a:endParaRPr lang="ru-RU"/>
        </a:p>
      </dgm:t>
    </dgm:pt>
    <dgm:pt modelId="{7D27D1A6-5CA3-4C38-951D-CAF5DB7325A4}" type="sibTrans" cxnId="{236E1274-461D-4234-9D00-8A07BF18BBAB}">
      <dgm:prSet/>
      <dgm:spPr/>
      <dgm:t>
        <a:bodyPr/>
        <a:lstStyle/>
        <a:p>
          <a:endParaRPr lang="ru-RU"/>
        </a:p>
      </dgm:t>
    </dgm:pt>
    <dgm:pt modelId="{87A1B57B-D932-4141-8722-B5A24BCE3C1F}">
      <dgm:prSet phldrT="[Текст]"/>
      <dgm:spPr/>
      <dgm:t>
        <a:bodyPr/>
        <a:lstStyle/>
        <a:p>
          <a:r>
            <a:rPr lang="uk-UA" dirty="0" err="1"/>
            <a:t>Алкман</a:t>
          </a:r>
          <a:endParaRPr lang="ru-RU" dirty="0"/>
        </a:p>
      </dgm:t>
    </dgm:pt>
    <dgm:pt modelId="{4AD86647-94E4-47AE-A820-DC19D6062716}" type="parTrans" cxnId="{1048B989-4115-4B05-9193-2F2700B712CA}">
      <dgm:prSet/>
      <dgm:spPr/>
      <dgm:t>
        <a:bodyPr/>
        <a:lstStyle/>
        <a:p>
          <a:endParaRPr lang="ru-RU"/>
        </a:p>
      </dgm:t>
    </dgm:pt>
    <dgm:pt modelId="{ED5EE597-5ADF-4D64-9C5D-967E71226C82}" type="sibTrans" cxnId="{1048B989-4115-4B05-9193-2F2700B712CA}">
      <dgm:prSet/>
      <dgm:spPr/>
      <dgm:t>
        <a:bodyPr/>
        <a:lstStyle/>
        <a:p>
          <a:endParaRPr lang="ru-RU"/>
        </a:p>
      </dgm:t>
    </dgm:pt>
    <dgm:pt modelId="{402C5FE6-0EBF-4DE1-817D-D152D71B30E1}">
      <dgm:prSet phldrT="[Текст]"/>
      <dgm:spPr/>
      <dgm:t>
        <a:bodyPr/>
        <a:lstStyle/>
        <a:p>
          <a:r>
            <a:rPr lang="uk-UA" dirty="0"/>
            <a:t>Піндар</a:t>
          </a:r>
          <a:endParaRPr lang="ru-RU" dirty="0"/>
        </a:p>
      </dgm:t>
    </dgm:pt>
    <dgm:pt modelId="{A0A0F2DD-AA26-42D1-8E3F-78408D6D2FF3}" type="parTrans" cxnId="{CC034268-CD12-4C88-9E99-0EE3F114F42C}">
      <dgm:prSet/>
      <dgm:spPr/>
      <dgm:t>
        <a:bodyPr/>
        <a:lstStyle/>
        <a:p>
          <a:endParaRPr lang="ru-RU"/>
        </a:p>
      </dgm:t>
    </dgm:pt>
    <dgm:pt modelId="{B0195BB3-B3F8-4246-81AC-BF1950DDC2AF}" type="sibTrans" cxnId="{CC034268-CD12-4C88-9E99-0EE3F114F42C}">
      <dgm:prSet/>
      <dgm:spPr/>
      <dgm:t>
        <a:bodyPr/>
        <a:lstStyle/>
        <a:p>
          <a:endParaRPr lang="ru-RU"/>
        </a:p>
      </dgm:t>
    </dgm:pt>
    <dgm:pt modelId="{0AD54C55-B4A3-44E1-8F19-4828ABFB2CD1}">
      <dgm:prSet phldrT="[Текст]"/>
      <dgm:spPr/>
      <dgm:t>
        <a:bodyPr/>
        <a:lstStyle/>
        <a:p>
          <a:r>
            <a:rPr lang="uk-UA" dirty="0" err="1"/>
            <a:t>Івік</a:t>
          </a:r>
          <a:endParaRPr lang="ru-RU" dirty="0"/>
        </a:p>
      </dgm:t>
    </dgm:pt>
    <dgm:pt modelId="{CD8AD762-E898-47A4-98EF-8656D2ABF7FC}" type="parTrans" cxnId="{48660E6F-AB8A-4BD4-9A1D-294D1A3FB482}">
      <dgm:prSet/>
      <dgm:spPr/>
      <dgm:t>
        <a:bodyPr/>
        <a:lstStyle/>
        <a:p>
          <a:endParaRPr lang="ru-RU"/>
        </a:p>
      </dgm:t>
    </dgm:pt>
    <dgm:pt modelId="{C03ED35A-1129-4C04-AA10-4C238EBDCC62}" type="sibTrans" cxnId="{48660E6F-AB8A-4BD4-9A1D-294D1A3FB482}">
      <dgm:prSet/>
      <dgm:spPr/>
      <dgm:t>
        <a:bodyPr/>
        <a:lstStyle/>
        <a:p>
          <a:endParaRPr lang="ru-RU"/>
        </a:p>
      </dgm:t>
    </dgm:pt>
    <dgm:pt modelId="{D44ECDB3-0F73-44E3-86AF-9636BA28C097}">
      <dgm:prSet phldrT="[Текст]"/>
      <dgm:spPr/>
      <dgm:t>
        <a:bodyPr/>
        <a:lstStyle/>
        <a:p>
          <a:r>
            <a:rPr lang="uk-UA" dirty="0" err="1"/>
            <a:t>Вакхілід</a:t>
          </a:r>
          <a:endParaRPr lang="ru-RU" dirty="0"/>
        </a:p>
      </dgm:t>
    </dgm:pt>
    <dgm:pt modelId="{3A64248A-2499-43FB-9EE7-6D541014D07C}" type="parTrans" cxnId="{9FE92919-5FE8-46E0-B4B4-1C9919E4AF22}">
      <dgm:prSet/>
      <dgm:spPr/>
      <dgm:t>
        <a:bodyPr/>
        <a:lstStyle/>
        <a:p>
          <a:endParaRPr lang="ru-RU"/>
        </a:p>
      </dgm:t>
    </dgm:pt>
    <dgm:pt modelId="{3902621B-BF93-4E4E-A919-8A4B5AE460C1}" type="sibTrans" cxnId="{9FE92919-5FE8-46E0-B4B4-1C9919E4AF22}">
      <dgm:prSet/>
      <dgm:spPr/>
      <dgm:t>
        <a:bodyPr/>
        <a:lstStyle/>
        <a:p>
          <a:endParaRPr lang="ru-RU"/>
        </a:p>
      </dgm:t>
    </dgm:pt>
    <dgm:pt modelId="{CF8CFBCD-FA3C-45F0-972D-93884E4906F4}" type="pres">
      <dgm:prSet presAssocID="{ED3861E9-7153-407C-8BCC-25B732EB04B1}" presName="Name0" presStyleCnt="0">
        <dgm:presLayoutVars>
          <dgm:dir/>
          <dgm:animLvl val="lvl"/>
          <dgm:resizeHandles val="exact"/>
        </dgm:presLayoutVars>
      </dgm:prSet>
      <dgm:spPr/>
    </dgm:pt>
    <dgm:pt modelId="{233C360C-674A-4517-BC10-782F949C77CF}" type="pres">
      <dgm:prSet presAssocID="{98B14674-2BD7-45F8-8111-7B5AA93B15D9}" presName="linNode" presStyleCnt="0"/>
      <dgm:spPr/>
    </dgm:pt>
    <dgm:pt modelId="{61792E0E-5C03-4986-BF5B-75C374C60885}" type="pres">
      <dgm:prSet presAssocID="{98B14674-2BD7-45F8-8111-7B5AA93B15D9}" presName="parentText" presStyleLbl="node1" presStyleIdx="0" presStyleCnt="5" custScaleX="97064" custLinFactNeighborX="33865" custLinFactNeighborY="-3401">
        <dgm:presLayoutVars>
          <dgm:chMax val="1"/>
          <dgm:bulletEnabled val="1"/>
        </dgm:presLayoutVars>
      </dgm:prSet>
      <dgm:spPr/>
    </dgm:pt>
    <dgm:pt modelId="{BA692833-84F2-48D1-9D81-EF4EA3EDE2D7}" type="pres">
      <dgm:prSet presAssocID="{7D27D1A6-5CA3-4C38-951D-CAF5DB7325A4}" presName="sp" presStyleCnt="0"/>
      <dgm:spPr/>
    </dgm:pt>
    <dgm:pt modelId="{C9F0C083-CF72-405A-83AE-4726689DD37D}" type="pres">
      <dgm:prSet presAssocID="{87A1B57B-D932-4141-8722-B5A24BCE3C1F}" presName="linNode" presStyleCnt="0"/>
      <dgm:spPr/>
    </dgm:pt>
    <dgm:pt modelId="{BEA67DAE-9EC0-48BD-A83D-EFD89384AA75}" type="pres">
      <dgm:prSet presAssocID="{87A1B57B-D932-4141-8722-B5A24BCE3C1F}" presName="parentText" presStyleLbl="node1" presStyleIdx="1" presStyleCnt="5" custLinFactNeighborX="33963" custLinFactNeighborY="1193">
        <dgm:presLayoutVars>
          <dgm:chMax val="1"/>
          <dgm:bulletEnabled val="1"/>
        </dgm:presLayoutVars>
      </dgm:prSet>
      <dgm:spPr/>
    </dgm:pt>
    <dgm:pt modelId="{516E35D2-0674-44D7-B557-EBB0DEE73E11}" type="pres">
      <dgm:prSet presAssocID="{ED5EE597-5ADF-4D64-9C5D-967E71226C82}" presName="sp" presStyleCnt="0"/>
      <dgm:spPr/>
    </dgm:pt>
    <dgm:pt modelId="{9AED4787-DA46-489F-AB89-96F582C5026F}" type="pres">
      <dgm:prSet presAssocID="{402C5FE6-0EBF-4DE1-817D-D152D71B30E1}" presName="linNode" presStyleCnt="0"/>
      <dgm:spPr/>
    </dgm:pt>
    <dgm:pt modelId="{395A4E50-9629-4472-95F6-0DD1F7FFDB85}" type="pres">
      <dgm:prSet presAssocID="{402C5FE6-0EBF-4DE1-817D-D152D71B30E1}" presName="parentText" presStyleLbl="node1" presStyleIdx="2" presStyleCnt="5" custLinFactNeighborX="33284" custLinFactNeighborY="3351">
        <dgm:presLayoutVars>
          <dgm:chMax val="1"/>
          <dgm:bulletEnabled val="1"/>
        </dgm:presLayoutVars>
      </dgm:prSet>
      <dgm:spPr/>
    </dgm:pt>
    <dgm:pt modelId="{767D2000-4C50-4AB0-AFC9-C0E89DBD3D02}" type="pres">
      <dgm:prSet presAssocID="{B0195BB3-B3F8-4246-81AC-BF1950DDC2AF}" presName="sp" presStyleCnt="0"/>
      <dgm:spPr/>
    </dgm:pt>
    <dgm:pt modelId="{BD3E9F54-4BBF-4194-B2EA-2F41C9F9779B}" type="pres">
      <dgm:prSet presAssocID="{0AD54C55-B4A3-44E1-8F19-4828ABFB2CD1}" presName="linNode" presStyleCnt="0"/>
      <dgm:spPr/>
    </dgm:pt>
    <dgm:pt modelId="{182C5AC6-AD08-4466-A8C9-31F1BF216B90}" type="pres">
      <dgm:prSet presAssocID="{0AD54C55-B4A3-44E1-8F19-4828ABFB2CD1}" presName="parentText" presStyleLbl="node1" presStyleIdx="3" presStyleCnt="5" custLinFactNeighborX="32606" custLinFactNeighborY="218">
        <dgm:presLayoutVars>
          <dgm:chMax val="1"/>
          <dgm:bulletEnabled val="1"/>
        </dgm:presLayoutVars>
      </dgm:prSet>
      <dgm:spPr/>
    </dgm:pt>
    <dgm:pt modelId="{9368E9ED-FE91-4928-B95B-2A374A1D8BF8}" type="pres">
      <dgm:prSet presAssocID="{C03ED35A-1129-4C04-AA10-4C238EBDCC62}" presName="sp" presStyleCnt="0"/>
      <dgm:spPr/>
    </dgm:pt>
    <dgm:pt modelId="{75009E97-ED22-4342-9E57-30AFD752BFD2}" type="pres">
      <dgm:prSet presAssocID="{D44ECDB3-0F73-44E3-86AF-9636BA28C097}" presName="linNode" presStyleCnt="0"/>
      <dgm:spPr/>
    </dgm:pt>
    <dgm:pt modelId="{A4675F3A-863C-4D69-BFAF-70B487E5C7C7}" type="pres">
      <dgm:prSet presAssocID="{D44ECDB3-0F73-44E3-86AF-9636BA28C097}" presName="parentText" presStyleLbl="node1" presStyleIdx="4" presStyleCnt="5" custLinFactNeighborX="31586" custLinFactNeighborY="229">
        <dgm:presLayoutVars>
          <dgm:chMax val="1"/>
          <dgm:bulletEnabled val="1"/>
        </dgm:presLayoutVars>
      </dgm:prSet>
      <dgm:spPr/>
    </dgm:pt>
  </dgm:ptLst>
  <dgm:cxnLst>
    <dgm:cxn modelId="{9FE92919-5FE8-46E0-B4B4-1C9919E4AF22}" srcId="{ED3861E9-7153-407C-8BCC-25B732EB04B1}" destId="{D44ECDB3-0F73-44E3-86AF-9636BA28C097}" srcOrd="4" destOrd="0" parTransId="{3A64248A-2499-43FB-9EE7-6D541014D07C}" sibTransId="{3902621B-BF93-4E4E-A919-8A4B5AE460C1}"/>
    <dgm:cxn modelId="{5931A838-0545-4E6A-A47A-F583C3B1C09F}" type="presOf" srcId="{402C5FE6-0EBF-4DE1-817D-D152D71B30E1}" destId="{395A4E50-9629-4472-95F6-0DD1F7FFDB85}" srcOrd="0" destOrd="0" presId="urn:microsoft.com/office/officeart/2005/8/layout/vList5"/>
    <dgm:cxn modelId="{6CF7665C-2453-4307-81BA-D9BC9F4BEE26}" type="presOf" srcId="{0AD54C55-B4A3-44E1-8F19-4828ABFB2CD1}" destId="{182C5AC6-AD08-4466-A8C9-31F1BF216B90}" srcOrd="0" destOrd="0" presId="urn:microsoft.com/office/officeart/2005/8/layout/vList5"/>
    <dgm:cxn modelId="{CC034268-CD12-4C88-9E99-0EE3F114F42C}" srcId="{ED3861E9-7153-407C-8BCC-25B732EB04B1}" destId="{402C5FE6-0EBF-4DE1-817D-D152D71B30E1}" srcOrd="2" destOrd="0" parTransId="{A0A0F2DD-AA26-42D1-8E3F-78408D6D2FF3}" sibTransId="{B0195BB3-B3F8-4246-81AC-BF1950DDC2AF}"/>
    <dgm:cxn modelId="{48660E6F-AB8A-4BD4-9A1D-294D1A3FB482}" srcId="{ED3861E9-7153-407C-8BCC-25B732EB04B1}" destId="{0AD54C55-B4A3-44E1-8F19-4828ABFB2CD1}" srcOrd="3" destOrd="0" parTransId="{CD8AD762-E898-47A4-98EF-8656D2ABF7FC}" sibTransId="{C03ED35A-1129-4C04-AA10-4C238EBDCC62}"/>
    <dgm:cxn modelId="{236E1274-461D-4234-9D00-8A07BF18BBAB}" srcId="{ED3861E9-7153-407C-8BCC-25B732EB04B1}" destId="{98B14674-2BD7-45F8-8111-7B5AA93B15D9}" srcOrd="0" destOrd="0" parTransId="{78A119D1-F2F9-4623-B5E0-5E2075EBCCE8}" sibTransId="{7D27D1A6-5CA3-4C38-951D-CAF5DB7325A4}"/>
    <dgm:cxn modelId="{EEB3525A-51CB-4071-B354-CF038FDEB429}" type="presOf" srcId="{D44ECDB3-0F73-44E3-86AF-9636BA28C097}" destId="{A4675F3A-863C-4D69-BFAF-70B487E5C7C7}" srcOrd="0" destOrd="0" presId="urn:microsoft.com/office/officeart/2005/8/layout/vList5"/>
    <dgm:cxn modelId="{1048B989-4115-4B05-9193-2F2700B712CA}" srcId="{ED3861E9-7153-407C-8BCC-25B732EB04B1}" destId="{87A1B57B-D932-4141-8722-B5A24BCE3C1F}" srcOrd="1" destOrd="0" parTransId="{4AD86647-94E4-47AE-A820-DC19D6062716}" sibTransId="{ED5EE597-5ADF-4D64-9C5D-967E71226C82}"/>
    <dgm:cxn modelId="{52429FAA-0F0E-4EAA-A4FA-29D30DDD3AF8}" type="presOf" srcId="{98B14674-2BD7-45F8-8111-7B5AA93B15D9}" destId="{61792E0E-5C03-4986-BF5B-75C374C60885}" srcOrd="0" destOrd="0" presId="urn:microsoft.com/office/officeart/2005/8/layout/vList5"/>
    <dgm:cxn modelId="{ED702CB5-E224-4BC2-89F6-1A6ECDF18955}" type="presOf" srcId="{ED3861E9-7153-407C-8BCC-25B732EB04B1}" destId="{CF8CFBCD-FA3C-45F0-972D-93884E4906F4}" srcOrd="0" destOrd="0" presId="urn:microsoft.com/office/officeart/2005/8/layout/vList5"/>
    <dgm:cxn modelId="{F9F980C1-DEB0-42D8-B21A-C0FF413CEB2C}" type="presOf" srcId="{87A1B57B-D932-4141-8722-B5A24BCE3C1F}" destId="{BEA67DAE-9EC0-48BD-A83D-EFD89384AA75}" srcOrd="0" destOrd="0" presId="urn:microsoft.com/office/officeart/2005/8/layout/vList5"/>
    <dgm:cxn modelId="{B1575B5D-14CD-44BD-ADB9-59CF9D936E17}" type="presParOf" srcId="{CF8CFBCD-FA3C-45F0-972D-93884E4906F4}" destId="{233C360C-674A-4517-BC10-782F949C77CF}" srcOrd="0" destOrd="0" presId="urn:microsoft.com/office/officeart/2005/8/layout/vList5"/>
    <dgm:cxn modelId="{FF1B2709-9F8F-4B71-AF09-1DC25F4AAED9}" type="presParOf" srcId="{233C360C-674A-4517-BC10-782F949C77CF}" destId="{61792E0E-5C03-4986-BF5B-75C374C60885}" srcOrd="0" destOrd="0" presId="urn:microsoft.com/office/officeart/2005/8/layout/vList5"/>
    <dgm:cxn modelId="{6DB971F5-797E-49BB-8622-889A8536EF03}" type="presParOf" srcId="{CF8CFBCD-FA3C-45F0-972D-93884E4906F4}" destId="{BA692833-84F2-48D1-9D81-EF4EA3EDE2D7}" srcOrd="1" destOrd="0" presId="urn:microsoft.com/office/officeart/2005/8/layout/vList5"/>
    <dgm:cxn modelId="{4F6F6784-7992-458E-A7AB-1D1C600070EE}" type="presParOf" srcId="{CF8CFBCD-FA3C-45F0-972D-93884E4906F4}" destId="{C9F0C083-CF72-405A-83AE-4726689DD37D}" srcOrd="2" destOrd="0" presId="urn:microsoft.com/office/officeart/2005/8/layout/vList5"/>
    <dgm:cxn modelId="{6796B21E-BB21-4FF3-B082-A2487A035EF7}" type="presParOf" srcId="{C9F0C083-CF72-405A-83AE-4726689DD37D}" destId="{BEA67DAE-9EC0-48BD-A83D-EFD89384AA75}" srcOrd="0" destOrd="0" presId="urn:microsoft.com/office/officeart/2005/8/layout/vList5"/>
    <dgm:cxn modelId="{F536E6D1-72F0-4A48-A1AA-F7FEA76053C6}" type="presParOf" srcId="{CF8CFBCD-FA3C-45F0-972D-93884E4906F4}" destId="{516E35D2-0674-44D7-B557-EBB0DEE73E11}" srcOrd="3" destOrd="0" presId="urn:microsoft.com/office/officeart/2005/8/layout/vList5"/>
    <dgm:cxn modelId="{B40AE1A7-6E0B-4611-9486-EFF26BB3FC96}" type="presParOf" srcId="{CF8CFBCD-FA3C-45F0-972D-93884E4906F4}" destId="{9AED4787-DA46-489F-AB89-96F582C5026F}" srcOrd="4" destOrd="0" presId="urn:microsoft.com/office/officeart/2005/8/layout/vList5"/>
    <dgm:cxn modelId="{07307E62-65C6-416A-BD5B-B5A9C371E788}" type="presParOf" srcId="{9AED4787-DA46-489F-AB89-96F582C5026F}" destId="{395A4E50-9629-4472-95F6-0DD1F7FFDB85}" srcOrd="0" destOrd="0" presId="urn:microsoft.com/office/officeart/2005/8/layout/vList5"/>
    <dgm:cxn modelId="{C8FC5AFF-0880-4D36-8ABD-25EE41A9042A}" type="presParOf" srcId="{CF8CFBCD-FA3C-45F0-972D-93884E4906F4}" destId="{767D2000-4C50-4AB0-AFC9-C0E89DBD3D02}" srcOrd="5" destOrd="0" presId="urn:microsoft.com/office/officeart/2005/8/layout/vList5"/>
    <dgm:cxn modelId="{78B61E0C-9645-446C-8753-440854E23B88}" type="presParOf" srcId="{CF8CFBCD-FA3C-45F0-972D-93884E4906F4}" destId="{BD3E9F54-4BBF-4194-B2EA-2F41C9F9779B}" srcOrd="6" destOrd="0" presId="urn:microsoft.com/office/officeart/2005/8/layout/vList5"/>
    <dgm:cxn modelId="{2354778F-BA87-4623-87B9-3E1C7A566B49}" type="presParOf" srcId="{BD3E9F54-4BBF-4194-B2EA-2F41C9F9779B}" destId="{182C5AC6-AD08-4466-A8C9-31F1BF216B90}" srcOrd="0" destOrd="0" presId="urn:microsoft.com/office/officeart/2005/8/layout/vList5"/>
    <dgm:cxn modelId="{848F9C9E-2FE3-4361-802B-729A4288EB13}" type="presParOf" srcId="{CF8CFBCD-FA3C-45F0-972D-93884E4906F4}" destId="{9368E9ED-FE91-4928-B95B-2A374A1D8BF8}" srcOrd="7" destOrd="0" presId="urn:microsoft.com/office/officeart/2005/8/layout/vList5"/>
    <dgm:cxn modelId="{0B26CCF0-AFD4-49F1-A51C-FC9EBD7C5344}" type="presParOf" srcId="{CF8CFBCD-FA3C-45F0-972D-93884E4906F4}" destId="{75009E97-ED22-4342-9E57-30AFD752BFD2}" srcOrd="8" destOrd="0" presId="urn:microsoft.com/office/officeart/2005/8/layout/vList5"/>
    <dgm:cxn modelId="{3774C328-B28C-41CD-9EAA-7E0E92CB55BB}" type="presParOf" srcId="{75009E97-ED22-4342-9E57-30AFD752BFD2}" destId="{A4675F3A-863C-4D69-BFAF-70B487E5C7C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5AFEB-5C0A-4010-8930-B21D3B9128F0}">
      <dsp:nvSpPr>
        <dsp:cNvPr id="0" name=""/>
        <dsp:cNvSpPr/>
      </dsp:nvSpPr>
      <dsp:spPr>
        <a:xfrm>
          <a:off x="0" y="416124"/>
          <a:ext cx="6586489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/>
            <a:t>Героїко-патріотична</a:t>
          </a:r>
          <a:endParaRPr lang="ru-RU" sz="3800" kern="1200" dirty="0"/>
        </a:p>
      </dsp:txBody>
      <dsp:txXfrm>
        <a:off x="44492" y="460616"/>
        <a:ext cx="6497505" cy="822446"/>
      </dsp:txXfrm>
    </dsp:sp>
    <dsp:sp modelId="{D9435235-073C-422B-AEB2-227B09071E88}">
      <dsp:nvSpPr>
        <dsp:cNvPr id="0" name=""/>
        <dsp:cNvSpPr/>
      </dsp:nvSpPr>
      <dsp:spPr>
        <a:xfrm>
          <a:off x="0" y="1436994"/>
          <a:ext cx="6586489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 err="1"/>
            <a:t>Філософсько</a:t>
          </a:r>
          <a:r>
            <a:rPr lang="uk-UA" sz="3800" kern="1200" dirty="0"/>
            <a:t>-моралізаторська</a:t>
          </a:r>
          <a:endParaRPr lang="ru-RU" sz="3800" kern="1200" dirty="0"/>
        </a:p>
      </dsp:txBody>
      <dsp:txXfrm>
        <a:off x="44492" y="1481486"/>
        <a:ext cx="6497505" cy="822446"/>
      </dsp:txXfrm>
    </dsp:sp>
    <dsp:sp modelId="{0BF3C2B0-7119-4560-A705-03B52371C6C5}">
      <dsp:nvSpPr>
        <dsp:cNvPr id="0" name=""/>
        <dsp:cNvSpPr/>
      </dsp:nvSpPr>
      <dsp:spPr>
        <a:xfrm>
          <a:off x="0" y="2457864"/>
          <a:ext cx="6586489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kern="1200" dirty="0"/>
            <a:t>Любовна</a:t>
          </a:r>
          <a:endParaRPr lang="ru-RU" sz="3800" kern="1200" dirty="0"/>
        </a:p>
      </dsp:txBody>
      <dsp:txXfrm>
        <a:off x="44492" y="2502356"/>
        <a:ext cx="6497505" cy="822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57361-2581-4F38-9B54-F7CE82249823}">
      <dsp:nvSpPr>
        <dsp:cNvPr id="0" name=""/>
        <dsp:cNvSpPr/>
      </dsp:nvSpPr>
      <dsp:spPr>
        <a:xfrm>
          <a:off x="0" y="116446"/>
          <a:ext cx="6172199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сольна</a:t>
          </a:r>
          <a:endParaRPr lang="ru-RU" sz="4000" kern="1200" dirty="0"/>
        </a:p>
      </dsp:txBody>
      <dsp:txXfrm>
        <a:off x="46834" y="163280"/>
        <a:ext cx="6078531" cy="865732"/>
      </dsp:txXfrm>
    </dsp:sp>
    <dsp:sp modelId="{E97FF5CB-D0FA-46E1-B933-E0FAA1502619}">
      <dsp:nvSpPr>
        <dsp:cNvPr id="0" name=""/>
        <dsp:cNvSpPr/>
      </dsp:nvSpPr>
      <dsp:spPr>
        <a:xfrm>
          <a:off x="0" y="1075846"/>
          <a:ext cx="6172199" cy="93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бере</a:t>
          </a:r>
          <a:r>
            <a:rPr lang="ru-RU" sz="3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початок у </a:t>
          </a:r>
          <a:r>
            <a:rPr lang="ru-RU" sz="3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любовних</a:t>
          </a:r>
          <a:r>
            <a:rPr lang="ru-RU" sz="3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весільних</a:t>
          </a:r>
          <a:r>
            <a:rPr lang="ru-RU" sz="3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3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застільних</a:t>
          </a:r>
          <a:r>
            <a:rPr lang="ru-RU" sz="3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піснях</a:t>
          </a:r>
          <a:r>
            <a:rPr lang="ru-RU" sz="3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75846"/>
        <a:ext cx="6172199" cy="931500"/>
      </dsp:txXfrm>
    </dsp:sp>
    <dsp:sp modelId="{79E2AB6C-1FDA-4457-BB5B-2A98147D0E25}">
      <dsp:nvSpPr>
        <dsp:cNvPr id="0" name=""/>
        <dsp:cNvSpPr/>
      </dsp:nvSpPr>
      <dsp:spPr>
        <a:xfrm>
          <a:off x="0" y="2007346"/>
          <a:ext cx="6172199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хорова</a:t>
          </a:r>
          <a:endParaRPr lang="ru-RU" sz="4000" kern="1200" dirty="0"/>
        </a:p>
      </dsp:txBody>
      <dsp:txXfrm>
        <a:off x="46834" y="2054180"/>
        <a:ext cx="6078531" cy="865732"/>
      </dsp:txXfrm>
    </dsp:sp>
    <dsp:sp modelId="{0BF25676-DAED-42BB-A0C8-63DFF6B339E2}">
      <dsp:nvSpPr>
        <dsp:cNvPr id="0" name=""/>
        <dsp:cNvSpPr/>
      </dsp:nvSpPr>
      <dsp:spPr>
        <a:xfrm>
          <a:off x="0" y="2966746"/>
          <a:ext cx="6172199" cy="2660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витоки</a:t>
          </a:r>
          <a:r>
            <a:rPr lang="ru-RU" sz="3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3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урочистих</a:t>
          </a:r>
          <a:r>
            <a:rPr lang="ru-RU" sz="3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обрядових</a:t>
          </a:r>
          <a:r>
            <a:rPr lang="ru-RU" sz="3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уславленнях</a:t>
          </a:r>
          <a:r>
            <a:rPr lang="ru-RU" sz="3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3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гімнах</a:t>
          </a:r>
          <a:r>
            <a:rPr lang="ru-RU" sz="3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66746"/>
        <a:ext cx="6172199" cy="2660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58D78-907F-4D74-8E82-FFAED2F406BB}">
      <dsp:nvSpPr>
        <dsp:cNvPr id="0" name=""/>
        <dsp:cNvSpPr/>
      </dsp:nvSpPr>
      <dsp:spPr>
        <a:xfrm>
          <a:off x="681627" y="434108"/>
          <a:ext cx="3559617" cy="1364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400" kern="1200" dirty="0"/>
            <a:t>дифірамб</a:t>
          </a:r>
          <a:endParaRPr lang="ru-RU" sz="5400" kern="1200" dirty="0"/>
        </a:p>
      </dsp:txBody>
      <dsp:txXfrm>
        <a:off x="681627" y="434108"/>
        <a:ext cx="3559617" cy="1364812"/>
      </dsp:txXfrm>
    </dsp:sp>
    <dsp:sp modelId="{01D9E32B-1D1E-4C6A-A834-0F4136FC4A35}">
      <dsp:nvSpPr>
        <dsp:cNvPr id="0" name=""/>
        <dsp:cNvSpPr/>
      </dsp:nvSpPr>
      <dsp:spPr>
        <a:xfrm>
          <a:off x="5025540" y="926731"/>
          <a:ext cx="3417866" cy="1506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400" kern="1200" dirty="0"/>
            <a:t>пеан</a:t>
          </a:r>
          <a:endParaRPr lang="ru-RU" sz="5400" kern="1200" dirty="0"/>
        </a:p>
      </dsp:txBody>
      <dsp:txXfrm>
        <a:off x="5025540" y="926731"/>
        <a:ext cx="3417866" cy="1506765"/>
      </dsp:txXfrm>
    </dsp:sp>
    <dsp:sp modelId="{015C30BE-4162-488D-A964-70A04FB0465E}">
      <dsp:nvSpPr>
        <dsp:cNvPr id="0" name=""/>
        <dsp:cNvSpPr/>
      </dsp:nvSpPr>
      <dsp:spPr>
        <a:xfrm>
          <a:off x="133494" y="3514320"/>
          <a:ext cx="3163373" cy="1594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400" kern="1200" dirty="0" err="1"/>
            <a:t>енкомій</a:t>
          </a:r>
          <a:endParaRPr lang="ru-RU" sz="5400" kern="1200" dirty="0"/>
        </a:p>
      </dsp:txBody>
      <dsp:txXfrm>
        <a:off x="133494" y="3514320"/>
        <a:ext cx="3163373" cy="1594245"/>
      </dsp:txXfrm>
    </dsp:sp>
    <dsp:sp modelId="{CC928075-D421-4B63-AFA8-A130F2A8A719}">
      <dsp:nvSpPr>
        <dsp:cNvPr id="0" name=""/>
        <dsp:cNvSpPr/>
      </dsp:nvSpPr>
      <dsp:spPr>
        <a:xfrm>
          <a:off x="3443837" y="3034993"/>
          <a:ext cx="3163373" cy="16908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400" kern="1200" dirty="0" err="1"/>
            <a:t>парфеній</a:t>
          </a:r>
          <a:endParaRPr lang="ru-RU" sz="5400" kern="1200" dirty="0"/>
        </a:p>
      </dsp:txBody>
      <dsp:txXfrm>
        <a:off x="3443837" y="3034993"/>
        <a:ext cx="3163373" cy="1690816"/>
      </dsp:txXfrm>
    </dsp:sp>
    <dsp:sp modelId="{0D1761DD-C4F7-41B1-8A27-710AB6172DF8}">
      <dsp:nvSpPr>
        <dsp:cNvPr id="0" name=""/>
        <dsp:cNvSpPr/>
      </dsp:nvSpPr>
      <dsp:spPr>
        <a:xfrm>
          <a:off x="6959420" y="3240321"/>
          <a:ext cx="3163373" cy="14425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400" kern="1200" dirty="0" err="1"/>
            <a:t>епінікій</a:t>
          </a:r>
          <a:endParaRPr lang="ru-RU" sz="5400" kern="1200" dirty="0"/>
        </a:p>
      </dsp:txBody>
      <dsp:txXfrm>
        <a:off x="6959420" y="3240321"/>
        <a:ext cx="3163373" cy="14425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92E0E-5C03-4986-BF5B-75C374C60885}">
      <dsp:nvSpPr>
        <dsp:cNvPr id="0" name=""/>
        <dsp:cNvSpPr/>
      </dsp:nvSpPr>
      <dsp:spPr>
        <a:xfrm>
          <a:off x="4789748" y="0"/>
          <a:ext cx="3787351" cy="1160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800" kern="1200" dirty="0" err="1"/>
            <a:t>Стесіхор</a:t>
          </a:r>
          <a:endParaRPr lang="ru-RU" sz="5800" kern="1200" dirty="0"/>
        </a:p>
      </dsp:txBody>
      <dsp:txXfrm>
        <a:off x="4846408" y="56660"/>
        <a:ext cx="3674031" cy="1047372"/>
      </dsp:txXfrm>
    </dsp:sp>
    <dsp:sp modelId="{BEA67DAE-9EC0-48BD-A83D-EFD89384AA75}">
      <dsp:nvSpPr>
        <dsp:cNvPr id="0" name=""/>
        <dsp:cNvSpPr/>
      </dsp:nvSpPr>
      <dsp:spPr>
        <a:xfrm>
          <a:off x="4793572" y="1235228"/>
          <a:ext cx="3901911" cy="1160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800" kern="1200" dirty="0" err="1"/>
            <a:t>Алкман</a:t>
          </a:r>
          <a:endParaRPr lang="ru-RU" sz="5800" kern="1200" dirty="0"/>
        </a:p>
      </dsp:txBody>
      <dsp:txXfrm>
        <a:off x="4850232" y="1291888"/>
        <a:ext cx="3788591" cy="1047372"/>
      </dsp:txXfrm>
    </dsp:sp>
    <dsp:sp modelId="{395A4E50-9629-4472-95F6-0DD1F7FFDB85}">
      <dsp:nvSpPr>
        <dsp:cNvPr id="0" name=""/>
        <dsp:cNvSpPr/>
      </dsp:nvSpPr>
      <dsp:spPr>
        <a:xfrm>
          <a:off x="4767078" y="2479002"/>
          <a:ext cx="3901911" cy="1160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800" kern="1200" dirty="0"/>
            <a:t>Піндар</a:t>
          </a:r>
          <a:endParaRPr lang="ru-RU" sz="5800" kern="1200" dirty="0"/>
        </a:p>
      </dsp:txBody>
      <dsp:txXfrm>
        <a:off x="4823738" y="2535662"/>
        <a:ext cx="3788591" cy="1047372"/>
      </dsp:txXfrm>
    </dsp:sp>
    <dsp:sp modelId="{182C5AC6-AD08-4466-A8C9-31F1BF216B90}">
      <dsp:nvSpPr>
        <dsp:cNvPr id="0" name=""/>
        <dsp:cNvSpPr/>
      </dsp:nvSpPr>
      <dsp:spPr>
        <a:xfrm>
          <a:off x="4740623" y="3661364"/>
          <a:ext cx="3901911" cy="1160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800" kern="1200" dirty="0" err="1"/>
            <a:t>Івік</a:t>
          </a:r>
          <a:endParaRPr lang="ru-RU" sz="5800" kern="1200" dirty="0"/>
        </a:p>
      </dsp:txBody>
      <dsp:txXfrm>
        <a:off x="4797283" y="3718024"/>
        <a:ext cx="3788591" cy="1047372"/>
      </dsp:txXfrm>
    </dsp:sp>
    <dsp:sp modelId="{A4675F3A-863C-4D69-BFAF-70B487E5C7C7}">
      <dsp:nvSpPr>
        <dsp:cNvPr id="0" name=""/>
        <dsp:cNvSpPr/>
      </dsp:nvSpPr>
      <dsp:spPr>
        <a:xfrm>
          <a:off x="4700823" y="4880215"/>
          <a:ext cx="3901911" cy="1160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800" kern="1200" dirty="0" err="1"/>
            <a:t>Вакхілід</a:t>
          </a:r>
          <a:endParaRPr lang="ru-RU" sz="5800" kern="1200" dirty="0"/>
        </a:p>
      </dsp:txBody>
      <dsp:txXfrm>
        <a:off x="4757483" y="4936875"/>
        <a:ext cx="3788591" cy="1047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02C72-4351-4D95-8384-12A04CC53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582B29-8E20-4730-96D4-BCBF842C2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1C4376-722D-47BB-8F51-C2CAEDF24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1C80-9C30-4387-9621-89CD47C73F0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987C7-0786-4062-A0CE-1A428C98A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FE4DAE-3BAD-4D57-A13F-6B90CB1EB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F70E-17DA-473D-B1E9-ED8CE93DB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5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10A06-5B20-43FF-BFD0-F21AB73DD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12BB28-63CD-4C49-BE3A-628C876FB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CF1F31-71DB-49D4-97DA-AC480537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1C80-9C30-4387-9621-89CD47C73F0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470B17-E1DD-402B-9F41-E069F09F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1CAE9-765F-4AA6-8851-3C88EE41D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F70E-17DA-473D-B1E9-ED8CE93DB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7AC2DE-11EB-4824-A847-109B123B6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E83808-A8A7-4C8A-A20E-CFD3BFCA0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74A088-A670-441D-84BD-1532EA669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1C80-9C30-4387-9621-89CD47C73F0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46CEA-9DFB-4C34-921D-0727E43A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9E8F82-9509-4143-B16F-ABC32F8C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F70E-17DA-473D-B1E9-ED8CE93DB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2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78A35-9C92-470E-A842-B80BEA9BB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7460A7-E33D-4E89-9F3A-C71C8E43E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6F1336-A0F2-483F-8C32-5D7D9FAA3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1C80-9C30-4387-9621-89CD47C73F0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26B57-1943-419F-AA8E-824CFA74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524660-280F-4E85-8529-255364A4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F70E-17DA-473D-B1E9-ED8CE93DB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6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B46C3-ED45-4B96-92CD-62B7CE925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8A3C80-851E-4130-A527-A1239CE1F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43250B-2381-4CC7-B9C0-0897DF50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1C80-9C30-4387-9621-89CD47C73F0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27A708-1D89-4882-BC22-2FC68D4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BCEF7C-98B1-4841-8485-479A7017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F70E-17DA-473D-B1E9-ED8CE93DB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9F86E-0A61-45D8-B384-534CC9E03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B970DA-28D2-49C4-8BA9-55D5816B1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F08308-C00A-46BD-B3D9-8A2D61A9F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A0092C-72C4-42B2-90F4-443C7BC3E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1C80-9C30-4387-9621-89CD47C73F0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185F31-BAAD-443E-8271-9C8E58AC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9D0D98-9A57-4039-92BA-18FD84D1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F70E-17DA-473D-B1E9-ED8CE93DB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2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FB790-A39B-4C98-AE41-40D27E71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A1678F-EAA3-4115-969E-F9CAA24A0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AA952D-5456-47E9-9330-12A09D867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574BCB-69E9-4D3D-9175-8AD40C0B4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114878-14DF-4925-957A-63678E554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9011B5-C577-4E9B-A09E-451652052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1C80-9C30-4387-9621-89CD47C73F0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B810A3-A989-42BF-A667-3EE46341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4380AE-BF4E-4397-9B8D-7D9D39391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F70E-17DA-473D-B1E9-ED8CE93DB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2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F3C227-52E7-469F-8A0E-52BE0E786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44EE08-4E5F-4447-94A2-3284D70C9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1C80-9C30-4387-9621-89CD47C73F0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E1A7F0-7018-48EF-A51F-5EA2EC56D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086DA6-5C18-4BEF-9187-E1CA8E10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F70E-17DA-473D-B1E9-ED8CE93DB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40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B01E03-9042-4A25-B319-9F218DD8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1C80-9C30-4387-9621-89CD47C73F0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16D137-6C9D-49D7-9D91-02B70938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6555B4-002E-49F9-BDED-E064D35B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F70E-17DA-473D-B1E9-ED8CE93DB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42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5139E-DFF9-4961-8D69-0283BD974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185085-570D-492B-AD51-027D43095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AB7FC8-2C25-4E71-AB1B-D2BCBE4DF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7A66CE-FF91-487C-9E78-AB1FC332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1C80-9C30-4387-9621-89CD47C73F0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B93F41-C73F-4CC3-9616-74187482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ECC150-1F18-421E-B0F3-0E3BFF065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F70E-17DA-473D-B1E9-ED8CE93DB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7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58AFD-1AF5-4EF3-9B31-5F2078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CFF25A-9B64-4C90-B016-6CAD4C6B8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4EF95-34BB-477D-B36B-B2FA427D3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D59A11-E097-4BE3-83AC-D8A30CA9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1C80-9C30-4387-9621-89CD47C73F0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3AC002-8BBC-45D2-A113-24EB8CD1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C28F61-EC28-4873-9289-17843CEBF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8F70E-17DA-473D-B1E9-ED8CE93DB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53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954E1-024A-4C51-A348-863D830D9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02DD99-6485-449C-93B1-465036949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09E3A6-CE38-4605-8C6B-F21F61A90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B1C80-9C30-4387-9621-89CD47C73F0A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9443B4-E1AD-4566-8F0F-88CC33461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EC5398-FB27-4E04-9C90-5C6F61CF0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8F70E-17DA-473D-B1E9-ED8CE93DB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8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65430" y="191730"/>
            <a:ext cx="6586491" cy="13715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/>
              <a:t>             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4</a:t>
            </a:r>
            <a:br>
              <a:rPr lang="en-US" sz="41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1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100" b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Давньогрецька лірика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351C17B-EBB5-41A3-BBBB-1B4519A9A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" r="3821"/>
          <a:stretch/>
        </p:blipFill>
        <p:spPr>
          <a:xfrm>
            <a:off x="117987" y="191730"/>
            <a:ext cx="3494627" cy="3450561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E85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26227" y="2115118"/>
            <a:ext cx="7125694" cy="4226688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lvl="0" indent="-51435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давньогрецької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лірики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версифікація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0" indent="-51435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Жанрові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давньогрецької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елегії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0" indent="-51435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ямбічної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лірики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42950" lvl="0" indent="-51435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Жанрові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сольної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меліки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42950" lvl="0" indent="-514350">
              <a:buFont typeface="+mj-lt"/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хорової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меліки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Рисунок 4" descr="Изображение выглядит как музыка&#10;&#10;Автоматически созданное описание">
            <a:extLst>
              <a:ext uri="{FF2B5EF4-FFF2-40B4-BE49-F238E27FC236}">
                <a16:creationId xmlns:a16="http://schemas.microsoft.com/office/drawing/2014/main" id="{281D1CB0-772C-FCFD-A912-6580FF44A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3171643"/>
            <a:ext cx="3494627" cy="349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33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54546"/>
            <a:ext cx="5831468" cy="1068948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Ліричний автор як форма бога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43" y="861391"/>
            <a:ext cx="4076769" cy="500759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223494"/>
            <a:ext cx="6076167" cy="4645494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Грецька лірика </a:t>
            </a:r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язана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культом.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Ліричний автор продовжує бути </a:t>
            </a:r>
            <a:r>
              <a:rPr lang="uk-UA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божеством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це свідчать: </a:t>
            </a:r>
            <a:r>
              <a:rPr lang="uk-UA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тематика пісень, біографічні міфи, форма пісень. </a:t>
            </a:r>
          </a:p>
          <a:p>
            <a:endParaRPr lang="uk-UA" sz="28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Архаїчні поети близькі до </a:t>
            </a:r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ведунів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віщунів,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язані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із культами богів. Поети перебирають функції богів.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81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00" y="238258"/>
            <a:ext cx="4829576" cy="2412177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Лірична традиція не сприймає індивідуальність поета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76" y="238258"/>
            <a:ext cx="6812923" cy="58920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4700" y="3061252"/>
            <a:ext cx="4527326" cy="3167270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Анакреонт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вигляді співаючого п`яного старого, схожого на </a:t>
            </a:r>
            <a:r>
              <a:rPr lang="uk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Силена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зі свити бога </a:t>
            </a:r>
            <a:r>
              <a:rPr lang="uk-UA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Діоніса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65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869" y="212501"/>
            <a:ext cx="4168407" cy="907962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лірики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79" y="722312"/>
            <a:ext cx="5907625" cy="55110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6366" y="1751527"/>
            <a:ext cx="4971245" cy="4481847"/>
          </a:xfrm>
        </p:spPr>
        <p:txBody>
          <a:bodyPr>
            <a:normAutofit lnSpcReduction="10000"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Твори призначалися для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публічного виконання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Були орієнтовані на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слухача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певного соціального середовища.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Типи середовища:  дівочі об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 (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фіаси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чоловічі співдружності за походженням, соціальним статусом (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гетерії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військовий загін, переселенці на чужині.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462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351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Музичні інструменти в Давній Греції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03131"/>
            <a:ext cx="4695498" cy="477383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007" y="1403133"/>
            <a:ext cx="5504793" cy="4773831"/>
          </a:xfrm>
        </p:spPr>
      </p:pic>
    </p:spTree>
    <p:extLst>
      <p:ext uri="{BB962C8B-B14F-4D97-AF65-F5344CB8AC3E}">
        <p14:creationId xmlns:p14="http://schemas.microsoft.com/office/powerpoint/2010/main" val="3199659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1734C638-36B2-46D5-A802-546A0998CE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" t="778" r="3475" b="7564"/>
          <a:stretch/>
        </p:blipFill>
        <p:spPr>
          <a:xfrm>
            <a:off x="634182" y="339212"/>
            <a:ext cx="10126584" cy="63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51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31ED651-428E-4202-A654-C15BEBBC0A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1"/>
          <a:stretch/>
        </p:blipFill>
        <p:spPr>
          <a:xfrm>
            <a:off x="840658" y="383458"/>
            <a:ext cx="10545097" cy="647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0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Давньогрецька елегія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12218F-DAB7-4C35-B131-CF02752729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" r="1423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287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98578531"/>
              </p:ext>
            </p:extLst>
          </p:nvPr>
        </p:nvGraphicFramePr>
        <p:xfrm>
          <a:off x="4965431" y="2438400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3694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B53AB1-10EE-4094-BAA1-C7C140976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DDAED-0565-47B1-90D1-BDE8A6B7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53" y="560173"/>
            <a:ext cx="5689858" cy="16640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uk-UA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Тіртей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(друга половина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до н.е.)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скульптура, шлем&#10;&#10;Автоматически созданное описание">
            <a:extLst>
              <a:ext uri="{FF2B5EF4-FFF2-40B4-BE49-F238E27FC236}">
                <a16:creationId xmlns:a16="http://schemas.microsoft.com/office/drawing/2014/main" id="{F2DD41BE-0A41-48F6-A6C3-F5250E97B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6" y="168168"/>
            <a:ext cx="2455320" cy="316815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стена, мужчи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AC27855-4C84-4B03-8EDF-E0BFCF940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1" y="3504492"/>
            <a:ext cx="2813930" cy="281393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8F523C8-81A1-4D1F-AA1A-1D8775922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02157" y="2107095"/>
            <a:ext cx="7351641" cy="463826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Воїни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непереможного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битві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Геракла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нащадки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Мужніми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будьте: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Зевс не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одвернувся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вас.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Юрб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лякайтесь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ворожих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страху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знайте,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Щит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перших рядах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міцніше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тримай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Будем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зневажати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хай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провісниці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чорні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Кери,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жадані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вас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промінь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ясний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многослізний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Арей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страхітні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діла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знані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Добре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вам і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лють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бойова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Вас, юнаки, не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здивують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видовища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втечі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погоні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Ними давно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наситили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Тих,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один коло одного ставши,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тримаються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міцно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Тих,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рвучись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уперед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бій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почипають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страшний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,-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небагато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загине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задніх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рятують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самих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втікачів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мужність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ураз </a:t>
            </a:r>
            <a:r>
              <a:rPr lang="ru-RU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покида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C04731-AFC1-A642-8570-8BE0F42137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1" r="223" b="64303"/>
          <a:stretch/>
        </p:blipFill>
        <p:spPr>
          <a:xfrm>
            <a:off x="10666900" y="5186797"/>
            <a:ext cx="1478113" cy="15585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0D7D1B-BB7E-A7AE-7B5D-9C0494E7D7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42" r="67933"/>
          <a:stretch/>
        </p:blipFill>
        <p:spPr>
          <a:xfrm>
            <a:off x="10335219" y="0"/>
            <a:ext cx="1802069" cy="327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29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9354" y="411480"/>
            <a:ext cx="9131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Ямб</a:t>
            </a:r>
            <a:endPara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192"/>
          <a:stretch/>
        </p:blipFill>
        <p:spPr>
          <a:xfrm>
            <a:off x="4226837" y="1721922"/>
            <a:ext cx="3420596" cy="452056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44811" y="914400"/>
            <a:ext cx="4029459" cy="55321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Архілох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ямбічної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лірики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поета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відкидала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Утверження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інивідуалістичної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моралі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Переосмислення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гомерівської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героїчної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Объект 10" descr="Изображение выглядит как текст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928DFCC2-AB11-FDC3-76E3-ADD769520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2" b="15506"/>
          <a:stretch/>
        </p:blipFill>
        <p:spPr>
          <a:xfrm>
            <a:off x="558209" y="1721921"/>
            <a:ext cx="3420596" cy="4520559"/>
          </a:xfrm>
        </p:spPr>
      </p:pic>
    </p:spTree>
    <p:extLst>
      <p:ext uri="{BB962C8B-B14F-4D97-AF65-F5344CB8AC3E}">
        <p14:creationId xmlns:p14="http://schemas.microsoft.com/office/powerpoint/2010/main" val="2819056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B1316-5A6C-48DA-9191-0F39C05A8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257290" cy="2683566"/>
          </a:xfrm>
        </p:spPr>
        <p:txBody>
          <a:bodyPr>
            <a:noAutofit/>
          </a:bodyPr>
          <a:lstStyle/>
          <a:p>
            <a:r>
              <a:rPr lang="ru-RU" sz="2200" b="0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Серце, серце! Біди люті звідусіль тебе смутять —</a:t>
            </a:r>
            <a:br>
              <a:rPr lang="ru-RU" sz="2200"/>
            </a:br>
            <a:r>
              <a:rPr lang="ru-RU" sz="2200" b="0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Ти ж відважно захищайся, з ворогами поборись.</a:t>
            </a:r>
            <a:br>
              <a:rPr lang="ru-RU" sz="2200"/>
            </a:br>
            <a:r>
              <a:rPr lang="ru-RU" sz="2200" b="0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Хай на тебе скрізь чатує ворожнеча — завжди будь </a:t>
            </a:r>
            <a:br>
              <a:rPr lang="ru-RU" sz="2200"/>
            </a:br>
            <a:r>
              <a:rPr lang="ru-RU" sz="2200" b="0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Непохитне. Переможеш — не хвались відкрито цим,</a:t>
            </a:r>
            <a:br>
              <a:rPr lang="ru-RU" sz="2200"/>
            </a:br>
            <a:r>
              <a:rPr lang="ru-RU" sz="2200" b="0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Переможене — удома в самотині стримуй плач,</a:t>
            </a:r>
            <a:br>
              <a:rPr lang="ru-RU" sz="2200"/>
            </a:br>
            <a:r>
              <a:rPr lang="ru-RU" sz="2200" b="0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Радість є — радій не надто, є нещастя — не сумуй</a:t>
            </a:r>
            <a:br>
              <a:rPr lang="ru-RU" sz="2200"/>
            </a:br>
            <a:r>
              <a:rPr lang="ru-RU" sz="2200" b="0" i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Понад міру. Вмій пізнати зміни в людському житті.</a:t>
            </a:r>
            <a:endParaRPr lang="ru-UA" sz="22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01CA1-CF17-4C43-A9F2-067D342D3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3717235"/>
            <a:ext cx="6409152" cy="2869095"/>
          </a:xfrm>
        </p:spPr>
        <p:txBody>
          <a:bodyPr>
            <a:noAutofit/>
          </a:bodyPr>
          <a:lstStyle/>
          <a:p>
            <a:r>
              <a:rPr lang="ru-RU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Хтось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із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саійців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щитом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моїм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добрим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пишається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нині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: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битві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його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хоч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-не-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хоч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десь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у кущах я лишив.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Душу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зате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врятував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! А щитом,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далебі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не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журюся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:</a:t>
            </a:r>
            <a:br>
              <a:rPr lang="ru-RU" sz="2400" dirty="0"/>
            </a:b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Хай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собі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!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Втратив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один —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інший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не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гірший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куплю.</a:t>
            </a:r>
            <a:endParaRPr lang="ru-UA" sz="2400" dirty="0"/>
          </a:p>
        </p:txBody>
      </p:sp>
      <p:pic>
        <p:nvPicPr>
          <p:cNvPr id="8" name="Объект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5DB2698-531E-317A-B7A6-C5A31BE00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1"/>
          <a:stretch/>
        </p:blipFill>
        <p:spPr>
          <a:xfrm>
            <a:off x="7845287" y="675860"/>
            <a:ext cx="4277103" cy="5589248"/>
          </a:xfrm>
        </p:spPr>
      </p:pic>
    </p:spTree>
    <p:extLst>
      <p:ext uri="{BB962C8B-B14F-4D97-AF65-F5344CB8AC3E}">
        <p14:creationId xmlns:p14="http://schemas.microsoft.com/office/powerpoint/2010/main" val="135111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50607-48E8-483D-8764-B1C498EB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879064" cy="82826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О. Фрейденберг «Походження грецької лірики»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095B0F-7CAF-4AE3-A0E5-E94A8B5AC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16765"/>
            <a:ext cx="5879064" cy="4621803"/>
          </a:xfrm>
        </p:spPr>
        <p:txBody>
          <a:bodyPr>
            <a:noAutofit/>
          </a:bodyPr>
          <a:lstStyle/>
          <a:p>
            <a:r>
              <a:rPr lang="uk-UA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Поява лірики знаменує </a:t>
            </a:r>
            <a:r>
              <a:rPr lang="uk-UA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uk-UA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бачення світу</a:t>
            </a:r>
            <a:r>
              <a:rPr lang="uk-UA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від образного мислення до понятійного, від міфологічного світогляду до реалістичного.</a:t>
            </a:r>
          </a:p>
          <a:p>
            <a:r>
              <a:rPr lang="uk-UA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В ліриці Всесвіт </a:t>
            </a:r>
            <a:r>
              <a:rPr lang="uk-UA" sz="3200" u="sng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uk-UA" sz="3200">
                <a:latin typeface="Times New Roman" panose="02020603050405020304" pitchFamily="18" charset="0"/>
                <a:cs typeface="Times New Roman" panose="02020603050405020304" pitchFamily="18" charset="0"/>
              </a:rPr>
              <a:t> заселяється на </a:t>
            </a:r>
            <a:r>
              <a:rPr lang="uk-UA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соціальній</a:t>
            </a:r>
            <a:r>
              <a:rPr lang="uk-UA" sz="3200">
                <a:latin typeface="Times New Roman" panose="02020603050405020304" pitchFamily="18" charset="0"/>
                <a:cs typeface="Times New Roman" panose="02020603050405020304" pitchFamily="18" charset="0"/>
              </a:rPr>
              <a:t> землі </a:t>
            </a:r>
            <a:r>
              <a:rPr lang="uk-UA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</a:t>
            </a:r>
            <a:r>
              <a:rPr lang="uk-UA" sz="3200">
                <a:latin typeface="Times New Roman" panose="02020603050405020304" pitchFamily="18" charset="0"/>
                <a:cs typeface="Times New Roman" panose="02020603050405020304" pitchFamily="18" charset="0"/>
              </a:rPr>
              <a:t> і всі функції стихійних сил природи переходять до </a:t>
            </a:r>
            <a:r>
              <a:rPr lang="uk-UA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uk-UA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Изображение выглядит как текст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021C6CB9-C697-9C44-9A74-A4F08A673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52" y="457199"/>
            <a:ext cx="4962175" cy="5795241"/>
          </a:xfrm>
        </p:spPr>
      </p:pic>
    </p:spTree>
    <p:extLst>
      <p:ext uri="{BB962C8B-B14F-4D97-AF65-F5344CB8AC3E}">
        <p14:creationId xmlns:p14="http://schemas.microsoft.com/office/powerpoint/2010/main" val="3567160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80" y="167426"/>
            <a:ext cx="8976576" cy="90152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Меліка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435"/>
              </p:ext>
            </p:extLst>
          </p:nvPr>
        </p:nvGraphicFramePr>
        <p:xfrm>
          <a:off x="5215944" y="965917"/>
          <a:ext cx="6172200" cy="574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15910" y="1068945"/>
            <a:ext cx="5100034" cy="5666705"/>
          </a:xfrm>
        </p:spPr>
        <p:txBody>
          <a:bodyPr>
            <a:normAutofit/>
          </a:bodyPr>
          <a:lstStyle/>
          <a:p>
            <a:r>
              <a:rPr lang="ru-RU" dirty="0"/>
              <a:t>    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Еллінська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лірика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розквіту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VI–V 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до н. е.),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декламувалася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виконувалася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акомпанемент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ліри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характеризувалася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розмаїтим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комбінуванням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віршових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форм.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Найдавніше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"мелос" дав Платон: "...Мелос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слова,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ритму"</a:t>
            </a:r>
          </a:p>
        </p:txBody>
      </p:sp>
      <p:pic>
        <p:nvPicPr>
          <p:cNvPr id="4" name="Рисунок 3" descr="Изображение выглядит как штриховой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5BFAC89-4916-241F-B3B4-B831C68D5A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43" y="4963046"/>
            <a:ext cx="3731317" cy="177260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8B05FA0-1594-DF4C-C26C-AE6BDDB0439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b="50000"/>
          <a:stretch/>
        </p:blipFill>
        <p:spPr>
          <a:xfrm>
            <a:off x="5159016" y="4883426"/>
            <a:ext cx="6286057" cy="19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62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97161" y="244699"/>
            <a:ext cx="5766620" cy="862884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Алкей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(кін.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до н. е.)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772696" y="1474839"/>
            <a:ext cx="5899355" cy="4900203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Нещаслива політична доля – провідна тема поезії.</a:t>
            </a:r>
          </a:p>
          <a:p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Не висловлює своє політичне кредо чи обмірковує становище вигнанця, а виливає </a:t>
            </a:r>
            <a:r>
              <a:rPr lang="uk-UA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суб'єктивні переживання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пристрасні й глибоко розпачливі. 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існі є </a:t>
            </a:r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ліричними 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творами, поет відтворює картину світу з глибин свого </a:t>
            </a:r>
            <a:r>
              <a:rPr lang="uk-UA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«Я».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Изображение выглядит как текст, монета&#10;&#10;Автоматически созданное описание">
            <a:extLst>
              <a:ext uri="{FF2B5EF4-FFF2-40B4-BE49-F238E27FC236}">
                <a16:creationId xmlns:a16="http://schemas.microsoft.com/office/drawing/2014/main" id="{2AF46C7C-C4C3-C0D4-BEFD-C2FD3219C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59" y="3148350"/>
            <a:ext cx="3583025" cy="3554361"/>
          </a:xfrm>
          <a:prstGeom prst="rect">
            <a:avLst/>
          </a:prstGeom>
        </p:spPr>
      </p:pic>
      <p:pic>
        <p:nvPicPr>
          <p:cNvPr id="29" name="Объект 28" descr="Изображение выглядит как текст, штриховой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5468377-1C3C-7F22-CE96-BDA101FE0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72696" cy="3284074"/>
          </a:xfrm>
        </p:spPr>
      </p:pic>
    </p:spTree>
    <p:extLst>
      <p:ext uri="{BB962C8B-B14F-4D97-AF65-F5344CB8AC3E}">
        <p14:creationId xmlns:p14="http://schemas.microsoft.com/office/powerpoint/2010/main" val="2700296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142BD-4435-464C-A513-5DC3FCB8F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6"/>
          </a:xfrm>
        </p:spPr>
        <p:txBody>
          <a:bodyPr>
            <a:normAutofit fontScale="90000"/>
          </a:bodyPr>
          <a:lstStyle/>
          <a:p>
            <a:endParaRPr lang="ru-UA" dirty="0"/>
          </a:p>
        </p:txBody>
      </p:sp>
      <p:pic>
        <p:nvPicPr>
          <p:cNvPr id="6" name="Объект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02804039-83C5-498B-84F5-E3D86D3BF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60" y="987426"/>
            <a:ext cx="4557252" cy="467629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640F4F3-BF44-4374-AE2A-54EC6342D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92696"/>
            <a:ext cx="5773047" cy="4676292"/>
          </a:xfrm>
        </p:spPr>
        <p:txBody>
          <a:bodyPr>
            <a:noAutofit/>
          </a:bodyPr>
          <a:lstStyle/>
          <a:p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Міддю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сяє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великий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дім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; є для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служби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Аресові</a:t>
            </a:r>
            <a:br>
              <a:rPr lang="ru-RU" sz="2000" dirty="0"/>
            </a:b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ньому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все:</a:t>
            </a:r>
            <a:br>
              <a:rPr lang="ru-RU" sz="2000" dirty="0"/>
            </a:br>
            <a:r>
              <a:rPr lang="en-US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шоломи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блискучі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є, і,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біліючи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китиці</a:t>
            </a:r>
            <a:br>
              <a:rPr lang="ru-RU" sz="2000" dirty="0"/>
            </a:b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Висять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на них,</a:t>
            </a:r>
            <a:br>
              <a:rPr lang="ru-RU" sz="2000" dirty="0"/>
            </a:b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Щоб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прикрасити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голови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вояків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; і на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стінах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там</a:t>
            </a:r>
            <a:br>
              <a:rPr lang="ru-RU" sz="2000" dirty="0"/>
            </a:b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Кольчуги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скрізь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—</a:t>
            </a:r>
            <a:br>
              <a:rPr lang="ru-RU" sz="2000" dirty="0"/>
            </a:b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Захист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певний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від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стріл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прудких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; на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цвяхах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шишаки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міцні</a:t>
            </a:r>
            <a:br>
              <a:rPr lang="ru-RU" sz="2000" dirty="0"/>
            </a:b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Блищать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кругом;</a:t>
            </a:r>
            <a:br>
              <a:rPr lang="ru-RU" sz="2000" dirty="0"/>
            </a:b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Тут і панцири є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лляні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там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опуклі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та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вигнуті</a:t>
            </a:r>
            <a:br>
              <a:rPr lang="ru-RU" sz="2000" dirty="0"/>
            </a:b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Щити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лежать;</a:t>
            </a:r>
            <a:br>
              <a:rPr lang="ru-RU" sz="2000" dirty="0"/>
            </a:b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Ось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халкідські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мечі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й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списи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пояси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бойові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також</a:t>
            </a:r>
            <a:br>
              <a:rPr lang="ru-RU" sz="2000" dirty="0"/>
            </a:b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Знайдуться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тут.</a:t>
            </a:r>
            <a:br>
              <a:rPr lang="ru-RU" sz="2000" dirty="0"/>
            </a:b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Все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зготовлене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все тут є.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Пам'ятаймо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ж про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діло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те,</a:t>
            </a:r>
            <a:br>
              <a:rPr lang="ru-RU" sz="2000" dirty="0"/>
            </a:b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ми почнем.</a:t>
            </a: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931477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CEF93-FE70-1F5C-B7CA-CA0CBD37D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E39CBF-2DB1-C155-743C-34C0E0564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4129044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визначила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цілий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ліричній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збагатила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переспівами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пісень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новими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віршовими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розмірами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FDB7AAE-FCFF-DA32-42AB-DD59869DD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 r="1" b="1785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7887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096" y="321972"/>
            <a:ext cx="3821921" cy="1249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5003" y="1378039"/>
            <a:ext cx="4340180" cy="493260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Поетесі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ритмікою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чотиривірш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сапфічна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строфа.</a:t>
            </a:r>
          </a:p>
          <a:p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кохання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ним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душевні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потрясіння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9" name="Объект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B89BC14-25C2-A8BC-38FC-7E2745BE4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99"/>
          <a:stretch/>
        </p:blipFill>
        <p:spPr>
          <a:xfrm>
            <a:off x="5283443" y="700762"/>
            <a:ext cx="4340180" cy="5456475"/>
          </a:xfrm>
        </p:spPr>
      </p:pic>
    </p:spTree>
    <p:extLst>
      <p:ext uri="{BB962C8B-B14F-4D97-AF65-F5344CB8AC3E}">
        <p14:creationId xmlns:p14="http://schemas.microsoft.com/office/powerpoint/2010/main" val="2616770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0366A-BCFE-478E-86BE-ED7FC4F62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17443"/>
          </a:xfrm>
        </p:spPr>
        <p:txBody>
          <a:bodyPr>
            <a:normAutofit fontScale="90000"/>
          </a:bodyPr>
          <a:lstStyle/>
          <a:p>
            <a:endParaRPr lang="ru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324B0F-5F9F-4BEB-9B4F-D4E39A7F1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13183"/>
            <a:ext cx="4977916" cy="5128591"/>
          </a:xfrm>
        </p:spPr>
        <p:txBody>
          <a:bodyPr>
            <a:norm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До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богів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подібний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мені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здається</a:t>
            </a:r>
            <a:br>
              <a:rPr lang="ru-RU" sz="2000" dirty="0"/>
            </a:b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Той,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хто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біля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тебе,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щасливий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сівши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</a:t>
            </a:r>
            <a:br>
              <a:rPr lang="ru-RU" sz="2000" dirty="0"/>
            </a:b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Голосу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твого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ніжного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бриніння</a:t>
            </a:r>
            <a:br>
              <a:rPr lang="ru-RU" sz="2000" dirty="0"/>
            </a:b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Слухає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й ловить.</a:t>
            </a:r>
            <a:br>
              <a:rPr lang="ru-RU" sz="2000" dirty="0"/>
            </a:b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Твій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принадний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усміх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: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від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нього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в мене</a:t>
            </a:r>
            <a:br>
              <a:rPr lang="ru-RU" sz="2000" dirty="0"/>
            </a:b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Серце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перестало б у грудях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битись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;</a:t>
            </a:r>
            <a:br>
              <a:rPr lang="ru-RU" sz="2000" dirty="0"/>
            </a:b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Тільки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образ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твій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я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побачу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— слова</a:t>
            </a:r>
            <a:br>
              <a:rPr lang="ru-RU" sz="2000" dirty="0"/>
            </a:b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Мовить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не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можу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</a:t>
            </a:r>
            <a:br>
              <a:rPr lang="ru-RU" sz="2000" dirty="0"/>
            </a:b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І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язик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одразу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німіє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й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прудко</a:t>
            </a:r>
            <a:br>
              <a:rPr lang="ru-RU" sz="2000" dirty="0"/>
            </a:b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Пробігає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пломінь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тонкий по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тілу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</a:t>
            </a:r>
            <a:br>
              <a:rPr lang="ru-RU" sz="2000" dirty="0"/>
            </a:b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вухах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чути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шум,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дивлячись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нічого</a:t>
            </a:r>
            <a:br>
              <a:rPr lang="ru-RU" sz="2000" dirty="0"/>
            </a:b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Очі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не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бачать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</a:t>
            </a:r>
            <a:br>
              <a:rPr lang="ru-RU" sz="2000" dirty="0"/>
            </a:b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Блідну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і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тремчу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обливаюсь потом,</a:t>
            </a:r>
            <a:br>
              <a:rPr lang="ru-RU" sz="2000" dirty="0"/>
            </a:b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Мов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трава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пожовкла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безсило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никну,</a:t>
            </a:r>
            <a:br>
              <a:rPr lang="ru-RU" sz="2000" dirty="0"/>
            </a:b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От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іще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недовго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й,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здається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має</a:t>
            </a:r>
            <a:br>
              <a:rPr lang="ru-RU" sz="2000" dirty="0"/>
            </a:b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Смерть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надлетіти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...</a:t>
            </a:r>
            <a:endParaRPr lang="ru-UA" sz="2000" dirty="0"/>
          </a:p>
        </p:txBody>
      </p:sp>
      <p:pic>
        <p:nvPicPr>
          <p:cNvPr id="8" name="Объект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9E6D0C4-CFCE-5167-2CC0-CCE9EF604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082" y="616226"/>
            <a:ext cx="6363587" cy="5287618"/>
          </a:xfrm>
        </p:spPr>
      </p:pic>
    </p:spTree>
    <p:extLst>
      <p:ext uri="{BB962C8B-B14F-4D97-AF65-F5344CB8AC3E}">
        <p14:creationId xmlns:p14="http://schemas.microsoft.com/office/powerpoint/2010/main" val="506850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DF88C-E64C-4E3D-A969-091B99F49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/>
              <a:t>Анакреонт</a:t>
            </a:r>
            <a:r>
              <a:rPr lang="en-US" sz="2600"/>
              <a:t> — спадкоємець Алкея і Сапфо, тон його світський, дотепний, часто глузливо-іронічний.</a:t>
            </a:r>
          </a:p>
        </p:txBody>
      </p:sp>
      <p:sp>
        <p:nvSpPr>
          <p:cNvPr id="5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71894F-616B-4AC4-8EA7-51D095973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65973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200" b="0" i="0" dirty="0" err="1">
                <a:effectLst/>
              </a:rPr>
              <a:t>Золотоволосий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Ерот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мене</a:t>
            </a:r>
            <a:br>
              <a:rPr lang="en-US" sz="2200" dirty="0"/>
            </a:br>
            <a:r>
              <a:rPr lang="en-US" sz="2200" b="0" i="0" dirty="0" err="1">
                <a:effectLst/>
              </a:rPr>
              <a:t>Знову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поцілив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пурпурним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м'ячем</a:t>
            </a:r>
            <a:r>
              <a:rPr lang="en-US" sz="2200" b="0" i="0" dirty="0">
                <a:effectLst/>
              </a:rPr>
              <a:t> —</a:t>
            </a:r>
            <a:br>
              <a:rPr lang="en-US" sz="2200" dirty="0"/>
            </a:br>
            <a:r>
              <a:rPr lang="en-US" sz="2200" b="0" i="0" dirty="0" err="1">
                <a:effectLst/>
              </a:rPr>
              <a:t>Дівчину</a:t>
            </a:r>
            <a:r>
              <a:rPr lang="en-US" sz="2200" b="0" i="0" dirty="0">
                <a:effectLst/>
              </a:rPr>
              <a:t> в </a:t>
            </a:r>
            <a:r>
              <a:rPr lang="en-US" sz="2200" b="0" i="0" dirty="0" err="1">
                <a:effectLst/>
              </a:rPr>
              <a:t>барвних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сандалях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тепер</a:t>
            </a:r>
            <a:br>
              <a:rPr lang="en-US" sz="2200" dirty="0"/>
            </a:br>
            <a:r>
              <a:rPr lang="en-US" sz="2200" b="0" i="0" dirty="0" err="1">
                <a:effectLst/>
              </a:rPr>
              <a:t>Каже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мені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забавляти</a:t>
            </a:r>
            <a:r>
              <a:rPr lang="en-US" sz="2200" b="0" i="0" dirty="0">
                <a:effectLst/>
              </a:rPr>
              <a:t>.</a:t>
            </a:r>
            <a:br>
              <a:rPr lang="en-US" sz="2200" dirty="0"/>
            </a:br>
            <a:r>
              <a:rPr lang="en-US" sz="2200" b="0" i="0" dirty="0" err="1">
                <a:effectLst/>
              </a:rPr>
              <a:t>Лиш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запишалося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кляте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дівча</a:t>
            </a:r>
            <a:r>
              <a:rPr lang="en-US" sz="2200" b="0" i="0" dirty="0">
                <a:effectLst/>
              </a:rPr>
              <a:t>, —</a:t>
            </a:r>
            <a:br>
              <a:rPr lang="en-US" sz="2200" dirty="0"/>
            </a:br>
            <a:r>
              <a:rPr lang="en-US" sz="2200" b="0" i="0" dirty="0">
                <a:effectLst/>
              </a:rPr>
              <a:t>З </a:t>
            </a:r>
            <a:r>
              <a:rPr lang="en-US" sz="2200" b="0" i="0" dirty="0" err="1">
                <a:effectLst/>
              </a:rPr>
              <a:t>Лесбосу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славного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родом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воно</a:t>
            </a:r>
            <a:r>
              <a:rPr lang="en-US" sz="2200" b="0" i="0" dirty="0">
                <a:effectLst/>
              </a:rPr>
              <a:t>, —</a:t>
            </a:r>
            <a:br>
              <a:rPr lang="en-US" sz="2200" dirty="0"/>
            </a:br>
            <a:r>
              <a:rPr lang="en-US" sz="2200" b="0" i="0" dirty="0" err="1">
                <a:effectLst/>
              </a:rPr>
              <a:t>Та</a:t>
            </a:r>
            <a:r>
              <a:rPr lang="en-US" sz="2200" b="0" i="0" dirty="0">
                <a:effectLst/>
              </a:rPr>
              <a:t> й, </a:t>
            </a:r>
            <a:r>
              <a:rPr lang="en-US" sz="2200" b="0" i="0" dirty="0" err="1">
                <a:effectLst/>
              </a:rPr>
              <a:t>осміявши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мою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сивину</a:t>
            </a:r>
            <a:r>
              <a:rPr lang="en-US" sz="2200" b="0" i="0" dirty="0">
                <a:effectLst/>
              </a:rPr>
              <a:t>,</a:t>
            </a:r>
            <a:br>
              <a:rPr lang="en-US" sz="2200" dirty="0"/>
            </a:br>
            <a:r>
              <a:rPr lang="en-US" sz="2200" b="0" i="0" dirty="0" err="1">
                <a:effectLst/>
              </a:rPr>
              <a:t>Іншому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звабно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моргає</a:t>
            </a:r>
            <a:r>
              <a:rPr lang="en-US" sz="2200" b="0" i="0" dirty="0">
                <a:effectLst/>
              </a:rPr>
              <a:t>.</a:t>
            </a:r>
            <a:endParaRPr lang="en-US" sz="2200" dirty="0"/>
          </a:p>
        </p:txBody>
      </p:sp>
      <p:pic>
        <p:nvPicPr>
          <p:cNvPr id="8" name="Объект 7" descr="Изображение выглядит как человек, скульптура, толпа&#10;&#10;Автоматически созданное описание">
            <a:extLst>
              <a:ext uri="{FF2B5EF4-FFF2-40B4-BE49-F238E27FC236}">
                <a16:creationId xmlns:a16="http://schemas.microsoft.com/office/drawing/2014/main" id="{1FB03F28-973B-81D9-4282-CDF1B68D4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6329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50"/>
            <a:ext cx="5181600" cy="59594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388" y="488950"/>
            <a:ext cx="6043612" cy="5959475"/>
          </a:xfrm>
        </p:spPr>
      </p:pic>
    </p:spTree>
    <p:extLst>
      <p:ext uri="{BB962C8B-B14F-4D97-AF65-F5344CB8AC3E}">
        <p14:creationId xmlns:p14="http://schemas.microsoft.com/office/powerpoint/2010/main" val="1104482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Хорова меліка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F35CD30-5CE9-8D69-54E0-E0AA51E30E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r="14109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05592487"/>
              </p:ext>
            </p:extLst>
          </p:nvPr>
        </p:nvGraphicFramePr>
        <p:xfrm>
          <a:off x="1068947" y="965916"/>
          <a:ext cx="10122794" cy="5172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8093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Представники хорової меліки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Рисунок 4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231A8338-75BA-A39A-7237-060748D4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56" y="578832"/>
            <a:ext cx="6842525" cy="6040908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74624221"/>
              </p:ext>
            </p:extLst>
          </p:nvPr>
        </p:nvGraphicFramePr>
        <p:xfrm>
          <a:off x="476519" y="578833"/>
          <a:ext cx="10838644" cy="6040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580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65430" y="280224"/>
            <a:ext cx="6586491" cy="15116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b="1"/>
              <a:t>   </a:t>
            </a:r>
            <a:r>
              <a:rPr lang="en-US" sz="4100" b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 лірики в Давній Греції</a:t>
            </a:r>
            <a:endParaRPr lang="en-US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51871" y="2315504"/>
            <a:ext cx="5800049" cy="3908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лірики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демонструє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 VII-VI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островах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Іонійської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Греції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Балканах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поширюються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тиранія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полісна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демократія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3200" dirty="0"/>
          </a:p>
        </p:txBody>
      </p:sp>
      <p:pic>
        <p:nvPicPr>
          <p:cNvPr id="7" name="Объект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254E310-4868-680E-B8A6-FD11993BA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" y="0"/>
            <a:ext cx="2998481" cy="5125745"/>
          </a:xfrm>
        </p:spPr>
      </p:pic>
      <p:pic>
        <p:nvPicPr>
          <p:cNvPr id="10" name="Рисунок 9" descr="Изображение выглядит как текст,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E28CB35D-DB11-C362-0C7B-05F2BCA12F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4" r="12904"/>
          <a:stretch/>
        </p:blipFill>
        <p:spPr>
          <a:xfrm>
            <a:off x="3023420" y="3590741"/>
            <a:ext cx="2256504" cy="325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5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53792" y="457200"/>
            <a:ext cx="6336405" cy="843566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Світоглядні причини появи лірики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3639" y="1790163"/>
            <a:ext cx="6529589" cy="4143219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Руйнація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старих,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родоплеменних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порядків -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розпад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належної гармонії.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Людина перед необхідністю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персонального духовного самовизначення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нових умовах.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Поштовх для розвитку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 естетичної самосвідомості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знайшла своє відображення в ліричній поезії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4CAB070-DD77-69B1-93F0-8B58538A4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92" b="46725"/>
          <a:stretch/>
        </p:blipFill>
        <p:spPr>
          <a:xfrm>
            <a:off x="7521634" y="341288"/>
            <a:ext cx="4339249" cy="5592094"/>
          </a:xfrm>
        </p:spPr>
      </p:pic>
    </p:spTree>
    <p:extLst>
      <p:ext uri="{BB962C8B-B14F-4D97-AF65-F5344CB8AC3E}">
        <p14:creationId xmlns:p14="http://schemas.microsoft.com/office/powerpoint/2010/main" val="3659065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03313" y="312821"/>
            <a:ext cx="9723713" cy="886685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Дев’ять давньогрецьких ліриків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103313" y="1339403"/>
            <a:ext cx="4396338" cy="785611"/>
          </a:xfrm>
        </p:spPr>
        <p:txBody>
          <a:bodyPr/>
          <a:lstStyle/>
          <a:p>
            <a:r>
              <a:rPr lang="uk-UA" sz="3600" b="1" i="1" dirty="0"/>
              <a:t>      </a:t>
            </a:r>
            <a:r>
              <a:rPr lang="uk-UA" sz="3600" b="1" i="1" dirty="0">
                <a:solidFill>
                  <a:schemeClr val="tx1"/>
                </a:solidFill>
              </a:rPr>
              <a:t>Піндар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" y="2125014"/>
            <a:ext cx="4275786" cy="4131324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7540487" y="1429555"/>
            <a:ext cx="3548200" cy="695459"/>
          </a:xfrm>
        </p:spPr>
        <p:txBody>
          <a:bodyPr/>
          <a:lstStyle/>
          <a:p>
            <a:r>
              <a:rPr lang="uk-UA" sz="4000" b="1" i="1" dirty="0"/>
              <a:t>        </a:t>
            </a:r>
            <a:r>
              <a:rPr lang="uk-UA" sz="4000" b="1" i="1" dirty="0" err="1">
                <a:solidFill>
                  <a:schemeClr val="tx1"/>
                </a:solidFill>
              </a:rPr>
              <a:t>Вакхілід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93" y="2125014"/>
            <a:ext cx="4633853" cy="4131324"/>
          </a:xfrm>
        </p:spPr>
      </p:pic>
      <p:pic>
        <p:nvPicPr>
          <p:cNvPr id="3" name="Рисунок 2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DC59EB10-54BD-1CD4-9898-2BFA6FB999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9" t="14510" r="4242" b="8305"/>
          <a:stretch/>
        </p:blipFill>
        <p:spPr>
          <a:xfrm>
            <a:off x="5499650" y="3670851"/>
            <a:ext cx="1257969" cy="258548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89FC7F2-1A8A-4B76-F5C3-DF2CB4697F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71" t="25285" b="51691"/>
          <a:stretch/>
        </p:blipFill>
        <p:spPr>
          <a:xfrm>
            <a:off x="5445457" y="1868880"/>
            <a:ext cx="1345158" cy="18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9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3457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452718"/>
            <a:ext cx="4396338" cy="925507"/>
          </a:xfrm>
        </p:spPr>
        <p:txBody>
          <a:bodyPr>
            <a:normAutofit fontScale="85000" lnSpcReduction="10000"/>
          </a:bodyPr>
          <a:lstStyle/>
          <a:p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Сафо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885043" y="669701"/>
            <a:ext cx="3203644" cy="708523"/>
          </a:xfrm>
        </p:spPr>
        <p:txBody>
          <a:bodyPr>
            <a:normAutofit fontScale="85000" lnSpcReduction="10000"/>
          </a:bodyPr>
          <a:lstStyle/>
          <a:p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Анакреонт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DB9F85B-92CC-6A19-73C2-D57651E2D89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3" y="1789958"/>
            <a:ext cx="5183188" cy="4284827"/>
          </a:xfrm>
        </p:spPr>
      </p:pic>
      <p:pic>
        <p:nvPicPr>
          <p:cNvPr id="14" name="Объект 13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F0C3AE1E-462C-8798-0A74-4575895583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043" y="1540838"/>
            <a:ext cx="3797770" cy="4533947"/>
          </a:xfrm>
        </p:spPr>
      </p:pic>
      <p:pic>
        <p:nvPicPr>
          <p:cNvPr id="16" name="Рисунок 15" descr="Изображение выглядит как текст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765E6D9-6094-8876-7FF1-DDC4FFB949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"/>
          <a:stretch/>
        </p:blipFill>
        <p:spPr>
          <a:xfrm>
            <a:off x="5875365" y="4310239"/>
            <a:ext cx="1633972" cy="1785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71E84E-40B2-FC01-B43C-893C270D20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7" t="18865" r="32274" b="37570"/>
          <a:stretch/>
        </p:blipFill>
        <p:spPr>
          <a:xfrm>
            <a:off x="5780992" y="1540837"/>
            <a:ext cx="1613723" cy="202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6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48939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631065"/>
            <a:ext cx="4396338" cy="489397"/>
          </a:xfrm>
        </p:spPr>
        <p:txBody>
          <a:bodyPr>
            <a:normAutofit fontScale="85000" lnSpcReduction="20000"/>
          </a:bodyPr>
          <a:lstStyle/>
          <a:p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Симонід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4" y="1262130"/>
            <a:ext cx="4111419" cy="444318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421217" y="489397"/>
            <a:ext cx="3525079" cy="631065"/>
          </a:xfrm>
        </p:spPr>
        <p:txBody>
          <a:bodyPr>
            <a:normAutofit fontScale="85000" lnSpcReduction="20000"/>
          </a:bodyPr>
          <a:lstStyle/>
          <a:p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Стесіхор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85" y="1294925"/>
            <a:ext cx="4212704" cy="4584281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C87629-6BF2-ECB8-0D55-552B4C2E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06" r="58924" b="6096"/>
          <a:stretch/>
        </p:blipFill>
        <p:spPr>
          <a:xfrm>
            <a:off x="4655331" y="3588166"/>
            <a:ext cx="2554765" cy="22910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DE0773-33AA-9C2C-2E5D-F4B03C1311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50" b="73568"/>
          <a:stretch/>
        </p:blipFill>
        <p:spPr>
          <a:xfrm>
            <a:off x="4700645" y="1207255"/>
            <a:ext cx="2570996" cy="206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7834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3313" y="1159099"/>
            <a:ext cx="4396338" cy="515155"/>
          </a:xfrm>
        </p:spPr>
        <p:txBody>
          <a:bodyPr>
            <a:normAutofit fontScale="92500" lnSpcReduction="20000"/>
          </a:bodyPr>
          <a:lstStyle/>
          <a:p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Івік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0" r="29427"/>
          <a:stretch/>
        </p:blipFill>
        <p:spPr>
          <a:xfrm>
            <a:off x="646111" y="1674254"/>
            <a:ext cx="4144829" cy="467503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209183" y="1159100"/>
            <a:ext cx="2841651" cy="515154"/>
          </a:xfrm>
        </p:spPr>
        <p:txBody>
          <a:bodyPr>
            <a:normAutofit fontScale="92500" lnSpcReduction="20000"/>
          </a:bodyPr>
          <a:lstStyle/>
          <a:p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4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Алкей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65E754A-9244-EBB2-3AB3-A4BE47105F9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4" t="12713" r="19565" b="11411"/>
          <a:stretch/>
        </p:blipFill>
        <p:spPr>
          <a:xfrm>
            <a:off x="7209183" y="1741261"/>
            <a:ext cx="3859248" cy="4541016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FBF60E7-B1FE-62B8-323D-13D64C7355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6" b="5781"/>
          <a:stretch/>
        </p:blipFill>
        <p:spPr>
          <a:xfrm>
            <a:off x="5169897" y="1300900"/>
            <a:ext cx="1608590" cy="498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20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6533"/>
          </a:xfrm>
        </p:spPr>
        <p:txBody>
          <a:bodyPr/>
          <a:lstStyle/>
          <a:p>
            <a:r>
              <a:rPr lang="uk-UA" dirty="0"/>
              <a:t>             </a:t>
            </a:r>
            <a:r>
              <a:rPr lang="uk-UA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Алкман</a:t>
            </a:r>
            <a:r>
              <a:rPr lang="uk-UA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46" y="1249251"/>
            <a:ext cx="5416828" cy="524802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ACBE59F-596D-AC43-4A67-F82F7A798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22" b="6784"/>
          <a:stretch/>
        </p:blipFill>
        <p:spPr>
          <a:xfrm>
            <a:off x="8359725" y="727202"/>
            <a:ext cx="2008392" cy="577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244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1131</Words>
  <Application>Microsoft Office PowerPoint</Application>
  <PresentationFormat>Широкоэкранный</PresentationFormat>
  <Paragraphs>82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Georgia</vt:lpstr>
      <vt:lpstr>Times New Roman</vt:lpstr>
      <vt:lpstr>Тема Office</vt:lpstr>
      <vt:lpstr>             Лекція № 4      Давньогрецька лірика</vt:lpstr>
      <vt:lpstr>О. Фрейденберг «Походження грецької лірики»</vt:lpstr>
      <vt:lpstr>   Виникнення лірики в Давній Греції</vt:lpstr>
      <vt:lpstr>Світоглядні причини появи лірики</vt:lpstr>
      <vt:lpstr>     Дев’ять давньогрецьких ліриків </vt:lpstr>
      <vt:lpstr>Презентация PowerPoint</vt:lpstr>
      <vt:lpstr>Презентация PowerPoint</vt:lpstr>
      <vt:lpstr>Презентация PowerPoint</vt:lpstr>
      <vt:lpstr>             Алкман </vt:lpstr>
      <vt:lpstr>    Ліричний автор як форма бога </vt:lpstr>
      <vt:lpstr>Лірична традиція не сприймає індивідуальність поета</vt:lpstr>
      <vt:lpstr>Виконання лірики</vt:lpstr>
      <vt:lpstr>Музичні інструменти в Давній Греції</vt:lpstr>
      <vt:lpstr>Презентация PowerPoint</vt:lpstr>
      <vt:lpstr>Презентация PowerPoint</vt:lpstr>
      <vt:lpstr>Давньогрецька елегія</vt:lpstr>
      <vt:lpstr>Тіртей (друга половина VII ст. до н.е.)</vt:lpstr>
      <vt:lpstr>Ямб</vt:lpstr>
      <vt:lpstr>Серце, серце! Біди люті звідусіль тебе смутять — Ти ж відважно захищайся, з ворогами поборись. Хай на тебе скрізь чатує ворожнеча — завжди будь  Непохитне. Переможеш — не хвались відкрито цим, Переможене — удома в самотині стримуй плач, Радість є — радій не надто, є нещастя — не сумуй Понад міру. Вмій пізнати зміни в людському житті.</vt:lpstr>
      <vt:lpstr>Меліка</vt:lpstr>
      <vt:lpstr>Алкей (кін. VII — поч. VI ст. до н. е.)</vt:lpstr>
      <vt:lpstr>Презентация PowerPoint</vt:lpstr>
      <vt:lpstr>САПФО</vt:lpstr>
      <vt:lpstr>Презентация PowerPoint</vt:lpstr>
      <vt:lpstr>Презентация PowerPoint</vt:lpstr>
      <vt:lpstr>Анакреонт — спадкоємець Алкея і Сапфо, тон його світський, дотепний, часто глузливо-іронічний.</vt:lpstr>
      <vt:lpstr>Презентация PowerPoint</vt:lpstr>
      <vt:lpstr>Хорова меліка</vt:lpstr>
      <vt:lpstr>Представники хорової меліки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 4      Давньогрецька лірика</dc:title>
  <dc:creator>Яна Кравченко</dc:creator>
  <cp:lastModifiedBy>Яна Кравченко</cp:lastModifiedBy>
  <cp:revision>17</cp:revision>
  <dcterms:created xsi:type="dcterms:W3CDTF">2019-03-20T19:49:30Z</dcterms:created>
  <dcterms:modified xsi:type="dcterms:W3CDTF">2023-03-28T20:56:14Z</dcterms:modified>
</cp:coreProperties>
</file>