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9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6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286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5725887" y="2604356"/>
            <a:ext cx="8452314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uk-UA" sz="52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</a:t>
            </a:r>
            <a:r>
              <a:rPr lang="en-US" sz="52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ерапевт мови та мовлення.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45010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61892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45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F6A10D-3BC3-61A2-BEAE-471DA44B4FFE}"/>
              </a:ext>
            </a:extLst>
          </p:cNvPr>
          <p:cNvSpPr txBox="1"/>
          <p:nvPr/>
        </p:nvSpPr>
        <p:spPr>
          <a:xfrm>
            <a:off x="11930743" y="7738535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Папуча Наталя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FFFFFF">
              <a:alpha val="75000"/>
            </a:srgbClr>
          </a:solidFill>
          <a:ln w="13097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788670" y="578287"/>
            <a:ext cx="7566660" cy="1971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75"/>
              </a:lnSpc>
              <a:buNone/>
            </a:pPr>
            <a:r>
              <a:rPr lang="en-US" sz="414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Визначення та основні принципи терапії мови та мовлення</a:t>
            </a:r>
            <a:endParaRPr lang="en-US" sz="4140" dirty="0"/>
          </a:p>
        </p:txBody>
      </p:sp>
      <p:sp>
        <p:nvSpPr>
          <p:cNvPr id="5" name="Shape 2"/>
          <p:cNvSpPr/>
          <p:nvPr/>
        </p:nvSpPr>
        <p:spPr>
          <a:xfrm>
            <a:off x="788670" y="302966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956667" y="3069074"/>
            <a:ext cx="13716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484" dirty="0"/>
          </a:p>
        </p:txBody>
      </p:sp>
      <p:sp>
        <p:nvSpPr>
          <p:cNvPr id="7" name="Text 4"/>
          <p:cNvSpPr/>
          <p:nvPr/>
        </p:nvSpPr>
        <p:spPr>
          <a:xfrm>
            <a:off x="1472089" y="3101935"/>
            <a:ext cx="21031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207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Визначення</a:t>
            </a:r>
            <a:endParaRPr lang="en-US" sz="2070" dirty="0"/>
          </a:p>
        </p:txBody>
      </p:sp>
      <p:sp>
        <p:nvSpPr>
          <p:cNvPr id="8" name="Text 5"/>
          <p:cNvSpPr/>
          <p:nvPr/>
        </p:nvSpPr>
        <p:spPr>
          <a:xfrm>
            <a:off x="1472089" y="3640812"/>
            <a:ext cx="2994779" cy="168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6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Терапія мови та мовлення - це процес відновлення, збереження та покращення мовних та мовленнєвих функцій людини.</a:t>
            </a:r>
            <a:endParaRPr lang="en-US" sz="1656" dirty="0"/>
          </a:p>
        </p:txBody>
      </p:sp>
      <p:sp>
        <p:nvSpPr>
          <p:cNvPr id="9" name="Shape 6"/>
          <p:cNvSpPr/>
          <p:nvPr/>
        </p:nvSpPr>
        <p:spPr>
          <a:xfrm>
            <a:off x="4677132" y="302966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4826079" y="3069074"/>
            <a:ext cx="17526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484" dirty="0"/>
          </a:p>
        </p:txBody>
      </p:sp>
      <p:sp>
        <p:nvSpPr>
          <p:cNvPr id="11" name="Text 8"/>
          <p:cNvSpPr/>
          <p:nvPr/>
        </p:nvSpPr>
        <p:spPr>
          <a:xfrm>
            <a:off x="5360551" y="3101935"/>
            <a:ext cx="227076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207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Принципи терапії</a:t>
            </a:r>
            <a:endParaRPr lang="en-US" sz="2070" dirty="0"/>
          </a:p>
        </p:txBody>
      </p:sp>
      <p:sp>
        <p:nvSpPr>
          <p:cNvPr id="12" name="Text 9"/>
          <p:cNvSpPr/>
          <p:nvPr/>
        </p:nvSpPr>
        <p:spPr>
          <a:xfrm>
            <a:off x="5360551" y="3640812"/>
            <a:ext cx="2994779" cy="235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6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Терапія мови та мовлення заснована на індивідуалізації та комплексності, тобто кожний пацієнт отримує особистий підхід та комплексні методики.</a:t>
            </a:r>
            <a:endParaRPr lang="en-US" sz="1656" dirty="0"/>
          </a:p>
        </p:txBody>
      </p:sp>
      <p:sp>
        <p:nvSpPr>
          <p:cNvPr id="13" name="Shape 10"/>
          <p:cNvSpPr/>
          <p:nvPr/>
        </p:nvSpPr>
        <p:spPr>
          <a:xfrm>
            <a:off x="788670" y="636984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937617" y="6409253"/>
            <a:ext cx="17526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484" dirty="0"/>
          </a:p>
        </p:txBody>
      </p:sp>
      <p:sp>
        <p:nvSpPr>
          <p:cNvPr id="15" name="Text 12"/>
          <p:cNvSpPr/>
          <p:nvPr/>
        </p:nvSpPr>
        <p:spPr>
          <a:xfrm>
            <a:off x="1472089" y="6442115"/>
            <a:ext cx="30556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207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Приклади захворювань</a:t>
            </a:r>
            <a:endParaRPr lang="en-US" sz="2070" dirty="0"/>
          </a:p>
        </p:txBody>
      </p:sp>
      <p:sp>
        <p:nvSpPr>
          <p:cNvPr id="16" name="Text 13"/>
          <p:cNvSpPr/>
          <p:nvPr/>
        </p:nvSpPr>
        <p:spPr>
          <a:xfrm>
            <a:off x="1472089" y="6980992"/>
            <a:ext cx="6883241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6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Захворювання, які можуть впливати на мовлення, включають афазію, дизартрію та порушення мовленнєвого розвитку.</a:t>
            </a:r>
            <a:endParaRPr lang="en-US" sz="1656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319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2037993" y="63246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Наукові статті про терапію мови та мовлення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465546"/>
            <a:ext cx="5166122" cy="2454712"/>
          </a:xfrm>
          <a:prstGeom prst="roundRect">
            <a:avLst>
              <a:gd name="adj" fmla="val 4073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2273975" y="2701528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Використання музики в терапії мови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Стаття, яка досліджує використання музики для поліпшення мовних та мовленнєвих навичок пацієнтів.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65546"/>
            <a:ext cx="5166122" cy="2454712"/>
          </a:xfrm>
          <a:prstGeom prst="roundRect">
            <a:avLst>
              <a:gd name="adj" fmla="val 4073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7662267" y="2701528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Терапія мовленнєвого розвитку для дітей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Стаття, яка розглядає методи терапії мовленнєвого розвитку для дітей із порушеннями мовлення.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454712"/>
          </a:xfrm>
          <a:prstGeom prst="roundRect">
            <a:avLst>
              <a:gd name="adj" fmla="val 4073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2273975" y="5378410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Використання віртуальної реальності в терапії мовлення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629495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Стаття, яка досліджує використання віртуальної реальності для поліпшення навичок мовлення у пацієнтів.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454712"/>
          </a:xfrm>
          <a:prstGeom prst="roundRect">
            <a:avLst>
              <a:gd name="adj" fmla="val 4073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7662267" y="5378410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Застосування технологій в терапії мовленнєвого розвитку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629495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Стаття, яка розглядає застосування технологій, таких як телефонні додатки, для здійснення терапії мовлення.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2037993" y="159615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Стан сучасної науки в галузі терапії мови та мовлення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54032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Оновлення існуючих методів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459545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Вчені продовжують покращувати методики терапії мови і розробляти нові підходи до відновлення мовлення.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540323"/>
            <a:ext cx="315634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Використання новітніх технологій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5011936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Розвиток технологій відкриває нові можливості в галузі терапії мовленнєвих порушень.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54032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Інтердисциплінарність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59545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Сучасна наука з терапії мови і мовлення включає у себе елементи психології, лінгвістики та нейробіології.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2037993" y="1354336"/>
            <a:ext cx="9113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Методи терапії мови та мовлення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493050"/>
            <a:ext cx="44410" cy="4382095"/>
          </a:xfrm>
          <a:prstGeom prst="rect">
            <a:avLst/>
          </a:prstGeom>
          <a:solidFill>
            <a:srgbClr val="D1D1C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7565172" y="2894350"/>
            <a:ext cx="777597" cy="44410"/>
          </a:xfrm>
          <a:prstGeom prst="rect">
            <a:avLst/>
          </a:prstGeom>
          <a:solidFill>
            <a:srgbClr val="D1D1C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Shape 4"/>
          <p:cNvSpPr/>
          <p:nvPr/>
        </p:nvSpPr>
        <p:spPr>
          <a:xfrm>
            <a:off x="7065228" y="26666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7242750" y="2708315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715220"/>
            <a:ext cx="29260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Міміка і жестикуляція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28457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Терапія, яка використовує міміку та жестикуляцію для відновлення мовлення.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4005203"/>
            <a:ext cx="777597" cy="44410"/>
          </a:xfrm>
          <a:prstGeom prst="rect">
            <a:avLst/>
          </a:prstGeom>
          <a:solidFill>
            <a:srgbClr val="D1D1C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Shape 9"/>
          <p:cNvSpPr/>
          <p:nvPr/>
        </p:nvSpPr>
        <p:spPr>
          <a:xfrm>
            <a:off x="7065228" y="37774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 10"/>
          <p:cNvSpPr/>
          <p:nvPr/>
        </p:nvSpPr>
        <p:spPr>
          <a:xfrm>
            <a:off x="7219890" y="381916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395663" y="3826073"/>
            <a:ext cx="269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Фоніаторна терапія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037993" y="439543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Техніки, які використовують різні вправи для розвитку моторної функції мови та мовлення.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196423"/>
            <a:ext cx="777597" cy="44410"/>
          </a:xfrm>
          <a:prstGeom prst="rect">
            <a:avLst/>
          </a:prstGeom>
          <a:solidFill>
            <a:srgbClr val="D1D1C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Shape 14"/>
          <p:cNvSpPr/>
          <p:nvPr/>
        </p:nvSpPr>
        <p:spPr>
          <a:xfrm>
            <a:off x="7065228" y="49687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7223700" y="501038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5017294"/>
            <a:ext cx="3116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Артикуляційна терапія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5586651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Техніки, спрямовані на вдосконалення звукового прояву мовлення.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 1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Застосування терапії мови та мовлення в практиці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015389"/>
            <a:ext cx="3048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Індивідуальна терапія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58474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Більшість терапій проводиться індивідуально для кращого персонифікованого підходу до кожного пацієнта.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Групова терапія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Групова терапія може бути корисною для осіб, які шукають підтримку від однолітків.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Онлайн-терапія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Технології дозволяють проводити терапію в онлайн-форматі, що робить її більш доступною та зручною.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2"/>
          <p:cNvSpPr/>
          <p:nvPr/>
        </p:nvSpPr>
        <p:spPr>
          <a:xfrm>
            <a:off x="2037993" y="3067883"/>
            <a:ext cx="6781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Висновки та ключові ідеї</a:t>
            </a:r>
            <a:endParaRPr lang="en-US" sz="4374" dirty="0"/>
          </a:p>
        </p:txBody>
      </p:sp>
      <p:sp>
        <p:nvSpPr>
          <p:cNvPr id="7" name="Text 3"/>
          <p:cNvSpPr/>
          <p:nvPr/>
        </p:nvSpPr>
        <p:spPr>
          <a:xfrm>
            <a:off x="2037993" y="4095512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Терапія мови та мовлення - це складний та індивідуальний процес, який розробляється для кожного пацієнта окремо. Сучасна наука та технології дозволяють створювати нові методики терапії та розширювати можливості для людей з мовними та мовленнєвими порушеннями.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365171" y="3548743"/>
            <a:ext cx="6346372" cy="1284514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2"/>
          <p:cNvSpPr/>
          <p:nvPr/>
        </p:nvSpPr>
        <p:spPr>
          <a:xfrm>
            <a:off x="4574365" y="3757883"/>
            <a:ext cx="6781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elasio" pitchFamily="34" charset="0"/>
                <a:ea typeface="Gelasio" pitchFamily="34" charset="-122"/>
                <a:cs typeface="Gelasio" pitchFamily="34" charset="-120"/>
              </a:rPr>
              <a:t>ДЯКУЮ ЗА УВАГУ!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1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381</Words>
  <Application>Microsoft Office PowerPoint</Application>
  <PresentationFormat>Довільний</PresentationFormat>
  <Paragraphs>56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Gelasio</vt:lpstr>
      <vt:lpstr>Lato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Наталя Папуча</cp:lastModifiedBy>
  <cp:revision>3</cp:revision>
  <dcterms:created xsi:type="dcterms:W3CDTF">2023-09-25T07:28:15Z</dcterms:created>
  <dcterms:modified xsi:type="dcterms:W3CDTF">2023-09-25T09:27:20Z</dcterms:modified>
</cp:coreProperties>
</file>