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473" r:id="rId3"/>
    <p:sldId id="522" r:id="rId4"/>
    <p:sldId id="436" r:id="rId5"/>
    <p:sldId id="506" r:id="rId6"/>
    <p:sldId id="525" r:id="rId7"/>
    <p:sldId id="523" r:id="rId8"/>
    <p:sldId id="524" r:id="rId9"/>
    <p:sldId id="518" r:id="rId10"/>
    <p:sldId id="526" r:id="rId11"/>
    <p:sldId id="527" r:id="rId12"/>
    <p:sldId id="528" r:id="rId13"/>
    <p:sldId id="529" r:id="rId14"/>
    <p:sldId id="519" r:id="rId15"/>
    <p:sldId id="521" r:id="rId16"/>
    <p:sldId id="321" r:id="rId17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nna" initials="" lastIdx="1" clrIdx="0"/>
  <p:cmAuthor id="1" name="Dell Latitude E5580" initials="DLE" lastIdx="0" clrIdx="1">
    <p:extLst>
      <p:ext uri="{19B8F6BF-5375-455C-9EA6-DF929625EA0E}">
        <p15:presenceInfo xmlns:p15="http://schemas.microsoft.com/office/powerpoint/2012/main" userId="0581e5e707f38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C99FF"/>
    <a:srgbClr val="3C2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5214" autoAdjust="0"/>
  </p:normalViewPr>
  <p:slideViewPr>
    <p:cSldViewPr>
      <p:cViewPr varScale="1">
        <p:scale>
          <a:sx n="79" d="100"/>
          <a:sy n="79" d="100"/>
        </p:scale>
        <p:origin x="509" y="11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060B99-E0FD-4A51-AB22-5E08F67A3CC8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</dgm:pt>
    <dgm:pt modelId="{42249A16-8EF8-4752-9D8E-49CFC632219F}">
      <dgm:prSet phldrT="[Текст]" custT="1"/>
      <dgm:spPr/>
      <dgm:t>
        <a:bodyPr/>
        <a:lstStyle/>
        <a:p>
          <a:r>
            <a:rPr lang="uk-UA" sz="2000" b="1" noProof="0" dirty="0" smtClean="0"/>
            <a:t>Емоційне залучення.</a:t>
          </a:r>
          <a:r>
            <a:rPr lang="uk-UA" sz="2000" noProof="0" dirty="0" smtClean="0"/>
            <a:t> </a:t>
          </a:r>
        </a:p>
        <a:p>
          <a:r>
            <a:rPr lang="uk-UA" sz="1800" noProof="0" dirty="0" smtClean="0"/>
            <a:t>Події з сильним емоційним навантаженням (наприклад, благодійні марафони) сприяють некритичному сприйняттю інформації</a:t>
          </a:r>
          <a:r>
            <a:rPr lang="ru-RU" sz="2000" dirty="0" smtClean="0"/>
            <a:t>.</a:t>
          </a:r>
          <a:endParaRPr lang="uk-UA" sz="2000" b="1" noProof="0" dirty="0"/>
        </a:p>
      </dgm:t>
    </dgm:pt>
    <dgm:pt modelId="{39125D43-CED9-4049-B17A-9457B5C6D01D}" type="parTrans" cxnId="{B277924C-CA36-43BE-B8CF-1CF51E486C1F}">
      <dgm:prSet/>
      <dgm:spPr/>
      <dgm:t>
        <a:bodyPr/>
        <a:lstStyle/>
        <a:p>
          <a:endParaRPr lang="uk-UA" sz="2200" b="1"/>
        </a:p>
      </dgm:t>
    </dgm:pt>
    <dgm:pt modelId="{2B96DD88-5826-472E-8323-7351DDB65D72}" type="sibTrans" cxnId="{B277924C-CA36-43BE-B8CF-1CF51E486C1F}">
      <dgm:prSet/>
      <dgm:spPr/>
      <dgm:t>
        <a:bodyPr/>
        <a:lstStyle/>
        <a:p>
          <a:endParaRPr lang="uk-UA" sz="2200" b="1"/>
        </a:p>
      </dgm:t>
    </dgm:pt>
    <dgm:pt modelId="{8B7C0DAC-F6D8-4C87-A3FA-5F05E3390D74}">
      <dgm:prSet custT="1"/>
      <dgm:spPr/>
      <dgm:t>
        <a:bodyPr/>
        <a:lstStyle/>
        <a:p>
          <a:r>
            <a:rPr lang="uk-UA" sz="2000" b="1" dirty="0" smtClean="0"/>
            <a:t>Соціальне підтвердження (ефект натовпу).</a:t>
          </a:r>
          <a:r>
            <a:rPr lang="uk-UA" sz="2000" dirty="0" smtClean="0"/>
            <a:t> </a:t>
          </a:r>
        </a:p>
        <a:p>
          <a:r>
            <a:rPr lang="uk-UA" sz="2000" dirty="0" smtClean="0"/>
            <a:t>Якщо багато людей підтримують подію, інші починають вірити в її значущість.</a:t>
          </a:r>
          <a:endParaRPr lang="uk-UA" sz="2000" dirty="0"/>
        </a:p>
      </dgm:t>
    </dgm:pt>
    <dgm:pt modelId="{E85B98F7-A299-41F4-BB97-2598E10A03D0}" type="parTrans" cxnId="{6B3148BC-3936-4742-BC1F-15F057CFC537}">
      <dgm:prSet/>
      <dgm:spPr/>
      <dgm:t>
        <a:bodyPr/>
        <a:lstStyle/>
        <a:p>
          <a:endParaRPr lang="uk-UA"/>
        </a:p>
      </dgm:t>
    </dgm:pt>
    <dgm:pt modelId="{E5C505D5-D467-4034-9935-F6DDF457C62C}" type="sibTrans" cxnId="{6B3148BC-3936-4742-BC1F-15F057CFC537}">
      <dgm:prSet/>
      <dgm:spPr/>
      <dgm:t>
        <a:bodyPr/>
        <a:lstStyle/>
        <a:p>
          <a:endParaRPr lang="uk-UA"/>
        </a:p>
      </dgm:t>
    </dgm:pt>
    <dgm:pt modelId="{C48D3832-266C-4FC7-ADE5-FDCD7326AE36}">
      <dgm:prSet custT="1"/>
      <dgm:spPr/>
      <dgm:t>
        <a:bodyPr/>
        <a:lstStyle/>
        <a:p>
          <a:r>
            <a:rPr lang="uk-UA" sz="2000" b="1" noProof="0" dirty="0" smtClean="0"/>
            <a:t>Інформаційне домінування.</a:t>
          </a:r>
          <a:r>
            <a:rPr lang="uk-UA" sz="2000" noProof="0" dirty="0" smtClean="0"/>
            <a:t> </a:t>
          </a:r>
        </a:p>
        <a:p>
          <a:r>
            <a:rPr lang="uk-UA" sz="2000" noProof="0" dirty="0" smtClean="0"/>
            <a:t>Через повторення однієї тези у різних каналах люди починають вважати її правдою.</a:t>
          </a:r>
          <a:endParaRPr lang="uk-UA" sz="2000" noProof="0" dirty="0"/>
        </a:p>
      </dgm:t>
    </dgm:pt>
    <dgm:pt modelId="{776216A1-7A29-4F5F-9072-0A0CA6DCC392}" type="parTrans" cxnId="{03ED9674-1343-4E3F-A193-481AD5359797}">
      <dgm:prSet/>
      <dgm:spPr/>
      <dgm:t>
        <a:bodyPr/>
        <a:lstStyle/>
        <a:p>
          <a:endParaRPr lang="uk-UA"/>
        </a:p>
      </dgm:t>
    </dgm:pt>
    <dgm:pt modelId="{E3E6B27A-E531-4E15-B27E-5AEAF081D4C0}" type="sibTrans" cxnId="{03ED9674-1343-4E3F-A193-481AD5359797}">
      <dgm:prSet/>
      <dgm:spPr/>
      <dgm:t>
        <a:bodyPr/>
        <a:lstStyle/>
        <a:p>
          <a:endParaRPr lang="uk-UA"/>
        </a:p>
      </dgm:t>
    </dgm:pt>
    <dgm:pt modelId="{140AE6B2-4F6D-4521-B8C3-B39756B2E6D8}">
      <dgm:prSet custT="1"/>
      <dgm:spPr/>
      <dgm:t>
        <a:bodyPr/>
        <a:lstStyle/>
        <a:p>
          <a:r>
            <a:rPr lang="uk-UA" sz="2000" b="1" noProof="0" dirty="0" err="1" smtClean="0"/>
            <a:t>Рамкування</a:t>
          </a:r>
          <a:r>
            <a:rPr lang="uk-UA" sz="2000" b="1" noProof="0" dirty="0" smtClean="0"/>
            <a:t> подій.</a:t>
          </a:r>
          <a:r>
            <a:rPr lang="uk-UA" sz="2000" noProof="0" dirty="0" smtClean="0"/>
            <a:t> </a:t>
          </a:r>
        </a:p>
        <a:p>
          <a:r>
            <a:rPr lang="uk-UA" sz="2000" noProof="0" dirty="0" smtClean="0"/>
            <a:t>Вибір, як саме подавати інформацію: наприклад, мітинг можна описати як "боротьбу за права" або як "провокацію".</a:t>
          </a:r>
          <a:endParaRPr lang="uk-UA" sz="2000" noProof="0" dirty="0"/>
        </a:p>
      </dgm:t>
    </dgm:pt>
    <dgm:pt modelId="{5D77A38E-9E5B-4DD3-9CCD-090E6EA612C5}" type="parTrans" cxnId="{08B1E9C2-50DF-438D-B5B0-9B5152866308}">
      <dgm:prSet/>
      <dgm:spPr/>
      <dgm:t>
        <a:bodyPr/>
        <a:lstStyle/>
        <a:p>
          <a:endParaRPr lang="uk-UA"/>
        </a:p>
      </dgm:t>
    </dgm:pt>
    <dgm:pt modelId="{B559BEA5-A94D-4460-8926-6BF24E1D0849}" type="sibTrans" cxnId="{08B1E9C2-50DF-438D-B5B0-9B5152866308}">
      <dgm:prSet/>
      <dgm:spPr/>
      <dgm:t>
        <a:bodyPr/>
        <a:lstStyle/>
        <a:p>
          <a:endParaRPr lang="uk-UA"/>
        </a:p>
      </dgm:t>
    </dgm:pt>
    <dgm:pt modelId="{C5944F0C-2E00-49C2-9C67-4F46A1365A6C}" type="pres">
      <dgm:prSet presAssocID="{98060B99-E0FD-4A51-AB22-5E08F67A3CC8}" presName="Name0" presStyleCnt="0">
        <dgm:presLayoutVars>
          <dgm:dir/>
          <dgm:resizeHandles val="exact"/>
        </dgm:presLayoutVars>
      </dgm:prSet>
      <dgm:spPr/>
    </dgm:pt>
    <dgm:pt modelId="{99942356-8A2A-4685-9132-C221BA9D0E53}" type="pres">
      <dgm:prSet presAssocID="{42249A16-8EF8-4752-9D8E-49CFC632219F}" presName="compNode" presStyleCnt="0"/>
      <dgm:spPr/>
    </dgm:pt>
    <dgm:pt modelId="{837E3DB8-45F4-4A9F-8C5D-103F3821FBF0}" type="pres">
      <dgm:prSet presAssocID="{42249A16-8EF8-4752-9D8E-49CFC632219F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9E92B1-8D81-4851-9DB5-757B02D055AB}" type="pres">
      <dgm:prSet presAssocID="{42249A16-8EF8-4752-9D8E-49CFC632219F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63F4EC-A593-4CD5-8BC4-E6C7FFC09BA4}" type="pres">
      <dgm:prSet presAssocID="{2B96DD88-5826-472E-8323-7351DDB65D72}" presName="sibTrans" presStyleLbl="sibTrans2D1" presStyleIdx="0" presStyleCnt="0"/>
      <dgm:spPr/>
      <dgm:t>
        <a:bodyPr/>
        <a:lstStyle/>
        <a:p>
          <a:endParaRPr lang="uk-UA"/>
        </a:p>
      </dgm:t>
    </dgm:pt>
    <dgm:pt modelId="{D3986286-3921-4DCC-A8FC-E23DA6483323}" type="pres">
      <dgm:prSet presAssocID="{8B7C0DAC-F6D8-4C87-A3FA-5F05E3390D74}" presName="compNode" presStyleCnt="0"/>
      <dgm:spPr/>
    </dgm:pt>
    <dgm:pt modelId="{5DC5BF4F-BBCA-4D50-B069-397559118399}" type="pres">
      <dgm:prSet presAssocID="{8B7C0DAC-F6D8-4C87-A3FA-5F05E3390D74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06B3DBC-1BB6-454F-AAC4-177219CC10A3}" type="pres">
      <dgm:prSet presAssocID="{8B7C0DAC-F6D8-4C87-A3FA-5F05E3390D74}" presName="textRect" presStyleLbl="revTx" presStyleIdx="1" presStyleCnt="4">
        <dgm:presLayoutVars>
          <dgm:bulletEnabled val="1"/>
        </dgm:presLayoutVars>
      </dgm:prSet>
      <dgm:spPr/>
    </dgm:pt>
    <dgm:pt modelId="{078BEF1C-CABD-425E-BAF6-C49D832C3AA2}" type="pres">
      <dgm:prSet presAssocID="{E5C505D5-D467-4034-9935-F6DDF457C62C}" presName="sibTrans" presStyleLbl="sibTrans2D1" presStyleIdx="0" presStyleCnt="0"/>
      <dgm:spPr/>
    </dgm:pt>
    <dgm:pt modelId="{60D3A775-4E26-44BC-8F0B-8910FE2CC12F}" type="pres">
      <dgm:prSet presAssocID="{C48D3832-266C-4FC7-ADE5-FDCD7326AE36}" presName="compNode" presStyleCnt="0"/>
      <dgm:spPr/>
    </dgm:pt>
    <dgm:pt modelId="{C169D49C-F2A3-42F2-9571-4178678B661B}" type="pres">
      <dgm:prSet presAssocID="{C48D3832-266C-4FC7-ADE5-FDCD7326AE36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26F2E49-1CCF-4AA7-8917-A586227368FB}" type="pres">
      <dgm:prSet presAssocID="{C48D3832-266C-4FC7-ADE5-FDCD7326AE36}" presName="textRect" presStyleLbl="revTx" presStyleIdx="2" presStyleCnt="4">
        <dgm:presLayoutVars>
          <dgm:bulletEnabled val="1"/>
        </dgm:presLayoutVars>
      </dgm:prSet>
      <dgm:spPr/>
    </dgm:pt>
    <dgm:pt modelId="{571AC197-10FD-4312-9544-53FF8AA3006B}" type="pres">
      <dgm:prSet presAssocID="{E3E6B27A-E531-4E15-B27E-5AEAF081D4C0}" presName="sibTrans" presStyleLbl="sibTrans2D1" presStyleIdx="0" presStyleCnt="0"/>
      <dgm:spPr/>
    </dgm:pt>
    <dgm:pt modelId="{83C6C9E6-C56F-4193-86BD-758F2935E143}" type="pres">
      <dgm:prSet presAssocID="{140AE6B2-4F6D-4521-B8C3-B39756B2E6D8}" presName="compNode" presStyleCnt="0"/>
      <dgm:spPr/>
    </dgm:pt>
    <dgm:pt modelId="{C60ADF84-DB7B-4D87-8843-916CFB8AB7EB}" type="pres">
      <dgm:prSet presAssocID="{140AE6B2-4F6D-4521-B8C3-B39756B2E6D8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D3053F7-A083-4D2C-8F52-5ED5BA4BC44A}" type="pres">
      <dgm:prSet presAssocID="{140AE6B2-4F6D-4521-B8C3-B39756B2E6D8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5BF42FFC-4372-4B88-9706-4117F96F76FF}" type="presOf" srcId="{42249A16-8EF8-4752-9D8E-49CFC632219F}" destId="{DC9E92B1-8D81-4851-9DB5-757B02D055AB}" srcOrd="0" destOrd="0" presId="urn:microsoft.com/office/officeart/2005/8/layout/pList1"/>
    <dgm:cxn modelId="{02DC0E94-DDAA-4F4C-BEFF-9B0B6E394497}" type="presOf" srcId="{8B7C0DAC-F6D8-4C87-A3FA-5F05E3390D74}" destId="{E06B3DBC-1BB6-454F-AAC4-177219CC10A3}" srcOrd="0" destOrd="0" presId="urn:microsoft.com/office/officeart/2005/8/layout/pList1"/>
    <dgm:cxn modelId="{B277924C-CA36-43BE-B8CF-1CF51E486C1F}" srcId="{98060B99-E0FD-4A51-AB22-5E08F67A3CC8}" destId="{42249A16-8EF8-4752-9D8E-49CFC632219F}" srcOrd="0" destOrd="0" parTransId="{39125D43-CED9-4049-B17A-9457B5C6D01D}" sibTransId="{2B96DD88-5826-472E-8323-7351DDB65D72}"/>
    <dgm:cxn modelId="{FD0A2930-9CFC-49E7-93D8-A234BD22FF29}" type="presOf" srcId="{2B96DD88-5826-472E-8323-7351DDB65D72}" destId="{6463F4EC-A593-4CD5-8BC4-E6C7FFC09BA4}" srcOrd="0" destOrd="0" presId="urn:microsoft.com/office/officeart/2005/8/layout/pList1"/>
    <dgm:cxn modelId="{6B3148BC-3936-4742-BC1F-15F057CFC537}" srcId="{98060B99-E0FD-4A51-AB22-5E08F67A3CC8}" destId="{8B7C0DAC-F6D8-4C87-A3FA-5F05E3390D74}" srcOrd="1" destOrd="0" parTransId="{E85B98F7-A299-41F4-BB97-2598E10A03D0}" sibTransId="{E5C505D5-D467-4034-9935-F6DDF457C62C}"/>
    <dgm:cxn modelId="{B8E2F4B3-39F1-4457-90D4-3D3E87B3E438}" type="presOf" srcId="{E3E6B27A-E531-4E15-B27E-5AEAF081D4C0}" destId="{571AC197-10FD-4312-9544-53FF8AA3006B}" srcOrd="0" destOrd="0" presId="urn:microsoft.com/office/officeart/2005/8/layout/pList1"/>
    <dgm:cxn modelId="{08B1E9C2-50DF-438D-B5B0-9B5152866308}" srcId="{98060B99-E0FD-4A51-AB22-5E08F67A3CC8}" destId="{140AE6B2-4F6D-4521-B8C3-B39756B2E6D8}" srcOrd="3" destOrd="0" parTransId="{5D77A38E-9E5B-4DD3-9CCD-090E6EA612C5}" sibTransId="{B559BEA5-A94D-4460-8926-6BF24E1D0849}"/>
    <dgm:cxn modelId="{431D4E6E-134F-42EB-AE32-72F0D294D194}" type="presOf" srcId="{140AE6B2-4F6D-4521-B8C3-B39756B2E6D8}" destId="{FD3053F7-A083-4D2C-8F52-5ED5BA4BC44A}" srcOrd="0" destOrd="0" presId="urn:microsoft.com/office/officeart/2005/8/layout/pList1"/>
    <dgm:cxn modelId="{03ED9674-1343-4E3F-A193-481AD5359797}" srcId="{98060B99-E0FD-4A51-AB22-5E08F67A3CC8}" destId="{C48D3832-266C-4FC7-ADE5-FDCD7326AE36}" srcOrd="2" destOrd="0" parTransId="{776216A1-7A29-4F5F-9072-0A0CA6DCC392}" sibTransId="{E3E6B27A-E531-4E15-B27E-5AEAF081D4C0}"/>
    <dgm:cxn modelId="{18B71B61-EFF9-43C5-AA23-641CFACB9B86}" type="presOf" srcId="{E5C505D5-D467-4034-9935-F6DDF457C62C}" destId="{078BEF1C-CABD-425E-BAF6-C49D832C3AA2}" srcOrd="0" destOrd="0" presId="urn:microsoft.com/office/officeart/2005/8/layout/pList1"/>
    <dgm:cxn modelId="{66AE0B2B-0076-4863-B25D-6A36D306A824}" type="presOf" srcId="{C48D3832-266C-4FC7-ADE5-FDCD7326AE36}" destId="{726F2E49-1CCF-4AA7-8917-A586227368FB}" srcOrd="0" destOrd="0" presId="urn:microsoft.com/office/officeart/2005/8/layout/pList1"/>
    <dgm:cxn modelId="{4AC20079-2AAC-4CE8-B32F-AE57E8DE988A}" type="presOf" srcId="{98060B99-E0FD-4A51-AB22-5E08F67A3CC8}" destId="{C5944F0C-2E00-49C2-9C67-4F46A1365A6C}" srcOrd="0" destOrd="0" presId="urn:microsoft.com/office/officeart/2005/8/layout/pList1"/>
    <dgm:cxn modelId="{16902B6A-4569-4247-BC51-AD34D631A6E8}" type="presParOf" srcId="{C5944F0C-2E00-49C2-9C67-4F46A1365A6C}" destId="{99942356-8A2A-4685-9132-C221BA9D0E53}" srcOrd="0" destOrd="0" presId="urn:microsoft.com/office/officeart/2005/8/layout/pList1"/>
    <dgm:cxn modelId="{2CD8D573-88A0-4359-882F-19E02BFD30A5}" type="presParOf" srcId="{99942356-8A2A-4685-9132-C221BA9D0E53}" destId="{837E3DB8-45F4-4A9F-8C5D-103F3821FBF0}" srcOrd="0" destOrd="0" presId="urn:microsoft.com/office/officeart/2005/8/layout/pList1"/>
    <dgm:cxn modelId="{B7D316B4-6516-4644-A87A-526EE885B131}" type="presParOf" srcId="{99942356-8A2A-4685-9132-C221BA9D0E53}" destId="{DC9E92B1-8D81-4851-9DB5-757B02D055AB}" srcOrd="1" destOrd="0" presId="urn:microsoft.com/office/officeart/2005/8/layout/pList1"/>
    <dgm:cxn modelId="{F323E8CA-18F9-4711-808E-F0D9316902DB}" type="presParOf" srcId="{C5944F0C-2E00-49C2-9C67-4F46A1365A6C}" destId="{6463F4EC-A593-4CD5-8BC4-E6C7FFC09BA4}" srcOrd="1" destOrd="0" presId="urn:microsoft.com/office/officeart/2005/8/layout/pList1"/>
    <dgm:cxn modelId="{B2399104-2F7D-434B-94D2-48000C9801D8}" type="presParOf" srcId="{C5944F0C-2E00-49C2-9C67-4F46A1365A6C}" destId="{D3986286-3921-4DCC-A8FC-E23DA6483323}" srcOrd="2" destOrd="0" presId="urn:microsoft.com/office/officeart/2005/8/layout/pList1"/>
    <dgm:cxn modelId="{030F989B-7D00-4F05-AADF-DF042BE37EC2}" type="presParOf" srcId="{D3986286-3921-4DCC-A8FC-E23DA6483323}" destId="{5DC5BF4F-BBCA-4D50-B069-397559118399}" srcOrd="0" destOrd="0" presId="urn:microsoft.com/office/officeart/2005/8/layout/pList1"/>
    <dgm:cxn modelId="{8D25D11C-BDC9-4008-B393-9F0812901E05}" type="presParOf" srcId="{D3986286-3921-4DCC-A8FC-E23DA6483323}" destId="{E06B3DBC-1BB6-454F-AAC4-177219CC10A3}" srcOrd="1" destOrd="0" presId="urn:microsoft.com/office/officeart/2005/8/layout/pList1"/>
    <dgm:cxn modelId="{0E801C13-EE15-4E3E-B7FB-E00E8090986C}" type="presParOf" srcId="{C5944F0C-2E00-49C2-9C67-4F46A1365A6C}" destId="{078BEF1C-CABD-425E-BAF6-C49D832C3AA2}" srcOrd="3" destOrd="0" presId="urn:microsoft.com/office/officeart/2005/8/layout/pList1"/>
    <dgm:cxn modelId="{0876BC3B-C2E0-4216-B2A8-85252A661A00}" type="presParOf" srcId="{C5944F0C-2E00-49C2-9C67-4F46A1365A6C}" destId="{60D3A775-4E26-44BC-8F0B-8910FE2CC12F}" srcOrd="4" destOrd="0" presId="urn:microsoft.com/office/officeart/2005/8/layout/pList1"/>
    <dgm:cxn modelId="{9356F5AF-C62F-4F33-B4C4-31010891B36D}" type="presParOf" srcId="{60D3A775-4E26-44BC-8F0B-8910FE2CC12F}" destId="{C169D49C-F2A3-42F2-9571-4178678B661B}" srcOrd="0" destOrd="0" presId="urn:microsoft.com/office/officeart/2005/8/layout/pList1"/>
    <dgm:cxn modelId="{E121E124-EA7A-45F8-A3D5-226388F8E364}" type="presParOf" srcId="{60D3A775-4E26-44BC-8F0B-8910FE2CC12F}" destId="{726F2E49-1CCF-4AA7-8917-A586227368FB}" srcOrd="1" destOrd="0" presId="urn:microsoft.com/office/officeart/2005/8/layout/pList1"/>
    <dgm:cxn modelId="{0417724E-DEB0-43B5-B1F3-A23466E0EE0F}" type="presParOf" srcId="{C5944F0C-2E00-49C2-9C67-4F46A1365A6C}" destId="{571AC197-10FD-4312-9544-53FF8AA3006B}" srcOrd="5" destOrd="0" presId="urn:microsoft.com/office/officeart/2005/8/layout/pList1"/>
    <dgm:cxn modelId="{8C19263E-5F6D-4F98-8B25-5F272E3E59DF}" type="presParOf" srcId="{C5944F0C-2E00-49C2-9C67-4F46A1365A6C}" destId="{83C6C9E6-C56F-4193-86BD-758F2935E143}" srcOrd="6" destOrd="0" presId="urn:microsoft.com/office/officeart/2005/8/layout/pList1"/>
    <dgm:cxn modelId="{A93DB80B-B0A9-456A-A4A6-6621409ED621}" type="presParOf" srcId="{83C6C9E6-C56F-4193-86BD-758F2935E143}" destId="{C60ADF84-DB7B-4D87-8843-916CFB8AB7EB}" srcOrd="0" destOrd="0" presId="urn:microsoft.com/office/officeart/2005/8/layout/pList1"/>
    <dgm:cxn modelId="{1245C4C5-D540-4224-872D-758EE97958F2}" type="presParOf" srcId="{83C6C9E6-C56F-4193-86BD-758F2935E143}" destId="{FD3053F7-A083-4D2C-8F52-5ED5BA4BC44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C5BF8BC-2C2A-4E85-B474-B96ACC1272B0}" type="doc">
      <dgm:prSet loTypeId="urn:microsoft.com/office/officeart/2005/8/layout/list1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B043C608-1313-4097-B75E-D805F5A581DD}">
      <dgm:prSet phldrT="[Текст]"/>
      <dgm:spPr/>
      <dgm:t>
        <a:bodyPr/>
        <a:lstStyle/>
        <a:p>
          <a:r>
            <a:rPr lang="uk-UA" b="1" dirty="0" smtClean="0"/>
            <a:t>Критерії етичності маніпуляції:</a:t>
          </a:r>
          <a:endParaRPr lang="uk-UA" b="1" dirty="0"/>
        </a:p>
      </dgm:t>
    </dgm:pt>
    <dgm:pt modelId="{47E7B293-BA33-46F4-B956-33E85DD4E4CF}" type="parTrans" cxnId="{0D0A483C-C7F4-4B63-9B38-AE39497535A5}">
      <dgm:prSet/>
      <dgm:spPr/>
      <dgm:t>
        <a:bodyPr/>
        <a:lstStyle/>
        <a:p>
          <a:endParaRPr lang="uk-UA"/>
        </a:p>
      </dgm:t>
    </dgm:pt>
    <dgm:pt modelId="{D7B3C3BE-9C37-4D40-93CC-EE3AC7A2EF44}" type="sibTrans" cxnId="{0D0A483C-C7F4-4B63-9B38-AE39497535A5}">
      <dgm:prSet/>
      <dgm:spPr/>
      <dgm:t>
        <a:bodyPr/>
        <a:lstStyle/>
        <a:p>
          <a:endParaRPr lang="uk-UA"/>
        </a:p>
      </dgm:t>
    </dgm:pt>
    <dgm:pt modelId="{C89D5F5E-FB12-4FD9-A6F0-B41543095F18}">
      <dgm:prSet phldrT="[Текст]"/>
      <dgm:spPr/>
      <dgm:t>
        <a:bodyPr/>
        <a:lstStyle/>
        <a:p>
          <a:r>
            <a:rPr lang="uk-UA" b="1" noProof="0" dirty="0" smtClean="0"/>
            <a:t>Прозорість</a:t>
          </a:r>
          <a:r>
            <a:rPr lang="uk-UA" noProof="0" dirty="0" smtClean="0"/>
            <a:t>: чи знає аудиторія про цілі організаторів?</a:t>
          </a:r>
          <a:endParaRPr lang="uk-UA" noProof="0" dirty="0"/>
        </a:p>
      </dgm:t>
    </dgm:pt>
    <dgm:pt modelId="{F5E7FD08-BB71-42D3-A50F-4B9B07B7919D}" type="parTrans" cxnId="{F82D501E-BA03-4C3A-A0AE-68212639560B}">
      <dgm:prSet/>
      <dgm:spPr/>
      <dgm:t>
        <a:bodyPr/>
        <a:lstStyle/>
        <a:p>
          <a:endParaRPr lang="uk-UA"/>
        </a:p>
      </dgm:t>
    </dgm:pt>
    <dgm:pt modelId="{F472AEED-10A7-4D7E-A779-EC18E4572B6D}" type="sibTrans" cxnId="{F82D501E-BA03-4C3A-A0AE-68212639560B}">
      <dgm:prSet/>
      <dgm:spPr/>
      <dgm:t>
        <a:bodyPr/>
        <a:lstStyle/>
        <a:p>
          <a:endParaRPr lang="uk-UA"/>
        </a:p>
      </dgm:t>
    </dgm:pt>
    <dgm:pt modelId="{221DA880-FB5E-4A7D-A8A2-4BA0FDC44914}">
      <dgm:prSet/>
      <dgm:spPr/>
      <dgm:t>
        <a:bodyPr/>
        <a:lstStyle/>
        <a:p>
          <a:r>
            <a:rPr lang="uk-UA" b="1" noProof="0" dirty="0" smtClean="0"/>
            <a:t>Добровільність участі</a:t>
          </a:r>
          <a:r>
            <a:rPr lang="uk-UA" noProof="0" dirty="0" smtClean="0"/>
            <a:t>: чи люди мають реальний вибір?</a:t>
          </a:r>
          <a:endParaRPr lang="uk-UA" noProof="0" dirty="0"/>
        </a:p>
      </dgm:t>
    </dgm:pt>
    <dgm:pt modelId="{055606C6-B6B6-4E48-B8C5-56E8AA989CE7}" type="parTrans" cxnId="{5C32BC11-149F-417F-BB42-DD8BCF49DD45}">
      <dgm:prSet/>
      <dgm:spPr/>
      <dgm:t>
        <a:bodyPr/>
        <a:lstStyle/>
        <a:p>
          <a:endParaRPr lang="uk-UA"/>
        </a:p>
      </dgm:t>
    </dgm:pt>
    <dgm:pt modelId="{1FD9F3E9-A2E6-4F31-A8D3-BBC015BD5F2E}" type="sibTrans" cxnId="{5C32BC11-149F-417F-BB42-DD8BCF49DD45}">
      <dgm:prSet/>
      <dgm:spPr/>
      <dgm:t>
        <a:bodyPr/>
        <a:lstStyle/>
        <a:p>
          <a:endParaRPr lang="uk-UA"/>
        </a:p>
      </dgm:t>
    </dgm:pt>
    <dgm:pt modelId="{3ABD9B7E-DEE7-4628-942D-DB785603FFDD}">
      <dgm:prSet/>
      <dgm:spPr/>
      <dgm:t>
        <a:bodyPr/>
        <a:lstStyle/>
        <a:p>
          <a:r>
            <a:rPr lang="uk-UA" b="1" noProof="0" dirty="0" smtClean="0"/>
            <a:t>Відповідність суспільним інтересам</a:t>
          </a:r>
          <a:r>
            <a:rPr lang="uk-UA" noProof="0" dirty="0" smtClean="0"/>
            <a:t>: чи сприяє подія реальному благу?</a:t>
          </a:r>
          <a:endParaRPr lang="uk-UA" noProof="0" dirty="0"/>
        </a:p>
      </dgm:t>
    </dgm:pt>
    <dgm:pt modelId="{DC6C7E0D-3E72-49E8-823B-2766B983758B}" type="parTrans" cxnId="{FDA3279B-958A-477E-BE70-C85AF9795661}">
      <dgm:prSet/>
      <dgm:spPr/>
      <dgm:t>
        <a:bodyPr/>
        <a:lstStyle/>
        <a:p>
          <a:endParaRPr lang="uk-UA"/>
        </a:p>
      </dgm:t>
    </dgm:pt>
    <dgm:pt modelId="{FCD1940C-25CC-49F3-9EFE-C50D33FE072C}" type="sibTrans" cxnId="{FDA3279B-958A-477E-BE70-C85AF9795661}">
      <dgm:prSet/>
      <dgm:spPr/>
      <dgm:t>
        <a:bodyPr/>
        <a:lstStyle/>
        <a:p>
          <a:endParaRPr lang="uk-UA"/>
        </a:p>
      </dgm:t>
    </dgm:pt>
    <dgm:pt modelId="{9AEE37FC-8BD0-4A51-BDCE-94FDD6A8A8ED}" type="pres">
      <dgm:prSet presAssocID="{0C5BF8BC-2C2A-4E85-B474-B96ACC1272B0}" presName="linear" presStyleCnt="0">
        <dgm:presLayoutVars>
          <dgm:dir/>
          <dgm:animLvl val="lvl"/>
          <dgm:resizeHandles val="exact"/>
        </dgm:presLayoutVars>
      </dgm:prSet>
      <dgm:spPr/>
    </dgm:pt>
    <dgm:pt modelId="{4C34398F-5731-45C1-B47E-58519276C4A3}" type="pres">
      <dgm:prSet presAssocID="{B043C608-1313-4097-B75E-D805F5A581DD}" presName="parentLin" presStyleCnt="0"/>
      <dgm:spPr/>
    </dgm:pt>
    <dgm:pt modelId="{9DCCB87E-37BE-4B4B-929E-65598A3C5B69}" type="pres">
      <dgm:prSet presAssocID="{B043C608-1313-4097-B75E-D805F5A581DD}" presName="parentLeftMargin" presStyleLbl="node1" presStyleIdx="0" presStyleCnt="1"/>
      <dgm:spPr/>
    </dgm:pt>
    <dgm:pt modelId="{7CB7CD6D-EE84-4618-AF0A-3D26D4DBE1A8}" type="pres">
      <dgm:prSet presAssocID="{B043C608-1313-4097-B75E-D805F5A581D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8F8FFDAA-C7DE-4837-BAD6-FB3B7371A4A8}" type="pres">
      <dgm:prSet presAssocID="{B043C608-1313-4097-B75E-D805F5A581DD}" presName="negativeSpace" presStyleCnt="0"/>
      <dgm:spPr/>
    </dgm:pt>
    <dgm:pt modelId="{E514673F-7EB2-4C43-B2F7-1C3B6F9A5C69}" type="pres">
      <dgm:prSet presAssocID="{B043C608-1313-4097-B75E-D805F5A581DD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FDA3279B-958A-477E-BE70-C85AF9795661}" srcId="{B043C608-1313-4097-B75E-D805F5A581DD}" destId="{3ABD9B7E-DEE7-4628-942D-DB785603FFDD}" srcOrd="2" destOrd="0" parTransId="{DC6C7E0D-3E72-49E8-823B-2766B983758B}" sibTransId="{FCD1940C-25CC-49F3-9EFE-C50D33FE072C}"/>
    <dgm:cxn modelId="{B5ED5F9E-5CF0-4976-BA5F-21940DD4A791}" type="presOf" srcId="{B043C608-1313-4097-B75E-D805F5A581DD}" destId="{7CB7CD6D-EE84-4618-AF0A-3D26D4DBE1A8}" srcOrd="1" destOrd="0" presId="urn:microsoft.com/office/officeart/2005/8/layout/list1"/>
    <dgm:cxn modelId="{075E2E57-FA58-49BB-A588-710824E9B947}" type="presOf" srcId="{0C5BF8BC-2C2A-4E85-B474-B96ACC1272B0}" destId="{9AEE37FC-8BD0-4A51-BDCE-94FDD6A8A8ED}" srcOrd="0" destOrd="0" presId="urn:microsoft.com/office/officeart/2005/8/layout/list1"/>
    <dgm:cxn modelId="{3B0E0FFD-63DA-4568-A073-62B92784F774}" type="presOf" srcId="{3ABD9B7E-DEE7-4628-942D-DB785603FFDD}" destId="{E514673F-7EB2-4C43-B2F7-1C3B6F9A5C69}" srcOrd="0" destOrd="2" presId="urn:microsoft.com/office/officeart/2005/8/layout/list1"/>
    <dgm:cxn modelId="{1B7F8E73-F308-45B4-8E12-BCC75C349220}" type="presOf" srcId="{221DA880-FB5E-4A7D-A8A2-4BA0FDC44914}" destId="{E514673F-7EB2-4C43-B2F7-1C3B6F9A5C69}" srcOrd="0" destOrd="1" presId="urn:microsoft.com/office/officeart/2005/8/layout/list1"/>
    <dgm:cxn modelId="{F82D501E-BA03-4C3A-A0AE-68212639560B}" srcId="{B043C608-1313-4097-B75E-D805F5A581DD}" destId="{C89D5F5E-FB12-4FD9-A6F0-B41543095F18}" srcOrd="0" destOrd="0" parTransId="{F5E7FD08-BB71-42D3-A50F-4B9B07B7919D}" sibTransId="{F472AEED-10A7-4D7E-A779-EC18E4572B6D}"/>
    <dgm:cxn modelId="{125CD5CA-C204-4D9E-B1C9-0BA2FA65854C}" type="presOf" srcId="{B043C608-1313-4097-B75E-D805F5A581DD}" destId="{9DCCB87E-37BE-4B4B-929E-65598A3C5B69}" srcOrd="0" destOrd="0" presId="urn:microsoft.com/office/officeart/2005/8/layout/list1"/>
    <dgm:cxn modelId="{5C32BC11-149F-417F-BB42-DD8BCF49DD45}" srcId="{B043C608-1313-4097-B75E-D805F5A581DD}" destId="{221DA880-FB5E-4A7D-A8A2-4BA0FDC44914}" srcOrd="1" destOrd="0" parTransId="{055606C6-B6B6-4E48-B8C5-56E8AA989CE7}" sibTransId="{1FD9F3E9-A2E6-4F31-A8D3-BBC015BD5F2E}"/>
    <dgm:cxn modelId="{0D0A483C-C7F4-4B63-9B38-AE39497535A5}" srcId="{0C5BF8BC-2C2A-4E85-B474-B96ACC1272B0}" destId="{B043C608-1313-4097-B75E-D805F5A581DD}" srcOrd="0" destOrd="0" parTransId="{47E7B293-BA33-46F4-B956-33E85DD4E4CF}" sibTransId="{D7B3C3BE-9C37-4D40-93CC-EE3AC7A2EF44}"/>
    <dgm:cxn modelId="{69EF1D57-05F1-4BE2-945E-09CF7761DA3E}" type="presOf" srcId="{C89D5F5E-FB12-4FD9-A6F0-B41543095F18}" destId="{E514673F-7EB2-4C43-B2F7-1C3B6F9A5C69}" srcOrd="0" destOrd="0" presId="urn:microsoft.com/office/officeart/2005/8/layout/list1"/>
    <dgm:cxn modelId="{1A01CD56-2B3F-479A-8B19-7AAE82299252}" type="presParOf" srcId="{9AEE37FC-8BD0-4A51-BDCE-94FDD6A8A8ED}" destId="{4C34398F-5731-45C1-B47E-58519276C4A3}" srcOrd="0" destOrd="0" presId="urn:microsoft.com/office/officeart/2005/8/layout/list1"/>
    <dgm:cxn modelId="{C6A79260-B762-472F-ACE8-0BB6333410FA}" type="presParOf" srcId="{4C34398F-5731-45C1-B47E-58519276C4A3}" destId="{9DCCB87E-37BE-4B4B-929E-65598A3C5B69}" srcOrd="0" destOrd="0" presId="urn:microsoft.com/office/officeart/2005/8/layout/list1"/>
    <dgm:cxn modelId="{A1B8BC3F-0E3F-41BA-9692-7BBCE0E475FE}" type="presParOf" srcId="{4C34398F-5731-45C1-B47E-58519276C4A3}" destId="{7CB7CD6D-EE84-4618-AF0A-3D26D4DBE1A8}" srcOrd="1" destOrd="0" presId="urn:microsoft.com/office/officeart/2005/8/layout/list1"/>
    <dgm:cxn modelId="{76075B36-005C-4B01-9AC6-C51FCC0FA902}" type="presParOf" srcId="{9AEE37FC-8BD0-4A51-BDCE-94FDD6A8A8ED}" destId="{8F8FFDAA-C7DE-4837-BAD6-FB3B7371A4A8}" srcOrd="1" destOrd="0" presId="urn:microsoft.com/office/officeart/2005/8/layout/list1"/>
    <dgm:cxn modelId="{6004D923-1C39-4451-B426-34947B781130}" type="presParOf" srcId="{9AEE37FC-8BD0-4A51-BDCE-94FDD6A8A8ED}" destId="{E514673F-7EB2-4C43-B2F7-1C3B6F9A5C69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710F08-5E67-43F5-8D42-D8244E6E09ED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81C2965-BDBE-4DCC-B5A2-9991CC03279B}">
      <dgm:prSet phldrT="[Текст]" custT="1"/>
      <dgm:spPr/>
      <dgm:t>
        <a:bodyPr/>
        <a:lstStyle/>
        <a:p>
          <a:r>
            <a:rPr lang="uk-UA" sz="2400" b="1" dirty="0" smtClean="0"/>
            <a:t>Контроль інформації:</a:t>
          </a:r>
          <a:r>
            <a:rPr lang="uk-UA" sz="2400" dirty="0" smtClean="0"/>
            <a:t> організація подій з конкретним інформаційним </a:t>
          </a:r>
          <a:r>
            <a:rPr lang="uk-UA" sz="2400" dirty="0" err="1" smtClean="0"/>
            <a:t>наративом</a:t>
          </a:r>
          <a:r>
            <a:rPr lang="uk-UA" sz="2400" dirty="0" smtClean="0"/>
            <a:t> для впливу на суспільство.</a:t>
          </a:r>
        </a:p>
        <a:p>
          <a:r>
            <a:rPr lang="uk-UA" sz="2400" b="1" dirty="0" smtClean="0"/>
            <a:t>Вибір цільової аудиторії:</a:t>
          </a:r>
          <a:r>
            <a:rPr lang="uk-UA" sz="2400" dirty="0" smtClean="0"/>
            <a:t> спеціальне орієнтування на певні групи населення для досягнення конкретних цілей.</a:t>
          </a:r>
        </a:p>
        <a:p>
          <a:r>
            <a:rPr lang="uk-UA" sz="2400" b="1" dirty="0" smtClean="0"/>
            <a:t>Емоційний вплив:</a:t>
          </a:r>
          <a:r>
            <a:rPr lang="uk-UA" sz="2400" dirty="0" smtClean="0"/>
            <a:t> створення подій, які викликають сильні емоції, що змушують людей змінювати свою поведінку або погляди.</a:t>
          </a:r>
        </a:p>
        <a:p>
          <a:r>
            <a:rPr lang="uk-UA" sz="2400" b="1" dirty="0" smtClean="0"/>
            <a:t>Символічний вплив:</a:t>
          </a:r>
          <a:r>
            <a:rPr lang="uk-UA" sz="2400" dirty="0" smtClean="0"/>
            <a:t> використання символів, знаків або меседжів для впливу на суспільні настрої.</a:t>
          </a:r>
          <a:endParaRPr lang="uk-UA" sz="2400" dirty="0"/>
        </a:p>
      </dgm:t>
    </dgm:pt>
    <dgm:pt modelId="{15669CDC-A0EF-4E1D-B661-3BE18FB5D0FE}" type="parTrans" cxnId="{3BBFEB2D-FB37-4F68-86E3-CD64A83E82C3}">
      <dgm:prSet/>
      <dgm:spPr/>
      <dgm:t>
        <a:bodyPr/>
        <a:lstStyle/>
        <a:p>
          <a:endParaRPr lang="uk-UA" sz="2400"/>
        </a:p>
      </dgm:t>
    </dgm:pt>
    <dgm:pt modelId="{747BF540-46E5-4751-B124-D175BB80AB61}" type="sibTrans" cxnId="{3BBFEB2D-FB37-4F68-86E3-CD64A83E82C3}">
      <dgm:prSet/>
      <dgm:spPr/>
      <dgm:t>
        <a:bodyPr/>
        <a:lstStyle/>
        <a:p>
          <a:endParaRPr lang="uk-UA" sz="2400"/>
        </a:p>
      </dgm:t>
    </dgm:pt>
    <dgm:pt modelId="{5BBF9E5E-F297-4160-A65C-FD3E97D7AFAB}" type="pres">
      <dgm:prSet presAssocID="{24710F08-5E67-43F5-8D42-D8244E6E09E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00499E0-DDDE-44E6-8099-D6246E23CC28}" type="pres">
      <dgm:prSet presAssocID="{081C2965-BDBE-4DCC-B5A2-9991CC03279B}" presName="composite" presStyleCnt="0"/>
      <dgm:spPr/>
    </dgm:pt>
    <dgm:pt modelId="{0F86EDDB-B608-46C9-96FB-50ED2D3E5910}" type="pres">
      <dgm:prSet presAssocID="{081C2965-BDBE-4DCC-B5A2-9991CC03279B}" presName="rect1" presStyleLbl="trAlignAcc1" presStyleIdx="0" presStyleCnt="1" custScaleY="16737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7B75EC7-9A73-4225-8F2D-F2AE8EDA0B6D}" type="pres">
      <dgm:prSet presAssocID="{081C2965-BDBE-4DCC-B5A2-9991CC03279B}" presName="rect2" presStyleLbl="fgImgPlace1" presStyleIdx="0" presStyleCnt="1" custLinFactNeighborX="-233" custLinFactNeighborY="-8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</dgm:ptLst>
  <dgm:cxnLst>
    <dgm:cxn modelId="{4FD56B9A-0380-4D58-8787-7D73C711F46A}" type="presOf" srcId="{081C2965-BDBE-4DCC-B5A2-9991CC03279B}" destId="{0F86EDDB-B608-46C9-96FB-50ED2D3E5910}" srcOrd="0" destOrd="0" presId="urn:microsoft.com/office/officeart/2008/layout/PictureStrips"/>
    <dgm:cxn modelId="{1038DAE5-19A8-491A-9B98-FB5E642C691D}" type="presOf" srcId="{24710F08-5E67-43F5-8D42-D8244E6E09ED}" destId="{5BBF9E5E-F297-4160-A65C-FD3E97D7AFAB}" srcOrd="0" destOrd="0" presId="urn:microsoft.com/office/officeart/2008/layout/PictureStrips"/>
    <dgm:cxn modelId="{3BBFEB2D-FB37-4F68-86E3-CD64A83E82C3}" srcId="{24710F08-5E67-43F5-8D42-D8244E6E09ED}" destId="{081C2965-BDBE-4DCC-B5A2-9991CC03279B}" srcOrd="0" destOrd="0" parTransId="{15669CDC-A0EF-4E1D-B661-3BE18FB5D0FE}" sibTransId="{747BF540-46E5-4751-B124-D175BB80AB61}"/>
    <dgm:cxn modelId="{DF69ED59-CC78-4CA4-B468-A2E83CE18D9D}" type="presParOf" srcId="{5BBF9E5E-F297-4160-A65C-FD3E97D7AFAB}" destId="{300499E0-DDDE-44E6-8099-D6246E23CC28}" srcOrd="0" destOrd="0" presId="urn:microsoft.com/office/officeart/2008/layout/PictureStrips"/>
    <dgm:cxn modelId="{57FE918B-421A-4B5B-8C42-FDAAADA64C40}" type="presParOf" srcId="{300499E0-DDDE-44E6-8099-D6246E23CC28}" destId="{0F86EDDB-B608-46C9-96FB-50ED2D3E5910}" srcOrd="0" destOrd="0" presId="urn:microsoft.com/office/officeart/2008/layout/PictureStrips"/>
    <dgm:cxn modelId="{6DFED6D9-ECF0-41C8-B7F4-E41EA0F6EF01}" type="presParOf" srcId="{300499E0-DDDE-44E6-8099-D6246E23CC28}" destId="{D7B75EC7-9A73-4225-8F2D-F2AE8EDA0B6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710F08-5E67-43F5-8D42-D8244E6E09ED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81C2965-BDBE-4DCC-B5A2-9991CC03279B}">
      <dgm:prSet phldrT="[Текст]" custT="1"/>
      <dgm:spPr/>
      <dgm:t>
        <a:bodyPr/>
        <a:lstStyle/>
        <a:p>
          <a:pPr algn="l"/>
          <a:r>
            <a:rPr lang="uk-UA" sz="2400" b="1" u="sng" dirty="0" smtClean="0"/>
            <a:t>Механізм соціальних змін через маніпуляцію</a:t>
          </a:r>
          <a:r>
            <a:rPr lang="uk-UA" sz="2200" b="1" dirty="0" smtClean="0"/>
            <a:t>:</a:t>
          </a:r>
          <a:r>
            <a:rPr lang="uk-UA" sz="2200" dirty="0" smtClean="0"/>
            <a:t> </a:t>
          </a:r>
          <a:endParaRPr lang="uk-UA" sz="2200" dirty="0"/>
        </a:p>
      </dgm:t>
    </dgm:pt>
    <dgm:pt modelId="{15669CDC-A0EF-4E1D-B661-3BE18FB5D0FE}" type="parTrans" cxnId="{3BBFEB2D-FB37-4F68-86E3-CD64A83E82C3}">
      <dgm:prSet/>
      <dgm:spPr/>
      <dgm:t>
        <a:bodyPr/>
        <a:lstStyle/>
        <a:p>
          <a:endParaRPr lang="uk-UA"/>
        </a:p>
      </dgm:t>
    </dgm:pt>
    <dgm:pt modelId="{747BF540-46E5-4751-B124-D175BB80AB61}" type="sibTrans" cxnId="{3BBFEB2D-FB37-4F68-86E3-CD64A83E82C3}">
      <dgm:prSet/>
      <dgm:spPr/>
      <dgm:t>
        <a:bodyPr/>
        <a:lstStyle/>
        <a:p>
          <a:endParaRPr lang="uk-UA"/>
        </a:p>
      </dgm:t>
    </dgm:pt>
    <dgm:pt modelId="{2703E8E5-0C58-4F0C-9CB2-7F1DEA1BC8E3}">
      <dgm:prSet custT="1"/>
      <dgm:spPr/>
      <dgm:t>
        <a:bodyPr/>
        <a:lstStyle/>
        <a:p>
          <a:pPr algn="just"/>
          <a:r>
            <a:rPr lang="uk-UA" sz="2400" b="1" dirty="0" smtClean="0"/>
            <a:t>Ідеологічний вплив:</a:t>
          </a:r>
          <a:r>
            <a:rPr lang="uk-UA" sz="2400" dirty="0" smtClean="0"/>
            <a:t> події можуть впливати на формування нових соціальних ідеологій або зміну існуючих.</a:t>
          </a:r>
          <a:endParaRPr lang="uk-UA" sz="2400" dirty="0"/>
        </a:p>
      </dgm:t>
    </dgm:pt>
    <dgm:pt modelId="{55A464AE-819D-4B6F-AA16-48F13A438A26}" type="parTrans" cxnId="{AB93E15E-CD1F-49FB-9F11-7DB712498D78}">
      <dgm:prSet/>
      <dgm:spPr/>
      <dgm:t>
        <a:bodyPr/>
        <a:lstStyle/>
        <a:p>
          <a:endParaRPr lang="uk-UA"/>
        </a:p>
      </dgm:t>
    </dgm:pt>
    <dgm:pt modelId="{918401EC-B4EE-4003-88EF-E7B0E076E057}" type="sibTrans" cxnId="{AB93E15E-CD1F-49FB-9F11-7DB712498D78}">
      <dgm:prSet/>
      <dgm:spPr/>
      <dgm:t>
        <a:bodyPr/>
        <a:lstStyle/>
        <a:p>
          <a:endParaRPr lang="uk-UA"/>
        </a:p>
      </dgm:t>
    </dgm:pt>
    <dgm:pt modelId="{4A426E29-431C-44BC-A08C-96452FCAD08B}">
      <dgm:prSet custT="1"/>
      <dgm:spPr/>
      <dgm:t>
        <a:bodyPr/>
        <a:lstStyle/>
        <a:p>
          <a:pPr algn="just"/>
          <a:r>
            <a:rPr lang="uk-UA" sz="2400" b="1" dirty="0" smtClean="0"/>
            <a:t>Мобілізація соціальних груп:</a:t>
          </a:r>
          <a:r>
            <a:rPr lang="uk-UA" sz="2400" dirty="0" smtClean="0"/>
            <a:t> події можуть об'єднувати різні соціальні групи для досягнення спільних цілей, що призводить до змін у суспільстві.</a:t>
          </a:r>
          <a:endParaRPr lang="uk-UA" sz="2400" dirty="0"/>
        </a:p>
      </dgm:t>
    </dgm:pt>
    <dgm:pt modelId="{93F7C35D-D6E9-4A30-BD2E-78CB024D011F}" type="parTrans" cxnId="{F14B1F0C-E3E7-4446-A73A-0D3EBB106B34}">
      <dgm:prSet/>
      <dgm:spPr/>
      <dgm:t>
        <a:bodyPr/>
        <a:lstStyle/>
        <a:p>
          <a:endParaRPr lang="uk-UA"/>
        </a:p>
      </dgm:t>
    </dgm:pt>
    <dgm:pt modelId="{256420A4-DFCF-4A55-9476-E179B576D896}" type="sibTrans" cxnId="{F14B1F0C-E3E7-4446-A73A-0D3EBB106B34}">
      <dgm:prSet/>
      <dgm:spPr/>
      <dgm:t>
        <a:bodyPr/>
        <a:lstStyle/>
        <a:p>
          <a:endParaRPr lang="uk-UA"/>
        </a:p>
      </dgm:t>
    </dgm:pt>
    <dgm:pt modelId="{D7250176-87E3-4406-8568-C8EB65C3682C}">
      <dgm:prSet custT="1"/>
      <dgm:spPr/>
      <dgm:t>
        <a:bodyPr/>
        <a:lstStyle/>
        <a:p>
          <a:pPr algn="just"/>
          <a:r>
            <a:rPr lang="uk-UA" sz="2400" b="1" dirty="0" smtClean="0"/>
            <a:t>Перерозподіл ресурсів і впливу:</a:t>
          </a:r>
          <a:r>
            <a:rPr lang="uk-UA" sz="2400" dirty="0" smtClean="0"/>
            <a:t> через події можуть змінюватися економічні, соціальні чи політичні відносини в суспільстві.</a:t>
          </a:r>
          <a:endParaRPr lang="uk-UA" sz="2400" dirty="0"/>
        </a:p>
      </dgm:t>
    </dgm:pt>
    <dgm:pt modelId="{282490FB-D495-4E0C-BFDA-BE8304C8E932}" type="parTrans" cxnId="{588D06BC-D8F9-4A99-BE3B-F9ED1BADC558}">
      <dgm:prSet/>
      <dgm:spPr/>
      <dgm:t>
        <a:bodyPr/>
        <a:lstStyle/>
        <a:p>
          <a:endParaRPr lang="uk-UA"/>
        </a:p>
      </dgm:t>
    </dgm:pt>
    <dgm:pt modelId="{D0A4F240-9389-43B0-B8CF-076A47647BCA}" type="sibTrans" cxnId="{588D06BC-D8F9-4A99-BE3B-F9ED1BADC558}">
      <dgm:prSet/>
      <dgm:spPr/>
      <dgm:t>
        <a:bodyPr/>
        <a:lstStyle/>
        <a:p>
          <a:endParaRPr lang="uk-UA"/>
        </a:p>
      </dgm:t>
    </dgm:pt>
    <dgm:pt modelId="{5BBF9E5E-F297-4160-A65C-FD3E97D7AFAB}" type="pres">
      <dgm:prSet presAssocID="{24710F08-5E67-43F5-8D42-D8244E6E09E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00499E0-DDDE-44E6-8099-D6246E23CC28}" type="pres">
      <dgm:prSet presAssocID="{081C2965-BDBE-4DCC-B5A2-9991CC03279B}" presName="composite" presStyleCnt="0"/>
      <dgm:spPr/>
    </dgm:pt>
    <dgm:pt modelId="{0F86EDDB-B608-46C9-96FB-50ED2D3E5910}" type="pres">
      <dgm:prSet presAssocID="{081C2965-BDBE-4DCC-B5A2-9991CC03279B}" presName="rect1" presStyleLbl="trAlignAcc1" presStyleIdx="0" presStyleCnt="1" custScaleY="16737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7B75EC7-9A73-4225-8F2D-F2AE8EDA0B6D}" type="pres">
      <dgm:prSet presAssocID="{081C2965-BDBE-4DCC-B5A2-9991CC03279B}" presName="rect2" presStyleLbl="fgImgPlace1" presStyleIdx="0" presStyleCnt="1" custLinFactNeighborX="-233" custLinFactNeighborY="-8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</dgm:ptLst>
  <dgm:cxnLst>
    <dgm:cxn modelId="{F24A4619-DE56-43A6-8F0B-D397665AA44B}" type="presOf" srcId="{24710F08-5E67-43F5-8D42-D8244E6E09ED}" destId="{5BBF9E5E-F297-4160-A65C-FD3E97D7AFAB}" srcOrd="0" destOrd="0" presId="urn:microsoft.com/office/officeart/2008/layout/PictureStrips"/>
    <dgm:cxn modelId="{AB93E15E-CD1F-49FB-9F11-7DB712498D78}" srcId="{081C2965-BDBE-4DCC-B5A2-9991CC03279B}" destId="{2703E8E5-0C58-4F0C-9CB2-7F1DEA1BC8E3}" srcOrd="0" destOrd="0" parTransId="{55A464AE-819D-4B6F-AA16-48F13A438A26}" sibTransId="{918401EC-B4EE-4003-88EF-E7B0E076E057}"/>
    <dgm:cxn modelId="{588D06BC-D8F9-4A99-BE3B-F9ED1BADC558}" srcId="{081C2965-BDBE-4DCC-B5A2-9991CC03279B}" destId="{D7250176-87E3-4406-8568-C8EB65C3682C}" srcOrd="2" destOrd="0" parTransId="{282490FB-D495-4E0C-BFDA-BE8304C8E932}" sibTransId="{D0A4F240-9389-43B0-B8CF-076A47647BCA}"/>
    <dgm:cxn modelId="{5E6250D1-BCEC-4BEA-9FD3-F4689C48FAA1}" type="presOf" srcId="{081C2965-BDBE-4DCC-B5A2-9991CC03279B}" destId="{0F86EDDB-B608-46C9-96FB-50ED2D3E5910}" srcOrd="0" destOrd="0" presId="urn:microsoft.com/office/officeart/2008/layout/PictureStrips"/>
    <dgm:cxn modelId="{9C8B9D37-3719-49FD-9D2E-7B07C7B9112B}" type="presOf" srcId="{D7250176-87E3-4406-8568-C8EB65C3682C}" destId="{0F86EDDB-B608-46C9-96FB-50ED2D3E5910}" srcOrd="0" destOrd="3" presId="urn:microsoft.com/office/officeart/2008/layout/PictureStrips"/>
    <dgm:cxn modelId="{63E53AB0-9D06-40AC-988B-247077204041}" type="presOf" srcId="{2703E8E5-0C58-4F0C-9CB2-7F1DEA1BC8E3}" destId="{0F86EDDB-B608-46C9-96FB-50ED2D3E5910}" srcOrd="0" destOrd="1" presId="urn:microsoft.com/office/officeart/2008/layout/PictureStrips"/>
    <dgm:cxn modelId="{58DE3E08-27B6-4036-918F-0A25E92D0E62}" type="presOf" srcId="{4A426E29-431C-44BC-A08C-96452FCAD08B}" destId="{0F86EDDB-B608-46C9-96FB-50ED2D3E5910}" srcOrd="0" destOrd="2" presId="urn:microsoft.com/office/officeart/2008/layout/PictureStrips"/>
    <dgm:cxn modelId="{3BBFEB2D-FB37-4F68-86E3-CD64A83E82C3}" srcId="{24710F08-5E67-43F5-8D42-D8244E6E09ED}" destId="{081C2965-BDBE-4DCC-B5A2-9991CC03279B}" srcOrd="0" destOrd="0" parTransId="{15669CDC-A0EF-4E1D-B661-3BE18FB5D0FE}" sibTransId="{747BF540-46E5-4751-B124-D175BB80AB61}"/>
    <dgm:cxn modelId="{F14B1F0C-E3E7-4446-A73A-0D3EBB106B34}" srcId="{081C2965-BDBE-4DCC-B5A2-9991CC03279B}" destId="{4A426E29-431C-44BC-A08C-96452FCAD08B}" srcOrd="1" destOrd="0" parTransId="{93F7C35D-D6E9-4A30-BD2E-78CB024D011F}" sibTransId="{256420A4-DFCF-4A55-9476-E179B576D896}"/>
    <dgm:cxn modelId="{8E8DCB32-6E0C-4D33-8CBE-3178F048CA44}" type="presParOf" srcId="{5BBF9E5E-F297-4160-A65C-FD3E97D7AFAB}" destId="{300499E0-DDDE-44E6-8099-D6246E23CC28}" srcOrd="0" destOrd="0" presId="urn:microsoft.com/office/officeart/2008/layout/PictureStrips"/>
    <dgm:cxn modelId="{3E7B9179-7973-458A-A821-1428DA27ECAA}" type="presParOf" srcId="{300499E0-DDDE-44E6-8099-D6246E23CC28}" destId="{0F86EDDB-B608-46C9-96FB-50ED2D3E5910}" srcOrd="0" destOrd="0" presId="urn:microsoft.com/office/officeart/2008/layout/PictureStrips"/>
    <dgm:cxn modelId="{18DF2BCF-D954-4B96-9FA4-C66775FC54C3}" type="presParOf" srcId="{300499E0-DDDE-44E6-8099-D6246E23CC28}" destId="{D7B75EC7-9A73-4225-8F2D-F2AE8EDA0B6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710F08-5E67-43F5-8D42-D8244E6E09E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81C2965-BDBE-4DCC-B5A2-9991CC03279B}">
      <dgm:prSet phldrT="[Текст]" custT="1"/>
      <dgm:spPr/>
      <dgm:t>
        <a:bodyPr/>
        <a:lstStyle/>
        <a:p>
          <a:r>
            <a:rPr lang="uk-UA" sz="2200" b="1" noProof="0" dirty="0" smtClean="0"/>
            <a:t>Майдан 2013–2014 в Україні</a:t>
          </a:r>
          <a:r>
            <a:rPr lang="uk-UA" sz="2200" noProof="0" dirty="0" smtClean="0"/>
            <a:t> — на початку був студентською акцією, через емоційне залучення та поширення в соцмережах став масштабним </a:t>
          </a:r>
          <a:r>
            <a:rPr lang="ru-RU" sz="2200" dirty="0" smtClean="0"/>
            <a:t>протестом.</a:t>
          </a:r>
          <a:endParaRPr lang="uk-UA" sz="2200" dirty="0"/>
        </a:p>
      </dgm:t>
    </dgm:pt>
    <dgm:pt modelId="{15669CDC-A0EF-4E1D-B661-3BE18FB5D0FE}" type="parTrans" cxnId="{3BBFEB2D-FB37-4F68-86E3-CD64A83E82C3}">
      <dgm:prSet/>
      <dgm:spPr/>
      <dgm:t>
        <a:bodyPr/>
        <a:lstStyle/>
        <a:p>
          <a:endParaRPr lang="uk-UA"/>
        </a:p>
      </dgm:t>
    </dgm:pt>
    <dgm:pt modelId="{747BF540-46E5-4751-B124-D175BB80AB61}" type="sibTrans" cxnId="{3BBFEB2D-FB37-4F68-86E3-CD64A83E82C3}">
      <dgm:prSet/>
      <dgm:spPr/>
      <dgm:t>
        <a:bodyPr/>
        <a:lstStyle/>
        <a:p>
          <a:endParaRPr lang="uk-UA"/>
        </a:p>
      </dgm:t>
    </dgm:pt>
    <dgm:pt modelId="{10D67AA1-8126-4BC4-B3EC-C00528B04061}">
      <dgm:prSet/>
      <dgm:spPr/>
      <dgm:t>
        <a:bodyPr/>
        <a:lstStyle/>
        <a:p>
          <a:r>
            <a:rPr lang="uk-UA" b="1" noProof="0" dirty="0" smtClean="0"/>
            <a:t>"</a:t>
          </a:r>
          <a:r>
            <a:rPr lang="uk-UA" b="1" noProof="0" dirty="0" err="1" smtClean="0"/>
            <a:t>Black</a:t>
          </a:r>
          <a:r>
            <a:rPr lang="uk-UA" b="1" noProof="0" dirty="0" smtClean="0"/>
            <a:t> </a:t>
          </a:r>
          <a:r>
            <a:rPr lang="uk-UA" b="1" noProof="0" dirty="0" err="1" smtClean="0"/>
            <a:t>Lives</a:t>
          </a:r>
          <a:r>
            <a:rPr lang="uk-UA" b="1" noProof="0" dirty="0" smtClean="0"/>
            <a:t> </a:t>
          </a:r>
          <a:r>
            <a:rPr lang="uk-UA" b="1" noProof="0" dirty="0" err="1" smtClean="0"/>
            <a:t>Matter</a:t>
          </a:r>
          <a:r>
            <a:rPr lang="uk-UA" b="1" noProof="0" dirty="0" smtClean="0"/>
            <a:t>" у США</a:t>
          </a:r>
          <a:r>
            <a:rPr lang="uk-UA" noProof="0" dirty="0" smtClean="0"/>
            <a:t> — локальний протест перетворився на глобальний рух завдяки емоційному висвітленню в соцмережах</a:t>
          </a:r>
          <a:r>
            <a:rPr lang="ru-RU" dirty="0" smtClean="0"/>
            <a:t>.</a:t>
          </a:r>
          <a:endParaRPr lang="ru-RU" dirty="0"/>
        </a:p>
      </dgm:t>
    </dgm:pt>
    <dgm:pt modelId="{899F896C-4663-4094-A173-ABCA441A5201}" type="parTrans" cxnId="{93FFC824-5314-4EF8-A7EB-AA1AC0132688}">
      <dgm:prSet/>
      <dgm:spPr/>
      <dgm:t>
        <a:bodyPr/>
        <a:lstStyle/>
        <a:p>
          <a:endParaRPr lang="uk-UA"/>
        </a:p>
      </dgm:t>
    </dgm:pt>
    <dgm:pt modelId="{68001C40-AA06-47BA-8C43-0FF65779B4A5}" type="sibTrans" cxnId="{93FFC824-5314-4EF8-A7EB-AA1AC0132688}">
      <dgm:prSet/>
      <dgm:spPr/>
      <dgm:t>
        <a:bodyPr/>
        <a:lstStyle/>
        <a:p>
          <a:endParaRPr lang="uk-UA"/>
        </a:p>
      </dgm:t>
    </dgm:pt>
    <dgm:pt modelId="{ECD0A3D6-1B8D-4A0E-B3D6-046761A9B41A}" type="pres">
      <dgm:prSet presAssocID="{24710F08-5E67-43F5-8D42-D8244E6E09E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C3A8AF6-96D3-4E9B-9C85-03B787868410}" type="pres">
      <dgm:prSet presAssocID="{081C2965-BDBE-4DCC-B5A2-9991CC03279B}" presName="compNode" presStyleCnt="0"/>
      <dgm:spPr/>
    </dgm:pt>
    <dgm:pt modelId="{36421B29-C6E4-439D-9A4A-4BF8AA4F912F}" type="pres">
      <dgm:prSet presAssocID="{081C2965-BDBE-4DCC-B5A2-9991CC03279B}" presName="pictRect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A9E98A24-67D0-4E34-B993-FCE23A32C73B}" type="pres">
      <dgm:prSet presAssocID="{081C2965-BDBE-4DCC-B5A2-9991CC03279B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6277351-EAAE-4055-AD55-27910187A06C}" type="pres">
      <dgm:prSet presAssocID="{747BF540-46E5-4751-B124-D175BB80AB61}" presName="sibTrans" presStyleLbl="sibTrans2D1" presStyleIdx="0" presStyleCnt="0"/>
      <dgm:spPr/>
      <dgm:t>
        <a:bodyPr/>
        <a:lstStyle/>
        <a:p>
          <a:endParaRPr lang="uk-UA"/>
        </a:p>
      </dgm:t>
    </dgm:pt>
    <dgm:pt modelId="{B6452DA1-24DB-4E07-83B9-7716A6BE22F3}" type="pres">
      <dgm:prSet presAssocID="{10D67AA1-8126-4BC4-B3EC-C00528B04061}" presName="compNode" presStyleCnt="0"/>
      <dgm:spPr/>
    </dgm:pt>
    <dgm:pt modelId="{60FBB75C-CA98-40D8-8C6B-5421AD29CC0E}" type="pres">
      <dgm:prSet presAssocID="{10D67AA1-8126-4BC4-B3EC-C00528B04061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62F5DC23-378C-4340-A7A6-A467196EEB08}" type="pres">
      <dgm:prSet presAssocID="{10D67AA1-8126-4BC4-B3EC-C00528B04061}" presName="textRect" presStyleLbl="revTx" presStyleIdx="1" presStyleCnt="2">
        <dgm:presLayoutVars>
          <dgm:bulletEnabled val="1"/>
        </dgm:presLayoutVars>
      </dgm:prSet>
      <dgm:spPr/>
    </dgm:pt>
  </dgm:ptLst>
  <dgm:cxnLst>
    <dgm:cxn modelId="{6A646BD1-30D1-4528-8564-FC017BC72A38}" type="presOf" srcId="{747BF540-46E5-4751-B124-D175BB80AB61}" destId="{46277351-EAAE-4055-AD55-27910187A06C}" srcOrd="0" destOrd="0" presId="urn:microsoft.com/office/officeart/2005/8/layout/pList1"/>
    <dgm:cxn modelId="{3BBFEB2D-FB37-4F68-86E3-CD64A83E82C3}" srcId="{24710F08-5E67-43F5-8D42-D8244E6E09ED}" destId="{081C2965-BDBE-4DCC-B5A2-9991CC03279B}" srcOrd="0" destOrd="0" parTransId="{15669CDC-A0EF-4E1D-B661-3BE18FB5D0FE}" sibTransId="{747BF540-46E5-4751-B124-D175BB80AB61}"/>
    <dgm:cxn modelId="{D364152C-8E4F-46D8-A95F-F2FFE5A78015}" type="presOf" srcId="{081C2965-BDBE-4DCC-B5A2-9991CC03279B}" destId="{A9E98A24-67D0-4E34-B993-FCE23A32C73B}" srcOrd="0" destOrd="0" presId="urn:microsoft.com/office/officeart/2005/8/layout/pList1"/>
    <dgm:cxn modelId="{5A47D147-153B-4C4E-9FBC-6279595302DC}" type="presOf" srcId="{10D67AA1-8126-4BC4-B3EC-C00528B04061}" destId="{62F5DC23-378C-4340-A7A6-A467196EEB08}" srcOrd="0" destOrd="0" presId="urn:microsoft.com/office/officeart/2005/8/layout/pList1"/>
    <dgm:cxn modelId="{DEA13A8E-07F6-43EF-B185-42B9AE43FB04}" type="presOf" srcId="{24710F08-5E67-43F5-8D42-D8244E6E09ED}" destId="{ECD0A3D6-1B8D-4A0E-B3D6-046761A9B41A}" srcOrd="0" destOrd="0" presId="urn:microsoft.com/office/officeart/2005/8/layout/pList1"/>
    <dgm:cxn modelId="{93FFC824-5314-4EF8-A7EB-AA1AC0132688}" srcId="{24710F08-5E67-43F5-8D42-D8244E6E09ED}" destId="{10D67AA1-8126-4BC4-B3EC-C00528B04061}" srcOrd="1" destOrd="0" parTransId="{899F896C-4663-4094-A173-ABCA441A5201}" sibTransId="{68001C40-AA06-47BA-8C43-0FF65779B4A5}"/>
    <dgm:cxn modelId="{B1FA27AE-98E0-428F-A59D-DE7231A641F4}" type="presParOf" srcId="{ECD0A3D6-1B8D-4A0E-B3D6-046761A9B41A}" destId="{CC3A8AF6-96D3-4E9B-9C85-03B787868410}" srcOrd="0" destOrd="0" presId="urn:microsoft.com/office/officeart/2005/8/layout/pList1"/>
    <dgm:cxn modelId="{4F78F9FA-E417-4B9B-B8D8-96E7803D18D5}" type="presParOf" srcId="{CC3A8AF6-96D3-4E9B-9C85-03B787868410}" destId="{36421B29-C6E4-439D-9A4A-4BF8AA4F912F}" srcOrd="0" destOrd="0" presId="urn:microsoft.com/office/officeart/2005/8/layout/pList1"/>
    <dgm:cxn modelId="{61A75B69-50D0-4652-9AF2-1E543AA70979}" type="presParOf" srcId="{CC3A8AF6-96D3-4E9B-9C85-03B787868410}" destId="{A9E98A24-67D0-4E34-B993-FCE23A32C73B}" srcOrd="1" destOrd="0" presId="urn:microsoft.com/office/officeart/2005/8/layout/pList1"/>
    <dgm:cxn modelId="{E4F158B7-EFF6-410B-958F-1B9E0ABCD1AE}" type="presParOf" srcId="{ECD0A3D6-1B8D-4A0E-B3D6-046761A9B41A}" destId="{46277351-EAAE-4055-AD55-27910187A06C}" srcOrd="1" destOrd="0" presId="urn:microsoft.com/office/officeart/2005/8/layout/pList1"/>
    <dgm:cxn modelId="{51DFDD72-F5F2-41D9-A1F9-450711A72159}" type="presParOf" srcId="{ECD0A3D6-1B8D-4A0E-B3D6-046761A9B41A}" destId="{B6452DA1-24DB-4E07-83B9-7716A6BE22F3}" srcOrd="2" destOrd="0" presId="urn:microsoft.com/office/officeart/2005/8/layout/pList1"/>
    <dgm:cxn modelId="{7DB7D7A6-B06A-4908-81F8-9E568FA84C0B}" type="presParOf" srcId="{B6452DA1-24DB-4E07-83B9-7716A6BE22F3}" destId="{60FBB75C-CA98-40D8-8C6B-5421AD29CC0E}" srcOrd="0" destOrd="0" presId="urn:microsoft.com/office/officeart/2005/8/layout/pList1"/>
    <dgm:cxn modelId="{6DE2EF90-7140-458F-A3E4-709B6ECD6649}" type="presParOf" srcId="{B6452DA1-24DB-4E07-83B9-7716A6BE22F3}" destId="{62F5DC23-378C-4340-A7A6-A467196EEB0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E020D8-275B-446A-8EDC-DEBBA8543D0A}" type="doc">
      <dgm:prSet loTypeId="urn:microsoft.com/office/officeart/2005/8/layout/b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EDFA59E-835B-43B9-8B59-CB0693B58726}">
      <dgm:prSet phldrT="[Текст]" custT="1"/>
      <dgm:spPr/>
      <dgm:t>
        <a:bodyPr/>
        <a:lstStyle/>
        <a:p>
          <a:r>
            <a:rPr lang="uk-UA" sz="2400" b="1" dirty="0" smtClean="0"/>
            <a:t>Марші за клімат "</a:t>
          </a:r>
          <a:r>
            <a:rPr lang="en-US" sz="2400" b="1" dirty="0" smtClean="0"/>
            <a:t>Fridays for Future"</a:t>
          </a:r>
          <a:r>
            <a:rPr lang="en-US" sz="2400" dirty="0" smtClean="0"/>
            <a:t> (</a:t>
          </a:r>
          <a:r>
            <a:rPr lang="uk-UA" sz="2400" dirty="0" smtClean="0"/>
            <a:t>Грета </a:t>
          </a:r>
          <a:r>
            <a:rPr lang="uk-UA" sz="2400" dirty="0" err="1" smtClean="0"/>
            <a:t>Тунберг</a:t>
          </a:r>
          <a:r>
            <a:rPr lang="uk-UA" sz="2400" dirty="0" smtClean="0"/>
            <a:t>, глобальні кліматичні страйки). </a:t>
          </a:r>
          <a:endParaRPr lang="uk-UA" sz="2400" dirty="0"/>
        </a:p>
      </dgm:t>
    </dgm:pt>
    <dgm:pt modelId="{A4439A15-7D9E-4175-B1D2-DFB345AE1DD4}" type="parTrans" cxnId="{89A4D710-C38C-42B4-BCA7-7F313389BB8B}">
      <dgm:prSet/>
      <dgm:spPr/>
      <dgm:t>
        <a:bodyPr/>
        <a:lstStyle/>
        <a:p>
          <a:endParaRPr lang="uk-UA" sz="1800"/>
        </a:p>
      </dgm:t>
    </dgm:pt>
    <dgm:pt modelId="{CF9E7051-37F2-4D59-A66B-874226955DBC}" type="sibTrans" cxnId="{89A4D710-C38C-42B4-BCA7-7F313389BB8B}">
      <dgm:prSet/>
      <dgm:spPr/>
      <dgm:t>
        <a:bodyPr/>
        <a:lstStyle/>
        <a:p>
          <a:endParaRPr lang="uk-UA" sz="1800"/>
        </a:p>
      </dgm:t>
    </dgm:pt>
    <dgm:pt modelId="{C7258BB5-7172-46EC-A155-4DD8D3BEF7B4}">
      <dgm:prSet custT="1"/>
      <dgm:spPr/>
      <dgm:t>
        <a:bodyPr/>
        <a:lstStyle/>
        <a:p>
          <a:r>
            <a:rPr lang="uk-UA" sz="2100" noProof="0" dirty="0" smtClean="0"/>
            <a:t>Які меседжі звучатимуть на плакатах і у виступах.</a:t>
          </a:r>
          <a:endParaRPr lang="uk-UA" sz="2100" noProof="0" dirty="0"/>
        </a:p>
      </dgm:t>
    </dgm:pt>
    <dgm:pt modelId="{230CFA84-5816-49CF-964B-70275EEDE17B}" type="parTrans" cxnId="{1C7BDD39-C262-4BEA-8F5F-2F5F9EF8ACB8}">
      <dgm:prSet/>
      <dgm:spPr/>
      <dgm:t>
        <a:bodyPr/>
        <a:lstStyle/>
        <a:p>
          <a:endParaRPr lang="uk-UA" sz="1800"/>
        </a:p>
      </dgm:t>
    </dgm:pt>
    <dgm:pt modelId="{B3109677-E5EE-4ADF-B57D-9E806DFDB294}" type="sibTrans" cxnId="{1C7BDD39-C262-4BEA-8F5F-2F5F9EF8ACB8}">
      <dgm:prSet/>
      <dgm:spPr/>
      <dgm:t>
        <a:bodyPr/>
        <a:lstStyle/>
        <a:p>
          <a:endParaRPr lang="uk-UA" sz="1800"/>
        </a:p>
      </dgm:t>
    </dgm:pt>
    <dgm:pt modelId="{03D50929-9ABB-4773-95C1-636BDF809B44}">
      <dgm:prSet custT="1"/>
      <dgm:spPr/>
      <dgm:t>
        <a:bodyPr/>
        <a:lstStyle/>
        <a:p>
          <a:r>
            <a:rPr lang="uk-UA" sz="2100" noProof="0" dirty="0" smtClean="0"/>
            <a:t>Хто виступить першим, хто буде в центрі уваги (часто діти або молодь для емоційного ефекту).</a:t>
          </a:r>
          <a:endParaRPr lang="uk-UA" sz="2100" noProof="0" dirty="0"/>
        </a:p>
      </dgm:t>
    </dgm:pt>
    <dgm:pt modelId="{7307C5B1-A6C6-49D0-91D0-4119F009C085}" type="parTrans" cxnId="{CB6A2ED8-3855-44C9-A061-26B1AE99D6FA}">
      <dgm:prSet/>
      <dgm:spPr/>
      <dgm:t>
        <a:bodyPr/>
        <a:lstStyle/>
        <a:p>
          <a:endParaRPr lang="uk-UA" sz="1800"/>
        </a:p>
      </dgm:t>
    </dgm:pt>
    <dgm:pt modelId="{F3AEDD8C-502E-4BE9-AA0A-4EA84B5AE1E5}" type="sibTrans" cxnId="{CB6A2ED8-3855-44C9-A061-26B1AE99D6FA}">
      <dgm:prSet/>
      <dgm:spPr/>
      <dgm:t>
        <a:bodyPr/>
        <a:lstStyle/>
        <a:p>
          <a:endParaRPr lang="uk-UA" sz="1800"/>
        </a:p>
      </dgm:t>
    </dgm:pt>
    <dgm:pt modelId="{27C318AE-AB94-4B7C-9AED-E9FCF9B81992}">
      <dgm:prSet custT="1"/>
      <dgm:spPr/>
      <dgm:t>
        <a:bodyPr/>
        <a:lstStyle/>
        <a:p>
          <a:r>
            <a:rPr lang="uk-UA" sz="2100" noProof="0" dirty="0" smtClean="0"/>
            <a:t>Як виглядатимуть візуальні символи (зелений колір, гасла про майбутнє планети).</a:t>
          </a:r>
          <a:r>
            <a:rPr lang="ru-RU" sz="2100" dirty="0" smtClean="0"/>
            <a:t/>
          </a:r>
          <a:br>
            <a:rPr lang="ru-RU" sz="2100" dirty="0" smtClean="0"/>
          </a:br>
          <a:endParaRPr lang="ru-RU" sz="2100" dirty="0"/>
        </a:p>
      </dgm:t>
    </dgm:pt>
    <dgm:pt modelId="{0AB154A8-F0E6-4246-8427-2F8D2FBC57A9}" type="parTrans" cxnId="{182D500A-5299-4328-B6F7-06E093A46989}">
      <dgm:prSet/>
      <dgm:spPr/>
      <dgm:t>
        <a:bodyPr/>
        <a:lstStyle/>
        <a:p>
          <a:endParaRPr lang="uk-UA" sz="1800"/>
        </a:p>
      </dgm:t>
    </dgm:pt>
    <dgm:pt modelId="{400ECFAF-42CD-4CB4-B01B-4D087C130210}" type="sibTrans" cxnId="{182D500A-5299-4328-B6F7-06E093A46989}">
      <dgm:prSet/>
      <dgm:spPr/>
      <dgm:t>
        <a:bodyPr/>
        <a:lstStyle/>
        <a:p>
          <a:endParaRPr lang="uk-UA" sz="1800"/>
        </a:p>
      </dgm:t>
    </dgm:pt>
    <dgm:pt modelId="{23F7420E-8015-4951-8254-365388CFD19B}">
      <dgm:prSet phldrT="[Текст]" custT="1"/>
      <dgm:spPr/>
      <dgm:t>
        <a:bodyPr/>
        <a:lstStyle/>
        <a:p>
          <a:r>
            <a:rPr lang="uk-UA" sz="2100" noProof="0" dirty="0" smtClean="0"/>
            <a:t>Коли і де відбуватиметься марш.</a:t>
          </a:r>
          <a:endParaRPr lang="uk-UA" sz="2100" noProof="0" dirty="0"/>
        </a:p>
      </dgm:t>
    </dgm:pt>
    <dgm:pt modelId="{6C7CED9C-2491-4635-8B86-D3F15C57FE4D}" type="parTrans" cxnId="{83082087-461F-4B59-90CD-03526D12EB53}">
      <dgm:prSet/>
      <dgm:spPr/>
      <dgm:t>
        <a:bodyPr/>
        <a:lstStyle/>
        <a:p>
          <a:endParaRPr lang="uk-UA" sz="1800"/>
        </a:p>
      </dgm:t>
    </dgm:pt>
    <dgm:pt modelId="{98B39854-3895-4B6E-8E54-AB714448604A}" type="sibTrans" cxnId="{83082087-461F-4B59-90CD-03526D12EB53}">
      <dgm:prSet/>
      <dgm:spPr/>
      <dgm:t>
        <a:bodyPr/>
        <a:lstStyle/>
        <a:p>
          <a:endParaRPr lang="uk-UA" sz="1800"/>
        </a:p>
      </dgm:t>
    </dgm:pt>
    <dgm:pt modelId="{2B66229E-7352-4B54-9C4D-F2B9D9C5E6DA}">
      <dgm:prSet phldrT="[Текст]" custT="1"/>
      <dgm:spPr/>
      <dgm:t>
        <a:bodyPr/>
        <a:lstStyle/>
        <a:p>
          <a:r>
            <a:rPr lang="uk-UA" sz="2100" b="1" u="sng" dirty="0" smtClean="0"/>
            <a:t>Організатори заздалегідь планували:</a:t>
          </a:r>
          <a:endParaRPr lang="uk-UA" sz="2100" b="1" u="sng" dirty="0"/>
        </a:p>
      </dgm:t>
    </dgm:pt>
    <dgm:pt modelId="{35119A6C-D1AE-4993-AFC3-CF7D88AE2301}" type="parTrans" cxnId="{FC68A7B1-8615-4FE2-AB30-0143A6EE4284}">
      <dgm:prSet/>
      <dgm:spPr/>
      <dgm:t>
        <a:bodyPr/>
        <a:lstStyle/>
        <a:p>
          <a:endParaRPr lang="uk-UA"/>
        </a:p>
      </dgm:t>
    </dgm:pt>
    <dgm:pt modelId="{18861179-7FA2-4DAB-A22F-2B0FB814C445}" type="sibTrans" cxnId="{FC68A7B1-8615-4FE2-AB30-0143A6EE4284}">
      <dgm:prSet/>
      <dgm:spPr/>
      <dgm:t>
        <a:bodyPr/>
        <a:lstStyle/>
        <a:p>
          <a:endParaRPr lang="uk-UA"/>
        </a:p>
      </dgm:t>
    </dgm:pt>
    <dgm:pt modelId="{2F770957-F927-4606-9C86-684F51B9A677}" type="pres">
      <dgm:prSet presAssocID="{33E020D8-275B-446A-8EDC-DEBBA8543D0A}" presName="diagram" presStyleCnt="0">
        <dgm:presLayoutVars>
          <dgm:dir/>
          <dgm:animLvl val="lvl"/>
          <dgm:resizeHandles val="exact"/>
        </dgm:presLayoutVars>
      </dgm:prSet>
      <dgm:spPr/>
    </dgm:pt>
    <dgm:pt modelId="{46BF8CCA-5101-40CF-A93D-50BC2A1E1EA0}" type="pres">
      <dgm:prSet presAssocID="{AEDFA59E-835B-43B9-8B59-CB0693B58726}" presName="compNode" presStyleCnt="0"/>
      <dgm:spPr/>
    </dgm:pt>
    <dgm:pt modelId="{26D2AC8B-7991-4AE1-95AC-380DFF14D74F}" type="pres">
      <dgm:prSet presAssocID="{AEDFA59E-835B-43B9-8B59-CB0693B58726}" presName="childRect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17120C1-8222-47F9-8CCC-166B74CF6EF7}" type="pres">
      <dgm:prSet presAssocID="{AEDFA59E-835B-43B9-8B59-CB0693B5872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1DCAE1-1B20-4BCA-A3C6-03676E785E59}" type="pres">
      <dgm:prSet presAssocID="{AEDFA59E-835B-43B9-8B59-CB0693B58726}" presName="parentRect" presStyleLbl="alignNode1" presStyleIdx="0" presStyleCnt="1"/>
      <dgm:spPr/>
    </dgm:pt>
    <dgm:pt modelId="{843A937E-53ED-4717-BACE-9BAA96C29232}" type="pres">
      <dgm:prSet presAssocID="{AEDFA59E-835B-43B9-8B59-CB0693B58726}" presName="adorn" presStyleLbl="fgAccFollowNod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610F63D5-4828-4BFE-8EA1-EA93DC93C65A}" type="presOf" srcId="{AEDFA59E-835B-43B9-8B59-CB0693B58726}" destId="{517120C1-8222-47F9-8CCC-166B74CF6EF7}" srcOrd="0" destOrd="0" presId="urn:microsoft.com/office/officeart/2005/8/layout/bList2"/>
    <dgm:cxn modelId="{CDAEAE8A-70D9-4C95-9222-308066AEE041}" type="presOf" srcId="{33E020D8-275B-446A-8EDC-DEBBA8543D0A}" destId="{2F770957-F927-4606-9C86-684F51B9A677}" srcOrd="0" destOrd="0" presId="urn:microsoft.com/office/officeart/2005/8/layout/bList2"/>
    <dgm:cxn modelId="{1C7BDD39-C262-4BEA-8F5F-2F5F9EF8ACB8}" srcId="{2B66229E-7352-4B54-9C4D-F2B9D9C5E6DA}" destId="{C7258BB5-7172-46EC-A155-4DD8D3BEF7B4}" srcOrd="1" destOrd="0" parTransId="{230CFA84-5816-49CF-964B-70275EEDE17B}" sibTransId="{B3109677-E5EE-4ADF-B57D-9E806DFDB294}"/>
    <dgm:cxn modelId="{F1C13D7B-ACD4-460A-99A7-120155487427}" type="presOf" srcId="{03D50929-9ABB-4773-95C1-636BDF809B44}" destId="{26D2AC8B-7991-4AE1-95AC-380DFF14D74F}" srcOrd="0" destOrd="3" presId="urn:microsoft.com/office/officeart/2005/8/layout/bList2"/>
    <dgm:cxn modelId="{89A4D710-C38C-42B4-BCA7-7F313389BB8B}" srcId="{33E020D8-275B-446A-8EDC-DEBBA8543D0A}" destId="{AEDFA59E-835B-43B9-8B59-CB0693B58726}" srcOrd="0" destOrd="0" parTransId="{A4439A15-7D9E-4175-B1D2-DFB345AE1DD4}" sibTransId="{CF9E7051-37F2-4D59-A66B-874226955DBC}"/>
    <dgm:cxn modelId="{83082087-461F-4B59-90CD-03526D12EB53}" srcId="{2B66229E-7352-4B54-9C4D-F2B9D9C5E6DA}" destId="{23F7420E-8015-4951-8254-365388CFD19B}" srcOrd="0" destOrd="0" parTransId="{6C7CED9C-2491-4635-8B86-D3F15C57FE4D}" sibTransId="{98B39854-3895-4B6E-8E54-AB714448604A}"/>
    <dgm:cxn modelId="{55F2EE24-73EA-4D6B-A878-B66240EAA121}" type="presOf" srcId="{27C318AE-AB94-4B7C-9AED-E9FCF9B81992}" destId="{26D2AC8B-7991-4AE1-95AC-380DFF14D74F}" srcOrd="0" destOrd="4" presId="urn:microsoft.com/office/officeart/2005/8/layout/bList2"/>
    <dgm:cxn modelId="{71696FD5-8A4D-4FB0-A4F6-CD6CB0DEB742}" type="presOf" srcId="{2B66229E-7352-4B54-9C4D-F2B9D9C5E6DA}" destId="{26D2AC8B-7991-4AE1-95AC-380DFF14D74F}" srcOrd="0" destOrd="0" presId="urn:microsoft.com/office/officeart/2005/8/layout/bList2"/>
    <dgm:cxn modelId="{FC68A7B1-8615-4FE2-AB30-0143A6EE4284}" srcId="{AEDFA59E-835B-43B9-8B59-CB0693B58726}" destId="{2B66229E-7352-4B54-9C4D-F2B9D9C5E6DA}" srcOrd="0" destOrd="0" parTransId="{35119A6C-D1AE-4993-AFC3-CF7D88AE2301}" sibTransId="{18861179-7FA2-4DAB-A22F-2B0FB814C445}"/>
    <dgm:cxn modelId="{DEC2A3BE-40EE-45A4-91CC-33BB0888A6E4}" type="presOf" srcId="{23F7420E-8015-4951-8254-365388CFD19B}" destId="{26D2AC8B-7991-4AE1-95AC-380DFF14D74F}" srcOrd="0" destOrd="1" presId="urn:microsoft.com/office/officeart/2005/8/layout/bList2"/>
    <dgm:cxn modelId="{CB6A2ED8-3855-44C9-A061-26B1AE99D6FA}" srcId="{2B66229E-7352-4B54-9C4D-F2B9D9C5E6DA}" destId="{03D50929-9ABB-4773-95C1-636BDF809B44}" srcOrd="2" destOrd="0" parTransId="{7307C5B1-A6C6-49D0-91D0-4119F009C085}" sibTransId="{F3AEDD8C-502E-4BE9-AA0A-4EA84B5AE1E5}"/>
    <dgm:cxn modelId="{182D500A-5299-4328-B6F7-06E093A46989}" srcId="{2B66229E-7352-4B54-9C4D-F2B9D9C5E6DA}" destId="{27C318AE-AB94-4B7C-9AED-E9FCF9B81992}" srcOrd="3" destOrd="0" parTransId="{0AB154A8-F0E6-4246-8427-2F8D2FBC57A9}" sibTransId="{400ECFAF-42CD-4CB4-B01B-4D087C130210}"/>
    <dgm:cxn modelId="{10F0EEE9-ED87-4E6B-8797-1F522E31C005}" type="presOf" srcId="{C7258BB5-7172-46EC-A155-4DD8D3BEF7B4}" destId="{26D2AC8B-7991-4AE1-95AC-380DFF14D74F}" srcOrd="0" destOrd="2" presId="urn:microsoft.com/office/officeart/2005/8/layout/bList2"/>
    <dgm:cxn modelId="{D13C0799-96E4-4F17-9B06-FEF89DE1EF6A}" type="presOf" srcId="{AEDFA59E-835B-43B9-8B59-CB0693B58726}" destId="{651DCAE1-1B20-4BCA-A3C6-03676E785E59}" srcOrd="1" destOrd="0" presId="urn:microsoft.com/office/officeart/2005/8/layout/bList2"/>
    <dgm:cxn modelId="{918849A5-0C83-464D-894E-6535DAAFC283}" type="presParOf" srcId="{2F770957-F927-4606-9C86-684F51B9A677}" destId="{46BF8CCA-5101-40CF-A93D-50BC2A1E1EA0}" srcOrd="0" destOrd="0" presId="urn:microsoft.com/office/officeart/2005/8/layout/bList2"/>
    <dgm:cxn modelId="{2B83A4E7-451A-4AE1-BB89-EAFA0B87259E}" type="presParOf" srcId="{46BF8CCA-5101-40CF-A93D-50BC2A1E1EA0}" destId="{26D2AC8B-7991-4AE1-95AC-380DFF14D74F}" srcOrd="0" destOrd="0" presId="urn:microsoft.com/office/officeart/2005/8/layout/bList2"/>
    <dgm:cxn modelId="{2CF9B0A4-AAC1-4985-91BE-88E37F161BA5}" type="presParOf" srcId="{46BF8CCA-5101-40CF-A93D-50BC2A1E1EA0}" destId="{517120C1-8222-47F9-8CCC-166B74CF6EF7}" srcOrd="1" destOrd="0" presId="urn:microsoft.com/office/officeart/2005/8/layout/bList2"/>
    <dgm:cxn modelId="{512C5102-272E-41CB-8043-3BAF874EDDAD}" type="presParOf" srcId="{46BF8CCA-5101-40CF-A93D-50BC2A1E1EA0}" destId="{651DCAE1-1B20-4BCA-A3C6-03676E785E59}" srcOrd="2" destOrd="0" presId="urn:microsoft.com/office/officeart/2005/8/layout/bList2"/>
    <dgm:cxn modelId="{F809CDC0-C4BF-403A-B6A6-CF21B0D970FF}" type="presParOf" srcId="{46BF8CCA-5101-40CF-A93D-50BC2A1E1EA0}" destId="{843A937E-53ED-4717-BACE-9BAA96C2923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3E020D8-275B-446A-8EDC-DEBBA8543D0A}" type="doc">
      <dgm:prSet loTypeId="urn:microsoft.com/office/officeart/2005/8/layout/b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EDFA59E-835B-43B9-8B59-CB0693B58726}">
      <dgm:prSet phldrT="[Текст]" custT="1"/>
      <dgm:spPr/>
      <dgm:t>
        <a:bodyPr/>
        <a:lstStyle/>
        <a:p>
          <a:r>
            <a:rPr lang="ru-RU" sz="2400" b="1" dirty="0" smtClean="0"/>
            <a:t>"</a:t>
          </a:r>
          <a:r>
            <a:rPr lang="uk-UA" sz="2400" b="1" noProof="0" dirty="0" smtClean="0"/>
            <a:t>Армія </a:t>
          </a:r>
          <a:r>
            <a:rPr lang="uk-UA" sz="2400" b="1" noProof="0" dirty="0" err="1" smtClean="0"/>
            <a:t>дронів</a:t>
          </a:r>
          <a:r>
            <a:rPr lang="uk-UA" sz="2400" b="1" noProof="0" dirty="0" smtClean="0"/>
            <a:t>" в Україні (2022) — </a:t>
          </a:r>
          <a:r>
            <a:rPr lang="uk-UA" sz="2400" b="0" noProof="0" dirty="0" smtClean="0"/>
            <a:t>ініціатива Міністерства цифрової трансформації.</a:t>
          </a:r>
          <a:endParaRPr lang="uk-UA" sz="2400" b="0" noProof="0" dirty="0"/>
        </a:p>
      </dgm:t>
    </dgm:pt>
    <dgm:pt modelId="{A4439A15-7D9E-4175-B1D2-DFB345AE1DD4}" type="parTrans" cxnId="{89A4D710-C38C-42B4-BCA7-7F313389BB8B}">
      <dgm:prSet/>
      <dgm:spPr/>
      <dgm:t>
        <a:bodyPr/>
        <a:lstStyle/>
        <a:p>
          <a:endParaRPr lang="uk-UA" sz="1800"/>
        </a:p>
      </dgm:t>
    </dgm:pt>
    <dgm:pt modelId="{CF9E7051-37F2-4D59-A66B-874226955DBC}" type="sibTrans" cxnId="{89A4D710-C38C-42B4-BCA7-7F313389BB8B}">
      <dgm:prSet/>
      <dgm:spPr/>
      <dgm:t>
        <a:bodyPr/>
        <a:lstStyle/>
        <a:p>
          <a:endParaRPr lang="uk-UA" sz="1800"/>
        </a:p>
      </dgm:t>
    </dgm:pt>
    <dgm:pt modelId="{27C318AE-AB94-4B7C-9AED-E9FCF9B81992}">
      <dgm:prSet custT="1"/>
      <dgm:spPr/>
      <dgm:t>
        <a:bodyPr/>
        <a:lstStyle/>
        <a:p>
          <a:pPr algn="l"/>
          <a:r>
            <a:rPr lang="ru-RU" sz="2100" dirty="0" smtClean="0"/>
            <a:t/>
          </a:r>
          <a:br>
            <a:rPr lang="ru-RU" sz="2100" dirty="0" smtClean="0"/>
          </a:br>
          <a:endParaRPr lang="ru-RU" sz="2100" dirty="0"/>
        </a:p>
      </dgm:t>
    </dgm:pt>
    <dgm:pt modelId="{0AB154A8-F0E6-4246-8427-2F8D2FBC57A9}" type="parTrans" cxnId="{182D500A-5299-4328-B6F7-06E093A46989}">
      <dgm:prSet/>
      <dgm:spPr/>
      <dgm:t>
        <a:bodyPr/>
        <a:lstStyle/>
        <a:p>
          <a:endParaRPr lang="uk-UA" sz="1800"/>
        </a:p>
      </dgm:t>
    </dgm:pt>
    <dgm:pt modelId="{400ECFAF-42CD-4CB4-B01B-4D087C130210}" type="sibTrans" cxnId="{182D500A-5299-4328-B6F7-06E093A46989}">
      <dgm:prSet/>
      <dgm:spPr/>
      <dgm:t>
        <a:bodyPr/>
        <a:lstStyle/>
        <a:p>
          <a:endParaRPr lang="uk-UA" sz="1800"/>
        </a:p>
      </dgm:t>
    </dgm:pt>
    <dgm:pt modelId="{2B66229E-7352-4B54-9C4D-F2B9D9C5E6DA}">
      <dgm:prSet phldrT="[Текст]" custT="1"/>
      <dgm:spPr/>
      <dgm:t>
        <a:bodyPr/>
        <a:lstStyle/>
        <a:p>
          <a:pPr algn="l"/>
          <a:r>
            <a:rPr lang="uk-UA" sz="2200" b="0" u="none" dirty="0" smtClean="0"/>
            <a:t>Створення платформи для збору коштів та </a:t>
          </a:r>
          <a:r>
            <a:rPr lang="uk-UA" sz="2200" b="0" u="none" dirty="0" err="1" smtClean="0"/>
            <a:t>дронів</a:t>
          </a:r>
          <a:r>
            <a:rPr lang="uk-UA" sz="2200" b="0" u="none" dirty="0" smtClean="0"/>
            <a:t> для ЗСУ.
Активне залучення громадськості через </a:t>
          </a:r>
          <a:r>
            <a:rPr lang="uk-UA" sz="2200" b="0" u="none" dirty="0" err="1" smtClean="0"/>
            <a:t>соцмережі</a:t>
          </a:r>
          <a:r>
            <a:rPr lang="uk-UA" sz="2200" b="0" u="none" dirty="0" smtClean="0"/>
            <a:t>: "Стань частиною Армії </a:t>
          </a:r>
          <a:r>
            <a:rPr lang="uk-UA" sz="2200" b="0" u="none" dirty="0" err="1" smtClean="0"/>
            <a:t>дронів</a:t>
          </a:r>
          <a:r>
            <a:rPr lang="uk-UA" sz="2200" b="0" u="none" dirty="0" smtClean="0"/>
            <a:t>!"
Люди самі пропонували ідеї, допомагали збирати </a:t>
          </a:r>
          <a:r>
            <a:rPr lang="uk-UA" sz="2200" b="0" u="none" dirty="0" err="1" smtClean="0"/>
            <a:t>дрони</a:t>
          </a:r>
          <a:r>
            <a:rPr lang="uk-UA" sz="2200" b="0" u="none" dirty="0" smtClean="0"/>
            <a:t>, гроші, поширювали інформацію.</a:t>
          </a:r>
          <a:endParaRPr lang="uk-UA" sz="2200" b="0" u="none" dirty="0"/>
        </a:p>
      </dgm:t>
    </dgm:pt>
    <dgm:pt modelId="{35119A6C-D1AE-4993-AFC3-CF7D88AE2301}" type="parTrans" cxnId="{FC68A7B1-8615-4FE2-AB30-0143A6EE4284}">
      <dgm:prSet/>
      <dgm:spPr/>
      <dgm:t>
        <a:bodyPr/>
        <a:lstStyle/>
        <a:p>
          <a:endParaRPr lang="uk-UA"/>
        </a:p>
      </dgm:t>
    </dgm:pt>
    <dgm:pt modelId="{18861179-7FA2-4DAB-A22F-2B0FB814C445}" type="sibTrans" cxnId="{FC68A7B1-8615-4FE2-AB30-0143A6EE4284}">
      <dgm:prSet/>
      <dgm:spPr/>
      <dgm:t>
        <a:bodyPr/>
        <a:lstStyle/>
        <a:p>
          <a:endParaRPr lang="uk-UA"/>
        </a:p>
      </dgm:t>
    </dgm:pt>
    <dgm:pt modelId="{B8DE9596-D3B8-4C02-BC83-4B355683994D}">
      <dgm:prSet phldrT="[Текст]" custT="1"/>
      <dgm:spPr/>
      <dgm:t>
        <a:bodyPr/>
        <a:lstStyle/>
        <a:p>
          <a:pPr algn="l"/>
          <a:r>
            <a:rPr lang="uk-UA" sz="2200" b="1" i="1" u="none" dirty="0" smtClean="0"/>
            <a:t>Мета</a:t>
          </a:r>
          <a:r>
            <a:rPr lang="uk-UA" sz="2200" b="0" u="none" dirty="0" smtClean="0"/>
            <a:t>: швидко мобілізувати суспільство для підтримки оборони через мінімальну участь кожного.</a:t>
          </a:r>
          <a:endParaRPr lang="uk-UA" sz="2200" b="0" u="none" dirty="0"/>
        </a:p>
      </dgm:t>
    </dgm:pt>
    <dgm:pt modelId="{B005B40C-B002-4D0E-9E78-8184E93A82BD}" type="parTrans" cxnId="{C62AAA5D-B084-4E7D-B6E9-A70B906C0C0D}">
      <dgm:prSet/>
      <dgm:spPr/>
      <dgm:t>
        <a:bodyPr/>
        <a:lstStyle/>
        <a:p>
          <a:endParaRPr lang="uk-UA"/>
        </a:p>
      </dgm:t>
    </dgm:pt>
    <dgm:pt modelId="{0B8639EC-B1CC-471D-B282-AEFBFC4F4F90}" type="sibTrans" cxnId="{C62AAA5D-B084-4E7D-B6E9-A70B906C0C0D}">
      <dgm:prSet/>
      <dgm:spPr/>
      <dgm:t>
        <a:bodyPr/>
        <a:lstStyle/>
        <a:p>
          <a:endParaRPr lang="uk-UA"/>
        </a:p>
      </dgm:t>
    </dgm:pt>
    <dgm:pt modelId="{2F770957-F927-4606-9C86-684F51B9A677}" type="pres">
      <dgm:prSet presAssocID="{33E020D8-275B-446A-8EDC-DEBBA8543D0A}" presName="diagram" presStyleCnt="0">
        <dgm:presLayoutVars>
          <dgm:dir/>
          <dgm:animLvl val="lvl"/>
          <dgm:resizeHandles val="exact"/>
        </dgm:presLayoutVars>
      </dgm:prSet>
      <dgm:spPr/>
    </dgm:pt>
    <dgm:pt modelId="{46BF8CCA-5101-40CF-A93D-50BC2A1E1EA0}" type="pres">
      <dgm:prSet presAssocID="{AEDFA59E-835B-43B9-8B59-CB0693B58726}" presName="compNode" presStyleCnt="0"/>
      <dgm:spPr/>
    </dgm:pt>
    <dgm:pt modelId="{26D2AC8B-7991-4AE1-95AC-380DFF14D74F}" type="pres">
      <dgm:prSet presAssocID="{AEDFA59E-835B-43B9-8B59-CB0693B58726}" presName="childRect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17120C1-8222-47F9-8CCC-166B74CF6EF7}" type="pres">
      <dgm:prSet presAssocID="{AEDFA59E-835B-43B9-8B59-CB0693B5872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51DCAE1-1B20-4BCA-A3C6-03676E785E59}" type="pres">
      <dgm:prSet presAssocID="{AEDFA59E-835B-43B9-8B59-CB0693B58726}" presName="parentRect" presStyleLbl="alignNode1" presStyleIdx="0" presStyleCnt="1"/>
      <dgm:spPr/>
      <dgm:t>
        <a:bodyPr/>
        <a:lstStyle/>
        <a:p>
          <a:endParaRPr lang="uk-UA"/>
        </a:p>
      </dgm:t>
    </dgm:pt>
    <dgm:pt modelId="{843A937E-53ED-4717-BACE-9BAA96C29232}" type="pres">
      <dgm:prSet presAssocID="{AEDFA59E-835B-43B9-8B59-CB0693B58726}" presName="adorn" presStyleLbl="fgAccFollowNod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FC68A7B1-8615-4FE2-AB30-0143A6EE4284}" srcId="{AEDFA59E-835B-43B9-8B59-CB0693B58726}" destId="{2B66229E-7352-4B54-9C4D-F2B9D9C5E6DA}" srcOrd="0" destOrd="0" parTransId="{35119A6C-D1AE-4993-AFC3-CF7D88AE2301}" sibTransId="{18861179-7FA2-4DAB-A22F-2B0FB814C445}"/>
    <dgm:cxn modelId="{C62AAA5D-B084-4E7D-B6E9-A70B906C0C0D}" srcId="{AEDFA59E-835B-43B9-8B59-CB0693B58726}" destId="{B8DE9596-D3B8-4C02-BC83-4B355683994D}" srcOrd="1" destOrd="0" parTransId="{B005B40C-B002-4D0E-9E78-8184E93A82BD}" sibTransId="{0B8639EC-B1CC-471D-B282-AEFBFC4F4F90}"/>
    <dgm:cxn modelId="{D81C9B4E-3501-47AC-843B-7AB8F588D630}" type="presOf" srcId="{B8DE9596-D3B8-4C02-BC83-4B355683994D}" destId="{26D2AC8B-7991-4AE1-95AC-380DFF14D74F}" srcOrd="0" destOrd="1" presId="urn:microsoft.com/office/officeart/2005/8/layout/bList2"/>
    <dgm:cxn modelId="{167CD954-E47F-4E36-ACA9-C5D39B66548E}" type="presOf" srcId="{2B66229E-7352-4B54-9C4D-F2B9D9C5E6DA}" destId="{26D2AC8B-7991-4AE1-95AC-380DFF14D74F}" srcOrd="0" destOrd="0" presId="urn:microsoft.com/office/officeart/2005/8/layout/bList2"/>
    <dgm:cxn modelId="{F002E7E0-B642-42DF-8D6D-2F60F488CD09}" type="presOf" srcId="{AEDFA59E-835B-43B9-8B59-CB0693B58726}" destId="{651DCAE1-1B20-4BCA-A3C6-03676E785E59}" srcOrd="1" destOrd="0" presId="urn:microsoft.com/office/officeart/2005/8/layout/bList2"/>
    <dgm:cxn modelId="{FEBF332A-C913-4EB0-886F-54077B858F8C}" type="presOf" srcId="{AEDFA59E-835B-43B9-8B59-CB0693B58726}" destId="{517120C1-8222-47F9-8CCC-166B74CF6EF7}" srcOrd="0" destOrd="0" presId="urn:microsoft.com/office/officeart/2005/8/layout/bList2"/>
    <dgm:cxn modelId="{8D0621F0-D10D-45E3-974B-92C4B333CE58}" type="presOf" srcId="{27C318AE-AB94-4B7C-9AED-E9FCF9B81992}" destId="{26D2AC8B-7991-4AE1-95AC-380DFF14D74F}" srcOrd="0" destOrd="2" presId="urn:microsoft.com/office/officeart/2005/8/layout/bList2"/>
    <dgm:cxn modelId="{182D500A-5299-4328-B6F7-06E093A46989}" srcId="{B8DE9596-D3B8-4C02-BC83-4B355683994D}" destId="{27C318AE-AB94-4B7C-9AED-E9FCF9B81992}" srcOrd="0" destOrd="0" parTransId="{0AB154A8-F0E6-4246-8427-2F8D2FBC57A9}" sibTransId="{400ECFAF-42CD-4CB4-B01B-4D087C130210}"/>
    <dgm:cxn modelId="{B565EF3A-486E-40C3-B2E0-248489CF08A4}" type="presOf" srcId="{33E020D8-275B-446A-8EDC-DEBBA8543D0A}" destId="{2F770957-F927-4606-9C86-684F51B9A677}" srcOrd="0" destOrd="0" presId="urn:microsoft.com/office/officeart/2005/8/layout/bList2"/>
    <dgm:cxn modelId="{89A4D710-C38C-42B4-BCA7-7F313389BB8B}" srcId="{33E020D8-275B-446A-8EDC-DEBBA8543D0A}" destId="{AEDFA59E-835B-43B9-8B59-CB0693B58726}" srcOrd="0" destOrd="0" parTransId="{A4439A15-7D9E-4175-B1D2-DFB345AE1DD4}" sibTransId="{CF9E7051-37F2-4D59-A66B-874226955DBC}"/>
    <dgm:cxn modelId="{F7C5B182-8AB6-4B6C-BE2F-011335F9AB5B}" type="presParOf" srcId="{2F770957-F927-4606-9C86-684F51B9A677}" destId="{46BF8CCA-5101-40CF-A93D-50BC2A1E1EA0}" srcOrd="0" destOrd="0" presId="urn:microsoft.com/office/officeart/2005/8/layout/bList2"/>
    <dgm:cxn modelId="{928FB999-A308-455F-86FD-B813966B390F}" type="presParOf" srcId="{46BF8CCA-5101-40CF-A93D-50BC2A1E1EA0}" destId="{26D2AC8B-7991-4AE1-95AC-380DFF14D74F}" srcOrd="0" destOrd="0" presId="urn:microsoft.com/office/officeart/2005/8/layout/bList2"/>
    <dgm:cxn modelId="{A5D33AF1-BCFE-4693-ABA6-B1B851243417}" type="presParOf" srcId="{46BF8CCA-5101-40CF-A93D-50BC2A1E1EA0}" destId="{517120C1-8222-47F9-8CCC-166B74CF6EF7}" srcOrd="1" destOrd="0" presId="urn:microsoft.com/office/officeart/2005/8/layout/bList2"/>
    <dgm:cxn modelId="{D71882C9-2253-44AC-80F4-C83543B64804}" type="presParOf" srcId="{46BF8CCA-5101-40CF-A93D-50BC2A1E1EA0}" destId="{651DCAE1-1B20-4BCA-A3C6-03676E785E59}" srcOrd="2" destOrd="0" presId="urn:microsoft.com/office/officeart/2005/8/layout/bList2"/>
    <dgm:cxn modelId="{1764AB10-7650-41C1-92C6-5A365BC6F29C}" type="presParOf" srcId="{46BF8CCA-5101-40CF-A93D-50BC2A1E1EA0}" destId="{843A937E-53ED-4717-BACE-9BAA96C2923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6B4B943-4D49-4DEE-AA9B-B22A56CAF047}" type="doc">
      <dgm:prSet loTypeId="urn:microsoft.com/office/officeart/2005/8/layout/b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AD06F7A-89BC-43C1-9F74-49D5AF9534DB}">
      <dgm:prSet phldrT="[Текст]"/>
      <dgm:spPr/>
      <dgm:t>
        <a:bodyPr/>
        <a:lstStyle/>
        <a:p>
          <a:r>
            <a:rPr lang="ru-RU" b="1" dirty="0" err="1" smtClean="0"/>
            <a:t>Збір</a:t>
          </a:r>
          <a:r>
            <a:rPr lang="ru-RU" b="1" dirty="0" smtClean="0"/>
            <a:t> </a:t>
          </a:r>
          <a:r>
            <a:rPr lang="ru-RU" b="1" dirty="0" err="1" smtClean="0"/>
            <a:t>коштів</a:t>
          </a:r>
          <a:r>
            <a:rPr lang="ru-RU" b="1" dirty="0" smtClean="0"/>
            <a:t> на "</a:t>
          </a:r>
          <a:r>
            <a:rPr lang="ru-RU" b="1" dirty="0" err="1" smtClean="0"/>
            <a:t>Байрактар</a:t>
          </a:r>
          <a:r>
            <a:rPr lang="ru-RU" b="1" dirty="0" smtClean="0"/>
            <a:t>" </a:t>
          </a:r>
          <a:r>
            <a:rPr lang="ru-RU" b="0" dirty="0" smtClean="0"/>
            <a:t>для ЗСУ через фонд </a:t>
          </a:r>
          <a:r>
            <a:rPr lang="ru-RU" b="0" dirty="0" err="1" smtClean="0"/>
            <a:t>Сергія</a:t>
          </a:r>
          <a:r>
            <a:rPr lang="ru-RU" b="0" dirty="0" smtClean="0"/>
            <a:t> Притули (2022 </a:t>
          </a:r>
          <a:r>
            <a:rPr lang="ru-RU" b="0" dirty="0" err="1" smtClean="0"/>
            <a:t>рік</a:t>
          </a:r>
          <a:r>
            <a:rPr lang="ru-RU" b="0" dirty="0" smtClean="0"/>
            <a:t>).</a:t>
          </a:r>
          <a:endParaRPr lang="uk-UA" b="0" dirty="0"/>
        </a:p>
      </dgm:t>
    </dgm:pt>
    <dgm:pt modelId="{4B85D162-A757-4BAC-B4C9-BCDB8769F70D}" type="parTrans" cxnId="{18C369B2-44ED-4ABB-B196-3997768DB1A6}">
      <dgm:prSet/>
      <dgm:spPr/>
      <dgm:t>
        <a:bodyPr/>
        <a:lstStyle/>
        <a:p>
          <a:endParaRPr lang="uk-UA"/>
        </a:p>
      </dgm:t>
    </dgm:pt>
    <dgm:pt modelId="{D7A4E44C-04A5-45BF-BEDF-A388E7C38D40}" type="sibTrans" cxnId="{18C369B2-44ED-4ABB-B196-3997768DB1A6}">
      <dgm:prSet/>
      <dgm:spPr/>
      <dgm:t>
        <a:bodyPr/>
        <a:lstStyle/>
        <a:p>
          <a:endParaRPr lang="uk-UA"/>
        </a:p>
      </dgm:t>
    </dgm:pt>
    <dgm:pt modelId="{F26E7ECE-C2D3-4B9D-872B-B8475269F0B6}">
      <dgm:prSet phldrT="[Текст]" custT="1"/>
      <dgm:spPr/>
      <dgm:t>
        <a:bodyPr/>
        <a:lstStyle/>
        <a:p>
          <a:r>
            <a:rPr lang="uk-UA" sz="2400" dirty="0" smtClean="0"/>
            <a:t>Кампанія проводилася через </a:t>
          </a:r>
          <a:r>
            <a:rPr lang="uk-UA" sz="2400" dirty="0" err="1" smtClean="0"/>
            <a:t>соцмережі</a:t>
          </a:r>
          <a:r>
            <a:rPr lang="uk-UA" sz="2400" dirty="0" smtClean="0"/>
            <a:t>, де кожен українець міг долучитися, зробивши </a:t>
          </a:r>
          <a:r>
            <a:rPr lang="uk-UA" sz="2400" dirty="0" err="1" smtClean="0"/>
            <a:t>донат</a:t>
          </a:r>
          <a:r>
            <a:rPr lang="uk-UA" sz="2400" dirty="0" smtClean="0"/>
            <a:t>.
 </a:t>
          </a:r>
          <a:r>
            <a:rPr lang="uk-UA" sz="2400" dirty="0" err="1" smtClean="0"/>
            <a:t>Краудсорсинг</a:t>
          </a:r>
          <a:r>
            <a:rPr lang="uk-UA" sz="2400" dirty="0" smtClean="0"/>
            <a:t> спрацював настільки </a:t>
          </a:r>
          <a:r>
            <a:rPr lang="uk-UA" sz="2400" dirty="0" err="1" smtClean="0"/>
            <a:t>потужно</a:t>
          </a:r>
          <a:r>
            <a:rPr lang="uk-UA" sz="2400" dirty="0" smtClean="0"/>
            <a:t>, що коштів вистачило не лише на один </a:t>
          </a:r>
          <a:r>
            <a:rPr lang="uk-UA" sz="2400" dirty="0" err="1" smtClean="0"/>
            <a:t>дрон</a:t>
          </a:r>
          <a:r>
            <a:rPr lang="uk-UA" sz="2400" dirty="0" smtClean="0"/>
            <a:t>, а й на декілька додаткових потреб армії.</a:t>
          </a:r>
          <a:r>
            <a:rPr lang="ru-RU" sz="2400" dirty="0" smtClean="0"/>
            <a:t/>
          </a:r>
          <a:br>
            <a:rPr lang="ru-RU" sz="2400" dirty="0" smtClean="0"/>
          </a:br>
          <a:endParaRPr lang="uk-UA" sz="2400" dirty="0"/>
        </a:p>
      </dgm:t>
    </dgm:pt>
    <dgm:pt modelId="{CC255B4A-2B74-4C75-A9C4-C8B6E289BD74}" type="parTrans" cxnId="{7DA8BAE9-470C-4409-AAA8-FBCD583D4FF5}">
      <dgm:prSet/>
      <dgm:spPr/>
      <dgm:t>
        <a:bodyPr/>
        <a:lstStyle/>
        <a:p>
          <a:endParaRPr lang="uk-UA"/>
        </a:p>
      </dgm:t>
    </dgm:pt>
    <dgm:pt modelId="{21EF418D-7BD9-45C9-917B-8D1791CDD15D}" type="sibTrans" cxnId="{7DA8BAE9-470C-4409-AAA8-FBCD583D4FF5}">
      <dgm:prSet/>
      <dgm:spPr/>
      <dgm:t>
        <a:bodyPr/>
        <a:lstStyle/>
        <a:p>
          <a:endParaRPr lang="uk-UA"/>
        </a:p>
      </dgm:t>
    </dgm:pt>
    <dgm:pt modelId="{0046FE2F-6D43-4A15-9013-42D4E72D54AF}" type="pres">
      <dgm:prSet presAssocID="{16B4B943-4D49-4DEE-AA9B-B22A56CAF047}" presName="diagram" presStyleCnt="0">
        <dgm:presLayoutVars>
          <dgm:dir/>
          <dgm:animLvl val="lvl"/>
          <dgm:resizeHandles val="exact"/>
        </dgm:presLayoutVars>
      </dgm:prSet>
      <dgm:spPr/>
    </dgm:pt>
    <dgm:pt modelId="{E6C58303-CBE6-4CF8-B853-10FE059D015F}" type="pres">
      <dgm:prSet presAssocID="{8AD06F7A-89BC-43C1-9F74-49D5AF9534DB}" presName="compNode" presStyleCnt="0"/>
      <dgm:spPr/>
    </dgm:pt>
    <dgm:pt modelId="{C9BCB347-18AE-4093-B175-9C8A1BDA510B}" type="pres">
      <dgm:prSet presAssocID="{8AD06F7A-89BC-43C1-9F74-49D5AF9534DB}" presName="childRect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91F7309-209B-43A2-BC72-1DC0D38E489D}" type="pres">
      <dgm:prSet presAssocID="{8AD06F7A-89BC-43C1-9F74-49D5AF9534D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F99DCDF-42EA-4662-946E-24FADDEA3AD2}" type="pres">
      <dgm:prSet presAssocID="{8AD06F7A-89BC-43C1-9F74-49D5AF9534DB}" presName="parentRect" presStyleLbl="alignNode1" presStyleIdx="0" presStyleCnt="1"/>
      <dgm:spPr/>
    </dgm:pt>
    <dgm:pt modelId="{DC87C650-B59E-440A-B339-AE38045EDB39}" type="pres">
      <dgm:prSet presAssocID="{8AD06F7A-89BC-43C1-9F74-49D5AF9534DB}" presName="adorn" presStyleLbl="fgAccFollowNod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7DA8BAE9-470C-4409-AAA8-FBCD583D4FF5}" srcId="{8AD06F7A-89BC-43C1-9F74-49D5AF9534DB}" destId="{F26E7ECE-C2D3-4B9D-872B-B8475269F0B6}" srcOrd="0" destOrd="0" parTransId="{CC255B4A-2B74-4C75-A9C4-C8B6E289BD74}" sibTransId="{21EF418D-7BD9-45C9-917B-8D1791CDD15D}"/>
    <dgm:cxn modelId="{18C369B2-44ED-4ABB-B196-3997768DB1A6}" srcId="{16B4B943-4D49-4DEE-AA9B-B22A56CAF047}" destId="{8AD06F7A-89BC-43C1-9F74-49D5AF9534DB}" srcOrd="0" destOrd="0" parTransId="{4B85D162-A757-4BAC-B4C9-BCDB8769F70D}" sibTransId="{D7A4E44C-04A5-45BF-BEDF-A388E7C38D40}"/>
    <dgm:cxn modelId="{099F487E-5355-4012-AD35-09DEE4BEB181}" type="presOf" srcId="{16B4B943-4D49-4DEE-AA9B-B22A56CAF047}" destId="{0046FE2F-6D43-4A15-9013-42D4E72D54AF}" srcOrd="0" destOrd="0" presId="urn:microsoft.com/office/officeart/2005/8/layout/bList2"/>
    <dgm:cxn modelId="{606A3296-720C-411B-AB05-ADBF37C5BA93}" type="presOf" srcId="{F26E7ECE-C2D3-4B9D-872B-B8475269F0B6}" destId="{C9BCB347-18AE-4093-B175-9C8A1BDA510B}" srcOrd="0" destOrd="0" presId="urn:microsoft.com/office/officeart/2005/8/layout/bList2"/>
    <dgm:cxn modelId="{343E1744-5B83-47A9-8435-AF86C4626A7A}" type="presOf" srcId="{8AD06F7A-89BC-43C1-9F74-49D5AF9534DB}" destId="{791F7309-209B-43A2-BC72-1DC0D38E489D}" srcOrd="0" destOrd="0" presId="urn:microsoft.com/office/officeart/2005/8/layout/bList2"/>
    <dgm:cxn modelId="{2203DA06-63C3-4FEE-A074-7A60791ECF1B}" type="presOf" srcId="{8AD06F7A-89BC-43C1-9F74-49D5AF9534DB}" destId="{6F99DCDF-42EA-4662-946E-24FADDEA3AD2}" srcOrd="1" destOrd="0" presId="urn:microsoft.com/office/officeart/2005/8/layout/bList2"/>
    <dgm:cxn modelId="{852ECA30-AB71-437B-B99F-7097CDB3BAC9}" type="presParOf" srcId="{0046FE2F-6D43-4A15-9013-42D4E72D54AF}" destId="{E6C58303-CBE6-4CF8-B853-10FE059D015F}" srcOrd="0" destOrd="0" presId="urn:microsoft.com/office/officeart/2005/8/layout/bList2"/>
    <dgm:cxn modelId="{13CE8D71-7786-4F38-BD24-945D95BAC9F9}" type="presParOf" srcId="{E6C58303-CBE6-4CF8-B853-10FE059D015F}" destId="{C9BCB347-18AE-4093-B175-9C8A1BDA510B}" srcOrd="0" destOrd="0" presId="urn:microsoft.com/office/officeart/2005/8/layout/bList2"/>
    <dgm:cxn modelId="{DBF13811-2158-4EAE-9816-257429680EDE}" type="presParOf" srcId="{E6C58303-CBE6-4CF8-B853-10FE059D015F}" destId="{791F7309-209B-43A2-BC72-1DC0D38E489D}" srcOrd="1" destOrd="0" presId="urn:microsoft.com/office/officeart/2005/8/layout/bList2"/>
    <dgm:cxn modelId="{45FF6BFD-58EB-42B2-9704-0739324DF366}" type="presParOf" srcId="{E6C58303-CBE6-4CF8-B853-10FE059D015F}" destId="{6F99DCDF-42EA-4662-946E-24FADDEA3AD2}" srcOrd="2" destOrd="0" presId="urn:microsoft.com/office/officeart/2005/8/layout/bList2"/>
    <dgm:cxn modelId="{D30975E7-B2BB-4766-957B-6AFA5E409E4D}" type="presParOf" srcId="{E6C58303-CBE6-4CF8-B853-10FE059D015F}" destId="{DC87C650-B59E-440A-B339-AE38045EDB3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3E020D8-275B-446A-8EDC-DEBBA8543D0A}" type="doc">
      <dgm:prSet loTypeId="urn:microsoft.com/office/officeart/2005/8/layout/b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AEDFA59E-835B-43B9-8B59-CB0693B58726}">
      <dgm:prSet phldrT="[Текст]" custT="1"/>
      <dgm:spPr/>
      <dgm:t>
        <a:bodyPr/>
        <a:lstStyle/>
        <a:p>
          <a:r>
            <a:rPr lang="uk-UA" sz="2000" b="1" noProof="0" dirty="0" err="1" smtClean="0"/>
            <a:t>Меми</a:t>
          </a:r>
          <a:r>
            <a:rPr lang="uk-UA" sz="2000" b="1" noProof="0" dirty="0" smtClean="0"/>
            <a:t> та </a:t>
          </a:r>
          <a:r>
            <a:rPr lang="uk-UA" sz="2000" b="1" noProof="0" dirty="0" err="1" smtClean="0"/>
            <a:t>флешмоб</a:t>
          </a:r>
          <a:r>
            <a:rPr lang="uk-UA" sz="2000" b="1" noProof="0" dirty="0" smtClean="0"/>
            <a:t> #</a:t>
          </a:r>
          <a:r>
            <a:rPr lang="uk-UA" sz="2000" b="1" noProof="0" dirty="0" err="1" smtClean="0"/>
            <a:t>ЖовтаСтрічка</a:t>
          </a:r>
          <a:r>
            <a:rPr lang="uk-UA" sz="2000" noProof="0" dirty="0" smtClean="0"/>
            <a:t> в окупованих територіях України (з 2022).</a:t>
          </a:r>
          <a:endParaRPr lang="uk-UA" sz="2000" noProof="0" dirty="0"/>
        </a:p>
      </dgm:t>
    </dgm:pt>
    <dgm:pt modelId="{A4439A15-7D9E-4175-B1D2-DFB345AE1DD4}" type="parTrans" cxnId="{89A4D710-C38C-42B4-BCA7-7F313389BB8B}">
      <dgm:prSet/>
      <dgm:spPr/>
      <dgm:t>
        <a:bodyPr/>
        <a:lstStyle/>
        <a:p>
          <a:endParaRPr lang="uk-UA" sz="1800"/>
        </a:p>
      </dgm:t>
    </dgm:pt>
    <dgm:pt modelId="{CF9E7051-37F2-4D59-A66B-874226955DBC}" type="sibTrans" cxnId="{89A4D710-C38C-42B4-BCA7-7F313389BB8B}">
      <dgm:prSet/>
      <dgm:spPr/>
      <dgm:t>
        <a:bodyPr/>
        <a:lstStyle/>
        <a:p>
          <a:endParaRPr lang="uk-UA" sz="1800"/>
        </a:p>
      </dgm:t>
    </dgm:pt>
    <dgm:pt modelId="{20BD1C08-64F5-4AB5-B806-8E6B0994898A}">
      <dgm:prSet/>
      <dgm:spPr/>
      <dgm:t>
        <a:bodyPr/>
        <a:lstStyle/>
        <a:p>
          <a:r>
            <a:rPr lang="uk-UA" noProof="0" dirty="0" smtClean="0"/>
            <a:t>Проста ідея: залишити жовту стрічку в публічному місці як символ опору.</a:t>
          </a:r>
          <a:endParaRPr lang="uk-UA" noProof="0" dirty="0"/>
        </a:p>
      </dgm:t>
    </dgm:pt>
    <dgm:pt modelId="{AB19D8EF-5326-4204-9ADB-CBCCC871789B}" type="parTrans" cxnId="{CAF9AA13-9CFB-4A02-BD3D-E9C23F5DD702}">
      <dgm:prSet/>
      <dgm:spPr/>
      <dgm:t>
        <a:bodyPr/>
        <a:lstStyle/>
        <a:p>
          <a:endParaRPr lang="uk-UA"/>
        </a:p>
      </dgm:t>
    </dgm:pt>
    <dgm:pt modelId="{908FFD11-3F18-4BF2-93C3-CED4B166756F}" type="sibTrans" cxnId="{CAF9AA13-9CFB-4A02-BD3D-E9C23F5DD702}">
      <dgm:prSet/>
      <dgm:spPr/>
      <dgm:t>
        <a:bodyPr/>
        <a:lstStyle/>
        <a:p>
          <a:endParaRPr lang="uk-UA"/>
        </a:p>
      </dgm:t>
    </dgm:pt>
    <dgm:pt modelId="{F36088AA-922A-40B1-9EF0-35B6E8B69B36}">
      <dgm:prSet/>
      <dgm:spPr/>
      <dgm:t>
        <a:bodyPr/>
        <a:lstStyle/>
        <a:p>
          <a:r>
            <a:rPr lang="uk-UA" noProof="0" dirty="0" smtClean="0"/>
            <a:t>Кампанія стала вірусною завдяки фото і відео, які масово поширювалися у соцмережах.</a:t>
          </a:r>
          <a:endParaRPr lang="uk-UA" noProof="0" dirty="0"/>
        </a:p>
      </dgm:t>
    </dgm:pt>
    <dgm:pt modelId="{A6EF65A1-E8F5-441B-89BD-24AED9950887}" type="parTrans" cxnId="{C245639A-96A2-4CC2-939C-1BEF48527F81}">
      <dgm:prSet/>
      <dgm:spPr/>
      <dgm:t>
        <a:bodyPr/>
        <a:lstStyle/>
        <a:p>
          <a:endParaRPr lang="uk-UA"/>
        </a:p>
      </dgm:t>
    </dgm:pt>
    <dgm:pt modelId="{E2D906DE-453E-4715-966E-C99200972F48}" type="sibTrans" cxnId="{C245639A-96A2-4CC2-939C-1BEF48527F81}">
      <dgm:prSet/>
      <dgm:spPr/>
      <dgm:t>
        <a:bodyPr/>
        <a:lstStyle/>
        <a:p>
          <a:endParaRPr lang="uk-UA"/>
        </a:p>
      </dgm:t>
    </dgm:pt>
    <dgm:pt modelId="{955BE61D-CD0A-4387-A672-CC89812AC850}">
      <dgm:prSet/>
      <dgm:spPr/>
      <dgm:t>
        <a:bodyPr/>
        <a:lstStyle/>
        <a:p>
          <a:r>
            <a:rPr lang="uk-UA" noProof="0" dirty="0" smtClean="0"/>
            <a:t>Люди самі творили </a:t>
          </a:r>
          <a:r>
            <a:rPr lang="uk-UA" noProof="0" dirty="0" err="1" smtClean="0"/>
            <a:t>меми</a:t>
          </a:r>
          <a:r>
            <a:rPr lang="uk-UA" noProof="0" dirty="0" smtClean="0"/>
            <a:t>, фотографували стрічки у своїх містах.</a:t>
          </a:r>
          <a:br>
            <a:rPr lang="uk-UA" noProof="0" dirty="0" smtClean="0"/>
          </a:br>
          <a:r>
            <a:rPr lang="uk-UA" b="1" noProof="0" dirty="0" smtClean="0"/>
            <a:t>Мета:</a:t>
          </a:r>
          <a:r>
            <a:rPr lang="uk-UA" noProof="0" dirty="0" smtClean="0"/>
            <a:t> підняти моральний дух і створити відчуття спільноти через простий візуальний символ.</a:t>
          </a:r>
          <a:endParaRPr lang="uk-UA" noProof="0" dirty="0"/>
        </a:p>
      </dgm:t>
    </dgm:pt>
    <dgm:pt modelId="{2D62E83C-A184-4386-AF14-E4C532BAFC26}" type="parTrans" cxnId="{070E0113-3139-4108-B66E-69B29CFB1B03}">
      <dgm:prSet/>
      <dgm:spPr/>
      <dgm:t>
        <a:bodyPr/>
        <a:lstStyle/>
        <a:p>
          <a:endParaRPr lang="uk-UA"/>
        </a:p>
      </dgm:t>
    </dgm:pt>
    <dgm:pt modelId="{64819A37-4A60-4D7F-B83A-85C7F9C3B8F4}" type="sibTrans" cxnId="{070E0113-3139-4108-B66E-69B29CFB1B03}">
      <dgm:prSet/>
      <dgm:spPr/>
      <dgm:t>
        <a:bodyPr/>
        <a:lstStyle/>
        <a:p>
          <a:endParaRPr lang="uk-UA"/>
        </a:p>
      </dgm:t>
    </dgm:pt>
    <dgm:pt modelId="{8348CB7E-9098-4F79-8598-CE3C3D6B6268}">
      <dgm:prSet/>
      <dgm:spPr/>
      <dgm:t>
        <a:bodyPr/>
        <a:lstStyle/>
        <a:p>
          <a:r>
            <a:rPr lang="uk-UA" b="1" dirty="0" err="1" smtClean="0"/>
            <a:t>Флешмоб</a:t>
          </a:r>
          <a:r>
            <a:rPr lang="uk-UA" b="1" dirty="0" smtClean="0"/>
            <a:t> "Паляниця </a:t>
          </a:r>
          <a:r>
            <a:rPr lang="en-US" b="1" dirty="0" smtClean="0"/>
            <a:t>Challenge" </a:t>
          </a:r>
          <a:r>
            <a:rPr lang="uk-UA" dirty="0" smtClean="0"/>
            <a:t>на початку повномасштабної війни 2022 року.</a:t>
          </a:r>
          <a:endParaRPr lang="ru-RU" dirty="0"/>
        </a:p>
      </dgm:t>
    </dgm:pt>
    <dgm:pt modelId="{2707B3E8-1E8D-42FD-87AC-3001E01D22F4}" type="parTrans" cxnId="{B21CC4E0-0118-40C1-8A48-9073E53FE5E6}">
      <dgm:prSet/>
      <dgm:spPr/>
      <dgm:t>
        <a:bodyPr/>
        <a:lstStyle/>
        <a:p>
          <a:endParaRPr lang="uk-UA"/>
        </a:p>
      </dgm:t>
    </dgm:pt>
    <dgm:pt modelId="{CBCE3C10-2808-42CF-A152-A65B62F732F0}" type="sibTrans" cxnId="{B21CC4E0-0118-40C1-8A48-9073E53FE5E6}">
      <dgm:prSet/>
      <dgm:spPr/>
      <dgm:t>
        <a:bodyPr/>
        <a:lstStyle/>
        <a:p>
          <a:endParaRPr lang="uk-UA"/>
        </a:p>
      </dgm:t>
    </dgm:pt>
    <dgm:pt modelId="{91571C1D-45C0-49A6-9601-4D0DB0CB404C}">
      <dgm:prSet custT="1"/>
      <dgm:spPr/>
      <dgm:t>
        <a:bodyPr/>
        <a:lstStyle/>
        <a:p>
          <a:r>
            <a:rPr lang="uk-UA" sz="2000" dirty="0" smtClean="0"/>
            <a:t>Українці в соцмережах ділилися відео, де іноземці або підозрілі люди намагалися вимовити слово "паляниця" — такий тест допомагав ідентифікувати українців.
 </a:t>
          </a:r>
          <a:r>
            <a:rPr lang="uk-UA" sz="2000" dirty="0" err="1" smtClean="0"/>
            <a:t>Мем</a:t>
          </a:r>
          <a:r>
            <a:rPr lang="uk-UA" sz="2000" dirty="0" smtClean="0"/>
            <a:t> став вірусним, об'єднавши людей у гумористичний спосіб і водночас підтримуючи патріотичний дух.</a:t>
          </a:r>
          <a:endParaRPr lang="ru-RU" sz="2000" dirty="0"/>
        </a:p>
      </dgm:t>
    </dgm:pt>
    <dgm:pt modelId="{CCEA84FC-B455-4217-BD1C-A131A0645587}" type="parTrans" cxnId="{E6F4E114-FBE7-4FFD-A32B-F7A12046AB92}">
      <dgm:prSet/>
      <dgm:spPr/>
      <dgm:t>
        <a:bodyPr/>
        <a:lstStyle/>
        <a:p>
          <a:endParaRPr lang="uk-UA"/>
        </a:p>
      </dgm:t>
    </dgm:pt>
    <dgm:pt modelId="{92CD97EE-C7CA-4B71-9DF3-69DDD3022200}" type="sibTrans" cxnId="{E6F4E114-FBE7-4FFD-A32B-F7A12046AB92}">
      <dgm:prSet/>
      <dgm:spPr/>
      <dgm:t>
        <a:bodyPr/>
        <a:lstStyle/>
        <a:p>
          <a:endParaRPr lang="uk-UA"/>
        </a:p>
      </dgm:t>
    </dgm:pt>
    <dgm:pt modelId="{2F770957-F927-4606-9C86-684F51B9A677}" type="pres">
      <dgm:prSet presAssocID="{33E020D8-275B-446A-8EDC-DEBBA8543D0A}" presName="diagram" presStyleCnt="0">
        <dgm:presLayoutVars>
          <dgm:dir/>
          <dgm:animLvl val="lvl"/>
          <dgm:resizeHandles val="exact"/>
        </dgm:presLayoutVars>
      </dgm:prSet>
      <dgm:spPr/>
    </dgm:pt>
    <dgm:pt modelId="{46BF8CCA-5101-40CF-A93D-50BC2A1E1EA0}" type="pres">
      <dgm:prSet presAssocID="{AEDFA59E-835B-43B9-8B59-CB0693B58726}" presName="compNode" presStyleCnt="0"/>
      <dgm:spPr/>
    </dgm:pt>
    <dgm:pt modelId="{26D2AC8B-7991-4AE1-95AC-380DFF14D74F}" type="pres">
      <dgm:prSet presAssocID="{AEDFA59E-835B-43B9-8B59-CB0693B58726}" presName="childRec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17120C1-8222-47F9-8CCC-166B74CF6EF7}" type="pres">
      <dgm:prSet presAssocID="{AEDFA59E-835B-43B9-8B59-CB0693B5872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51DCAE1-1B20-4BCA-A3C6-03676E785E59}" type="pres">
      <dgm:prSet presAssocID="{AEDFA59E-835B-43B9-8B59-CB0693B58726}" presName="parentRect" presStyleLbl="alignNode1" presStyleIdx="0" presStyleCnt="2"/>
      <dgm:spPr/>
      <dgm:t>
        <a:bodyPr/>
        <a:lstStyle/>
        <a:p>
          <a:endParaRPr lang="uk-UA"/>
        </a:p>
      </dgm:t>
    </dgm:pt>
    <dgm:pt modelId="{843A937E-53ED-4717-BACE-9BAA96C29232}" type="pres">
      <dgm:prSet presAssocID="{AEDFA59E-835B-43B9-8B59-CB0693B58726}" presName="adorn" presStyleLbl="fgAccFollow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A5423C0-2C1E-4E07-B090-2A979C06CA2D}" type="pres">
      <dgm:prSet presAssocID="{CF9E7051-37F2-4D59-A66B-874226955DBC}" presName="sibTrans" presStyleLbl="sibTrans2D1" presStyleIdx="0" presStyleCnt="0"/>
      <dgm:spPr/>
    </dgm:pt>
    <dgm:pt modelId="{C249DABF-D882-4D7A-9CCE-2C8CB9375CDC}" type="pres">
      <dgm:prSet presAssocID="{8348CB7E-9098-4F79-8598-CE3C3D6B6268}" presName="compNode" presStyleCnt="0"/>
      <dgm:spPr/>
    </dgm:pt>
    <dgm:pt modelId="{5E534991-0429-408E-81C0-E3E2F2697C46}" type="pres">
      <dgm:prSet presAssocID="{8348CB7E-9098-4F79-8598-CE3C3D6B6268}" presName="childRec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FAF4AAD-040D-4ECE-ACCF-9EA2110488AC}" type="pres">
      <dgm:prSet presAssocID="{8348CB7E-9098-4F79-8598-CE3C3D6B626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A295414-D312-4E2B-9145-87CB809B09A8}" type="pres">
      <dgm:prSet presAssocID="{8348CB7E-9098-4F79-8598-CE3C3D6B6268}" presName="parentRect" presStyleLbl="alignNode1" presStyleIdx="1" presStyleCnt="2"/>
      <dgm:spPr/>
      <dgm:t>
        <a:bodyPr/>
        <a:lstStyle/>
        <a:p>
          <a:endParaRPr lang="uk-UA"/>
        </a:p>
      </dgm:t>
    </dgm:pt>
    <dgm:pt modelId="{E8963EC3-6386-4BED-9520-4B9088E11EEC}" type="pres">
      <dgm:prSet presAssocID="{8348CB7E-9098-4F79-8598-CE3C3D6B6268}" presName="adorn" presStyleLbl="fgAccFollow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B21CC4E0-0118-40C1-8A48-9073E53FE5E6}" srcId="{33E020D8-275B-446A-8EDC-DEBBA8543D0A}" destId="{8348CB7E-9098-4F79-8598-CE3C3D6B6268}" srcOrd="1" destOrd="0" parTransId="{2707B3E8-1E8D-42FD-87AC-3001E01D22F4}" sibTransId="{CBCE3C10-2808-42CF-A152-A65B62F732F0}"/>
    <dgm:cxn modelId="{CAF9AA13-9CFB-4A02-BD3D-E9C23F5DD702}" srcId="{AEDFA59E-835B-43B9-8B59-CB0693B58726}" destId="{20BD1C08-64F5-4AB5-B806-8E6B0994898A}" srcOrd="0" destOrd="0" parTransId="{AB19D8EF-5326-4204-9ADB-CBCCC871789B}" sibTransId="{908FFD11-3F18-4BF2-93C3-CED4B166756F}"/>
    <dgm:cxn modelId="{7DE73D02-A4E8-4FE2-8802-C94403ECF17D}" type="presOf" srcId="{91571C1D-45C0-49A6-9601-4D0DB0CB404C}" destId="{5E534991-0429-408E-81C0-E3E2F2697C46}" srcOrd="0" destOrd="0" presId="urn:microsoft.com/office/officeart/2005/8/layout/bList2"/>
    <dgm:cxn modelId="{E6F4E114-FBE7-4FFD-A32B-F7A12046AB92}" srcId="{8348CB7E-9098-4F79-8598-CE3C3D6B6268}" destId="{91571C1D-45C0-49A6-9601-4D0DB0CB404C}" srcOrd="0" destOrd="0" parTransId="{CCEA84FC-B455-4217-BD1C-A131A0645587}" sibTransId="{92CD97EE-C7CA-4B71-9DF3-69DDD3022200}"/>
    <dgm:cxn modelId="{89A4D710-C38C-42B4-BCA7-7F313389BB8B}" srcId="{33E020D8-275B-446A-8EDC-DEBBA8543D0A}" destId="{AEDFA59E-835B-43B9-8B59-CB0693B58726}" srcOrd="0" destOrd="0" parTransId="{A4439A15-7D9E-4175-B1D2-DFB345AE1DD4}" sibTransId="{CF9E7051-37F2-4D59-A66B-874226955DBC}"/>
    <dgm:cxn modelId="{C82257A9-FC21-49CF-BCDF-DA71DF75E68B}" type="presOf" srcId="{20BD1C08-64F5-4AB5-B806-8E6B0994898A}" destId="{26D2AC8B-7991-4AE1-95AC-380DFF14D74F}" srcOrd="0" destOrd="0" presId="urn:microsoft.com/office/officeart/2005/8/layout/bList2"/>
    <dgm:cxn modelId="{4F0537A8-1C0C-4399-BFA6-AF79E95F16B2}" type="presOf" srcId="{955BE61D-CD0A-4387-A672-CC89812AC850}" destId="{26D2AC8B-7991-4AE1-95AC-380DFF14D74F}" srcOrd="0" destOrd="2" presId="urn:microsoft.com/office/officeart/2005/8/layout/bList2"/>
    <dgm:cxn modelId="{76068684-0AE8-40FE-83EA-0B4987854CFF}" type="presOf" srcId="{CF9E7051-37F2-4D59-A66B-874226955DBC}" destId="{EA5423C0-2C1E-4E07-B090-2A979C06CA2D}" srcOrd="0" destOrd="0" presId="urn:microsoft.com/office/officeart/2005/8/layout/bList2"/>
    <dgm:cxn modelId="{070E0113-3139-4108-B66E-69B29CFB1B03}" srcId="{AEDFA59E-835B-43B9-8B59-CB0693B58726}" destId="{955BE61D-CD0A-4387-A672-CC89812AC850}" srcOrd="2" destOrd="0" parTransId="{2D62E83C-A184-4386-AF14-E4C532BAFC26}" sibTransId="{64819A37-4A60-4D7F-B83A-85C7F9C3B8F4}"/>
    <dgm:cxn modelId="{7FA3F2E2-27BF-4940-ABE6-B6BD1EF503D3}" type="presOf" srcId="{AEDFA59E-835B-43B9-8B59-CB0693B58726}" destId="{517120C1-8222-47F9-8CCC-166B74CF6EF7}" srcOrd="0" destOrd="0" presId="urn:microsoft.com/office/officeart/2005/8/layout/bList2"/>
    <dgm:cxn modelId="{7A358FA3-56D2-49F4-A53E-8CC6768E33F8}" type="presOf" srcId="{AEDFA59E-835B-43B9-8B59-CB0693B58726}" destId="{651DCAE1-1B20-4BCA-A3C6-03676E785E59}" srcOrd="1" destOrd="0" presId="urn:microsoft.com/office/officeart/2005/8/layout/bList2"/>
    <dgm:cxn modelId="{13AFE3D5-368F-4A4B-B6DE-025F678B3282}" type="presOf" srcId="{33E020D8-275B-446A-8EDC-DEBBA8543D0A}" destId="{2F770957-F927-4606-9C86-684F51B9A677}" srcOrd="0" destOrd="0" presId="urn:microsoft.com/office/officeart/2005/8/layout/bList2"/>
    <dgm:cxn modelId="{100AFAD5-25BA-459C-8653-A3FBCD60EC1F}" type="presOf" srcId="{8348CB7E-9098-4F79-8598-CE3C3D6B6268}" destId="{6FAF4AAD-040D-4ECE-ACCF-9EA2110488AC}" srcOrd="0" destOrd="0" presId="urn:microsoft.com/office/officeart/2005/8/layout/bList2"/>
    <dgm:cxn modelId="{24F98C38-253B-4292-AB99-2B1A6F8C1EC2}" type="presOf" srcId="{F36088AA-922A-40B1-9EF0-35B6E8B69B36}" destId="{26D2AC8B-7991-4AE1-95AC-380DFF14D74F}" srcOrd="0" destOrd="1" presId="urn:microsoft.com/office/officeart/2005/8/layout/bList2"/>
    <dgm:cxn modelId="{C245639A-96A2-4CC2-939C-1BEF48527F81}" srcId="{AEDFA59E-835B-43B9-8B59-CB0693B58726}" destId="{F36088AA-922A-40B1-9EF0-35B6E8B69B36}" srcOrd="1" destOrd="0" parTransId="{A6EF65A1-E8F5-441B-89BD-24AED9950887}" sibTransId="{E2D906DE-453E-4715-966E-C99200972F48}"/>
    <dgm:cxn modelId="{3C7600EA-3E63-456B-8B3A-3288B48B9772}" type="presOf" srcId="{8348CB7E-9098-4F79-8598-CE3C3D6B6268}" destId="{1A295414-D312-4E2B-9145-87CB809B09A8}" srcOrd="1" destOrd="0" presId="urn:microsoft.com/office/officeart/2005/8/layout/bList2"/>
    <dgm:cxn modelId="{6E4B1A5D-017D-44EC-98F7-1DBD61C828DD}" type="presParOf" srcId="{2F770957-F927-4606-9C86-684F51B9A677}" destId="{46BF8CCA-5101-40CF-A93D-50BC2A1E1EA0}" srcOrd="0" destOrd="0" presId="urn:microsoft.com/office/officeart/2005/8/layout/bList2"/>
    <dgm:cxn modelId="{12808405-25C2-402F-9C13-84E468DB2B16}" type="presParOf" srcId="{46BF8CCA-5101-40CF-A93D-50BC2A1E1EA0}" destId="{26D2AC8B-7991-4AE1-95AC-380DFF14D74F}" srcOrd="0" destOrd="0" presId="urn:microsoft.com/office/officeart/2005/8/layout/bList2"/>
    <dgm:cxn modelId="{F6349DD4-0F31-48CB-BEA4-4CC978A8A214}" type="presParOf" srcId="{46BF8CCA-5101-40CF-A93D-50BC2A1E1EA0}" destId="{517120C1-8222-47F9-8CCC-166B74CF6EF7}" srcOrd="1" destOrd="0" presId="urn:microsoft.com/office/officeart/2005/8/layout/bList2"/>
    <dgm:cxn modelId="{2962FACD-43ED-4DC5-AC41-EA95C5EB619C}" type="presParOf" srcId="{46BF8CCA-5101-40CF-A93D-50BC2A1E1EA0}" destId="{651DCAE1-1B20-4BCA-A3C6-03676E785E59}" srcOrd="2" destOrd="0" presId="urn:microsoft.com/office/officeart/2005/8/layout/bList2"/>
    <dgm:cxn modelId="{5F7F9607-FC86-467B-879A-018E9983D9E7}" type="presParOf" srcId="{46BF8CCA-5101-40CF-A93D-50BC2A1E1EA0}" destId="{843A937E-53ED-4717-BACE-9BAA96C29232}" srcOrd="3" destOrd="0" presId="urn:microsoft.com/office/officeart/2005/8/layout/bList2"/>
    <dgm:cxn modelId="{D3A1BB74-22D1-4D07-A973-A5AC4BCB07AC}" type="presParOf" srcId="{2F770957-F927-4606-9C86-684F51B9A677}" destId="{EA5423C0-2C1E-4E07-B090-2A979C06CA2D}" srcOrd="1" destOrd="0" presId="urn:microsoft.com/office/officeart/2005/8/layout/bList2"/>
    <dgm:cxn modelId="{0CA21A93-F3BB-4893-80C3-673A44D7425B}" type="presParOf" srcId="{2F770957-F927-4606-9C86-684F51B9A677}" destId="{C249DABF-D882-4D7A-9CCE-2C8CB9375CDC}" srcOrd="2" destOrd="0" presId="urn:microsoft.com/office/officeart/2005/8/layout/bList2"/>
    <dgm:cxn modelId="{910F01C2-3FF1-463B-82A5-C932413048AC}" type="presParOf" srcId="{C249DABF-D882-4D7A-9CCE-2C8CB9375CDC}" destId="{5E534991-0429-408E-81C0-E3E2F2697C46}" srcOrd="0" destOrd="0" presId="urn:microsoft.com/office/officeart/2005/8/layout/bList2"/>
    <dgm:cxn modelId="{11CB3492-2225-4301-BE04-9C17C230E48B}" type="presParOf" srcId="{C249DABF-D882-4D7A-9CCE-2C8CB9375CDC}" destId="{6FAF4AAD-040D-4ECE-ACCF-9EA2110488AC}" srcOrd="1" destOrd="0" presId="urn:microsoft.com/office/officeart/2005/8/layout/bList2"/>
    <dgm:cxn modelId="{CA588FEA-3504-413F-9773-514893156011}" type="presParOf" srcId="{C249DABF-D882-4D7A-9CCE-2C8CB9375CDC}" destId="{1A295414-D312-4E2B-9145-87CB809B09A8}" srcOrd="2" destOrd="0" presId="urn:microsoft.com/office/officeart/2005/8/layout/bList2"/>
    <dgm:cxn modelId="{BFE75E5E-7E03-4E44-8AB9-1B2751A54DC0}" type="presParOf" srcId="{C249DABF-D882-4D7A-9CCE-2C8CB9375CDC}" destId="{E8963EC3-6386-4BED-9520-4B9088E11EEC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3E020D8-275B-446A-8EDC-DEBBA8543D0A}" type="doc">
      <dgm:prSet loTypeId="urn:microsoft.com/office/officeart/2005/8/layout/b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EDFA59E-835B-43B9-8B59-CB0693B58726}">
      <dgm:prSet phldrT="[Текст]" custT="1"/>
      <dgm:spPr/>
      <dgm:t>
        <a:bodyPr/>
        <a:lstStyle/>
        <a:p>
          <a:r>
            <a:rPr lang="uk-UA" sz="2200" b="1" dirty="0" smtClean="0"/>
            <a:t>Кампанія з вакцинації від </a:t>
          </a:r>
          <a:r>
            <a:rPr lang="en-US" sz="2200" b="1" dirty="0" smtClean="0"/>
            <a:t>COVID-19 </a:t>
          </a:r>
          <a:r>
            <a:rPr lang="uk-UA" sz="2200" b="1" dirty="0" smtClean="0"/>
            <a:t>в Україні ("Щеплення рятує життя")</a:t>
          </a:r>
          <a:endParaRPr lang="uk-UA" sz="2200" noProof="0" dirty="0"/>
        </a:p>
      </dgm:t>
    </dgm:pt>
    <dgm:pt modelId="{A4439A15-7D9E-4175-B1D2-DFB345AE1DD4}" type="parTrans" cxnId="{89A4D710-C38C-42B4-BCA7-7F313389BB8B}">
      <dgm:prSet/>
      <dgm:spPr/>
      <dgm:t>
        <a:bodyPr/>
        <a:lstStyle/>
        <a:p>
          <a:endParaRPr lang="uk-UA" sz="1800"/>
        </a:p>
      </dgm:t>
    </dgm:pt>
    <dgm:pt modelId="{CF9E7051-37F2-4D59-A66B-874226955DBC}" type="sibTrans" cxnId="{89A4D710-C38C-42B4-BCA7-7F313389BB8B}">
      <dgm:prSet/>
      <dgm:spPr/>
      <dgm:t>
        <a:bodyPr/>
        <a:lstStyle/>
        <a:p>
          <a:endParaRPr lang="uk-UA" sz="1800"/>
        </a:p>
      </dgm:t>
    </dgm:pt>
    <dgm:pt modelId="{52E9EEDA-DFB6-4636-AB59-3BDE7EA84E6D}">
      <dgm:prSet custT="1"/>
      <dgm:spPr/>
      <dgm:t>
        <a:bodyPr/>
        <a:lstStyle/>
        <a:p>
          <a:r>
            <a:rPr lang="ru-RU" sz="2150" b="1" i="1" dirty="0" err="1" smtClean="0"/>
            <a:t>Таргетована</a:t>
          </a:r>
          <a:r>
            <a:rPr lang="ru-RU" sz="2150" b="1" i="1" dirty="0" smtClean="0"/>
            <a:t> реклама у </a:t>
          </a:r>
          <a:r>
            <a:rPr lang="ru-RU" sz="2150" b="1" i="1" dirty="0" err="1" smtClean="0"/>
            <a:t>Facebook</a:t>
          </a:r>
          <a:r>
            <a:rPr lang="ru-RU" sz="2150" b="1" i="1" dirty="0" smtClean="0"/>
            <a:t>, </a:t>
          </a:r>
          <a:r>
            <a:rPr lang="ru-RU" sz="2150" b="1" i="1" dirty="0" err="1" smtClean="0"/>
            <a:t>Instagram</a:t>
          </a:r>
          <a:r>
            <a:rPr lang="ru-RU" sz="2150" b="1" i="1" dirty="0" smtClean="0"/>
            <a:t>: </a:t>
          </a:r>
          <a:r>
            <a:rPr lang="ru-RU" sz="2150" dirty="0" smtClean="0"/>
            <a:t>на молодь (18–30 </a:t>
          </a:r>
          <a:r>
            <a:rPr lang="ru-RU" sz="2150" dirty="0" err="1" smtClean="0"/>
            <a:t>років</a:t>
          </a:r>
          <a:r>
            <a:rPr lang="ru-RU" sz="2150" dirty="0" smtClean="0"/>
            <a:t>) — через </a:t>
          </a:r>
          <a:r>
            <a:rPr lang="ru-RU" sz="2150" dirty="0" err="1" smtClean="0"/>
            <a:t>меми</a:t>
          </a:r>
          <a:r>
            <a:rPr lang="ru-RU" sz="2150" dirty="0" smtClean="0"/>
            <a:t> й </a:t>
          </a:r>
          <a:r>
            <a:rPr lang="ru-RU" sz="2150" dirty="0" err="1" smtClean="0"/>
            <a:t>короткі</a:t>
          </a:r>
          <a:r>
            <a:rPr lang="ru-RU" sz="2150" dirty="0" smtClean="0"/>
            <a:t> </a:t>
          </a:r>
          <a:r>
            <a:rPr lang="ru-RU" sz="2150" dirty="0" err="1" smtClean="0"/>
            <a:t>відео</a:t>
          </a:r>
          <a:r>
            <a:rPr lang="ru-RU" sz="2150" dirty="0" smtClean="0"/>
            <a:t>;</a:t>
          </a:r>
          <a:endParaRPr lang="ru-RU" sz="2150" dirty="0"/>
        </a:p>
      </dgm:t>
    </dgm:pt>
    <dgm:pt modelId="{8D197C05-C15D-4333-B516-1A7F7B5903C0}" type="parTrans" cxnId="{9912D56D-EF16-4F53-953E-AE675A2CE617}">
      <dgm:prSet/>
      <dgm:spPr/>
      <dgm:t>
        <a:bodyPr/>
        <a:lstStyle/>
        <a:p>
          <a:endParaRPr lang="uk-UA"/>
        </a:p>
      </dgm:t>
    </dgm:pt>
    <dgm:pt modelId="{4565CFAC-4AA5-49F5-AA3F-D18DD10F3D81}" type="sibTrans" cxnId="{9912D56D-EF16-4F53-953E-AE675A2CE617}">
      <dgm:prSet/>
      <dgm:spPr/>
      <dgm:t>
        <a:bodyPr/>
        <a:lstStyle/>
        <a:p>
          <a:endParaRPr lang="uk-UA"/>
        </a:p>
      </dgm:t>
    </dgm:pt>
    <dgm:pt modelId="{69810EAB-8617-4715-B935-0C35ACBA082E}">
      <dgm:prSet custT="1"/>
      <dgm:spPr/>
      <dgm:t>
        <a:bodyPr/>
        <a:lstStyle/>
        <a:p>
          <a:r>
            <a:rPr lang="ru-RU" sz="2150" b="1" i="1" dirty="0" smtClean="0"/>
            <a:t>На старших людей </a:t>
          </a:r>
          <a:r>
            <a:rPr lang="ru-RU" sz="2150" dirty="0" smtClean="0"/>
            <a:t>(50+) — через </a:t>
          </a:r>
          <a:r>
            <a:rPr lang="ru-RU" sz="2150" dirty="0" err="1" smtClean="0"/>
            <a:t>серйозні</a:t>
          </a:r>
          <a:r>
            <a:rPr lang="ru-RU" sz="2150" dirty="0" smtClean="0"/>
            <a:t> </a:t>
          </a:r>
          <a:r>
            <a:rPr lang="ru-RU" sz="2150" dirty="0" err="1" smtClean="0"/>
            <a:t>меседжі</a:t>
          </a:r>
          <a:r>
            <a:rPr lang="ru-RU" sz="2150" dirty="0" smtClean="0"/>
            <a:t> про </a:t>
          </a:r>
          <a:r>
            <a:rPr lang="ru-RU" sz="2150" dirty="0" err="1" smtClean="0"/>
            <a:t>ризики</a:t>
          </a:r>
          <a:r>
            <a:rPr lang="ru-RU" sz="2150" dirty="0" smtClean="0"/>
            <a:t> COVID-19.</a:t>
          </a:r>
          <a:endParaRPr lang="ru-RU" sz="2150" dirty="0"/>
        </a:p>
      </dgm:t>
    </dgm:pt>
    <dgm:pt modelId="{67F4175B-C0A8-4701-B21A-C7CBBA00920A}" type="parTrans" cxnId="{AA56BE00-8741-4982-ACC6-C6A04256417D}">
      <dgm:prSet/>
      <dgm:spPr/>
      <dgm:t>
        <a:bodyPr/>
        <a:lstStyle/>
        <a:p>
          <a:endParaRPr lang="uk-UA"/>
        </a:p>
      </dgm:t>
    </dgm:pt>
    <dgm:pt modelId="{6B217441-7629-4DB5-BE76-3734E74299A1}" type="sibTrans" cxnId="{AA56BE00-8741-4982-ACC6-C6A04256417D}">
      <dgm:prSet/>
      <dgm:spPr/>
      <dgm:t>
        <a:bodyPr/>
        <a:lstStyle/>
        <a:p>
          <a:endParaRPr lang="uk-UA"/>
        </a:p>
      </dgm:t>
    </dgm:pt>
    <dgm:pt modelId="{D3E99477-264A-4A22-BD1D-E544AC81FF00}">
      <dgm:prSet custT="1"/>
      <dgm:spPr/>
      <dgm:t>
        <a:bodyPr/>
        <a:lstStyle/>
        <a:p>
          <a:r>
            <a:rPr lang="uk-UA" sz="2150" b="1" i="1" dirty="0" smtClean="0"/>
            <a:t>Географічний </a:t>
          </a:r>
          <a:r>
            <a:rPr lang="uk-UA" sz="2150" b="1" i="1" dirty="0" err="1" smtClean="0"/>
            <a:t>таргетинг</a:t>
          </a:r>
          <a:r>
            <a:rPr lang="uk-UA" sz="2150" dirty="0" smtClean="0"/>
            <a:t>: особлива увага регіонам із низьким рівнем вакцинації.</a:t>
          </a:r>
          <a:br>
            <a:rPr lang="uk-UA" sz="2150" dirty="0" smtClean="0"/>
          </a:br>
          <a:r>
            <a:rPr lang="uk-UA" sz="2150" b="1" dirty="0" smtClean="0"/>
            <a:t>Мета:</a:t>
          </a:r>
          <a:r>
            <a:rPr lang="uk-UA" sz="2150" dirty="0" smtClean="0"/>
            <a:t> підвищити рівень вакцинації серед різних вікових та соціальних груп завдяки персоналізованим меседжам.</a:t>
          </a:r>
          <a:endParaRPr lang="uk-UA" sz="2150" dirty="0"/>
        </a:p>
      </dgm:t>
    </dgm:pt>
    <dgm:pt modelId="{278D47BC-AC7B-4947-A38F-8AE671843F68}" type="parTrans" cxnId="{2F814A3B-0852-42FB-895D-224B100C1FD3}">
      <dgm:prSet/>
      <dgm:spPr/>
      <dgm:t>
        <a:bodyPr/>
        <a:lstStyle/>
        <a:p>
          <a:endParaRPr lang="uk-UA"/>
        </a:p>
      </dgm:t>
    </dgm:pt>
    <dgm:pt modelId="{90CC96DA-D417-4CA1-A63E-F8FD52306893}" type="sibTrans" cxnId="{2F814A3B-0852-42FB-895D-224B100C1FD3}">
      <dgm:prSet/>
      <dgm:spPr/>
      <dgm:t>
        <a:bodyPr/>
        <a:lstStyle/>
        <a:p>
          <a:endParaRPr lang="uk-UA"/>
        </a:p>
      </dgm:t>
    </dgm:pt>
    <dgm:pt modelId="{2F770957-F927-4606-9C86-684F51B9A677}" type="pres">
      <dgm:prSet presAssocID="{33E020D8-275B-446A-8EDC-DEBBA8543D0A}" presName="diagram" presStyleCnt="0">
        <dgm:presLayoutVars>
          <dgm:dir/>
          <dgm:animLvl val="lvl"/>
          <dgm:resizeHandles val="exact"/>
        </dgm:presLayoutVars>
      </dgm:prSet>
      <dgm:spPr/>
    </dgm:pt>
    <dgm:pt modelId="{46BF8CCA-5101-40CF-A93D-50BC2A1E1EA0}" type="pres">
      <dgm:prSet presAssocID="{AEDFA59E-835B-43B9-8B59-CB0693B58726}" presName="compNode" presStyleCnt="0"/>
      <dgm:spPr/>
    </dgm:pt>
    <dgm:pt modelId="{26D2AC8B-7991-4AE1-95AC-380DFF14D74F}" type="pres">
      <dgm:prSet presAssocID="{AEDFA59E-835B-43B9-8B59-CB0693B58726}" presName="childRect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17120C1-8222-47F9-8CCC-166B74CF6EF7}" type="pres">
      <dgm:prSet presAssocID="{AEDFA59E-835B-43B9-8B59-CB0693B5872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51DCAE1-1B20-4BCA-A3C6-03676E785E59}" type="pres">
      <dgm:prSet presAssocID="{AEDFA59E-835B-43B9-8B59-CB0693B58726}" presName="parentRect" presStyleLbl="alignNode1" presStyleIdx="0" presStyleCnt="1"/>
      <dgm:spPr/>
      <dgm:t>
        <a:bodyPr/>
        <a:lstStyle/>
        <a:p>
          <a:endParaRPr lang="uk-UA"/>
        </a:p>
      </dgm:t>
    </dgm:pt>
    <dgm:pt modelId="{843A937E-53ED-4717-BACE-9BAA96C29232}" type="pres">
      <dgm:prSet presAssocID="{AEDFA59E-835B-43B9-8B59-CB0693B58726}" presName="adorn" presStyleLbl="fgAccFollowNode1" presStyleIdx="0" presStyleCnt="1" custLinFactNeighborX="-3089" custLinFactNeighborY="295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9912D56D-EF16-4F53-953E-AE675A2CE617}" srcId="{AEDFA59E-835B-43B9-8B59-CB0693B58726}" destId="{52E9EEDA-DFB6-4636-AB59-3BDE7EA84E6D}" srcOrd="0" destOrd="0" parTransId="{8D197C05-C15D-4333-B516-1A7F7B5903C0}" sibTransId="{4565CFAC-4AA5-49F5-AA3F-D18DD10F3D81}"/>
    <dgm:cxn modelId="{D363C800-B160-4CB5-99AA-3B20579F1A26}" type="presOf" srcId="{69810EAB-8617-4715-B935-0C35ACBA082E}" destId="{26D2AC8B-7991-4AE1-95AC-380DFF14D74F}" srcOrd="0" destOrd="1" presId="urn:microsoft.com/office/officeart/2005/8/layout/bList2"/>
    <dgm:cxn modelId="{2F814A3B-0852-42FB-895D-224B100C1FD3}" srcId="{AEDFA59E-835B-43B9-8B59-CB0693B58726}" destId="{D3E99477-264A-4A22-BD1D-E544AC81FF00}" srcOrd="2" destOrd="0" parTransId="{278D47BC-AC7B-4947-A38F-8AE671843F68}" sibTransId="{90CC96DA-D417-4CA1-A63E-F8FD52306893}"/>
    <dgm:cxn modelId="{4E76840F-C924-4F44-92F5-E7165FAF56A7}" type="presOf" srcId="{33E020D8-275B-446A-8EDC-DEBBA8543D0A}" destId="{2F770957-F927-4606-9C86-684F51B9A677}" srcOrd="0" destOrd="0" presId="urn:microsoft.com/office/officeart/2005/8/layout/bList2"/>
    <dgm:cxn modelId="{AA56BE00-8741-4982-ACC6-C6A04256417D}" srcId="{AEDFA59E-835B-43B9-8B59-CB0693B58726}" destId="{69810EAB-8617-4715-B935-0C35ACBA082E}" srcOrd="1" destOrd="0" parTransId="{67F4175B-C0A8-4701-B21A-C7CBBA00920A}" sibTransId="{6B217441-7629-4DB5-BE76-3734E74299A1}"/>
    <dgm:cxn modelId="{8978AF85-5BE7-4730-A34F-80060A91362D}" type="presOf" srcId="{D3E99477-264A-4A22-BD1D-E544AC81FF00}" destId="{26D2AC8B-7991-4AE1-95AC-380DFF14D74F}" srcOrd="0" destOrd="2" presId="urn:microsoft.com/office/officeart/2005/8/layout/bList2"/>
    <dgm:cxn modelId="{89A4D710-C38C-42B4-BCA7-7F313389BB8B}" srcId="{33E020D8-275B-446A-8EDC-DEBBA8543D0A}" destId="{AEDFA59E-835B-43B9-8B59-CB0693B58726}" srcOrd="0" destOrd="0" parTransId="{A4439A15-7D9E-4175-B1D2-DFB345AE1DD4}" sibTransId="{CF9E7051-37F2-4D59-A66B-874226955DBC}"/>
    <dgm:cxn modelId="{35B47FB5-3E35-489D-A511-8A86AD5C2723}" type="presOf" srcId="{AEDFA59E-835B-43B9-8B59-CB0693B58726}" destId="{651DCAE1-1B20-4BCA-A3C6-03676E785E59}" srcOrd="1" destOrd="0" presId="urn:microsoft.com/office/officeart/2005/8/layout/bList2"/>
    <dgm:cxn modelId="{38F14639-F2E5-472E-B788-94866457DBBD}" type="presOf" srcId="{52E9EEDA-DFB6-4636-AB59-3BDE7EA84E6D}" destId="{26D2AC8B-7991-4AE1-95AC-380DFF14D74F}" srcOrd="0" destOrd="0" presId="urn:microsoft.com/office/officeart/2005/8/layout/bList2"/>
    <dgm:cxn modelId="{EFB8A04F-10F3-4BBA-8645-D64444A21D47}" type="presOf" srcId="{AEDFA59E-835B-43B9-8B59-CB0693B58726}" destId="{517120C1-8222-47F9-8CCC-166B74CF6EF7}" srcOrd="0" destOrd="0" presId="urn:microsoft.com/office/officeart/2005/8/layout/bList2"/>
    <dgm:cxn modelId="{650B7303-0E97-46E1-BFC4-62DCE14D5D42}" type="presParOf" srcId="{2F770957-F927-4606-9C86-684F51B9A677}" destId="{46BF8CCA-5101-40CF-A93D-50BC2A1E1EA0}" srcOrd="0" destOrd="0" presId="urn:microsoft.com/office/officeart/2005/8/layout/bList2"/>
    <dgm:cxn modelId="{4D6C91C5-8862-41DF-84E9-0F8A2161C53C}" type="presParOf" srcId="{46BF8CCA-5101-40CF-A93D-50BC2A1E1EA0}" destId="{26D2AC8B-7991-4AE1-95AC-380DFF14D74F}" srcOrd="0" destOrd="0" presId="urn:microsoft.com/office/officeart/2005/8/layout/bList2"/>
    <dgm:cxn modelId="{75634C94-C615-4D48-9785-7BB927BE3F89}" type="presParOf" srcId="{46BF8CCA-5101-40CF-A93D-50BC2A1E1EA0}" destId="{517120C1-8222-47F9-8CCC-166B74CF6EF7}" srcOrd="1" destOrd="0" presId="urn:microsoft.com/office/officeart/2005/8/layout/bList2"/>
    <dgm:cxn modelId="{817969DF-401A-4E27-B5E8-C0B2D294A2FF}" type="presParOf" srcId="{46BF8CCA-5101-40CF-A93D-50BC2A1E1EA0}" destId="{651DCAE1-1B20-4BCA-A3C6-03676E785E59}" srcOrd="2" destOrd="0" presId="urn:microsoft.com/office/officeart/2005/8/layout/bList2"/>
    <dgm:cxn modelId="{C78C5310-1A57-4832-A86C-69F669782BBC}" type="presParOf" srcId="{46BF8CCA-5101-40CF-A93D-50BC2A1E1EA0}" destId="{843A937E-53ED-4717-BACE-9BAA96C2923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E3DB8-45F4-4A9F-8C5D-103F3821FBF0}">
      <dsp:nvSpPr>
        <dsp:cNvPr id="0" name=""/>
        <dsp:cNvSpPr/>
      </dsp:nvSpPr>
      <dsp:spPr>
        <a:xfrm>
          <a:off x="5589" y="1290529"/>
          <a:ext cx="2659943" cy="1832701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C9E92B1-8D81-4851-9DB5-757B02D055AB}">
      <dsp:nvSpPr>
        <dsp:cNvPr id="0" name=""/>
        <dsp:cNvSpPr/>
      </dsp:nvSpPr>
      <dsp:spPr>
        <a:xfrm>
          <a:off x="5589" y="3123231"/>
          <a:ext cx="2659943" cy="986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/>
            <a:t>Емоційне залучення.</a:t>
          </a:r>
          <a:r>
            <a:rPr lang="uk-UA" sz="2000" kern="1200" noProof="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noProof="0" dirty="0" smtClean="0"/>
            <a:t>Події з сильним емоційним навантаженням (наприклад, благодійні марафони) сприяють некритичному сприйняттю інформації</a:t>
          </a:r>
          <a:r>
            <a:rPr lang="ru-RU" sz="2000" kern="1200" dirty="0" smtClean="0"/>
            <a:t>.</a:t>
          </a:r>
          <a:endParaRPr lang="uk-UA" sz="2000" b="1" kern="1200" noProof="0" dirty="0"/>
        </a:p>
      </dsp:txBody>
      <dsp:txXfrm>
        <a:off x="5589" y="3123231"/>
        <a:ext cx="2659943" cy="986839"/>
      </dsp:txXfrm>
    </dsp:sp>
    <dsp:sp modelId="{5DC5BF4F-BBCA-4D50-B069-397559118399}">
      <dsp:nvSpPr>
        <dsp:cNvPr id="0" name=""/>
        <dsp:cNvSpPr/>
      </dsp:nvSpPr>
      <dsp:spPr>
        <a:xfrm>
          <a:off x="2931639" y="1290529"/>
          <a:ext cx="2659943" cy="1832701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06B3DBC-1BB6-454F-AAC4-177219CC10A3}">
      <dsp:nvSpPr>
        <dsp:cNvPr id="0" name=""/>
        <dsp:cNvSpPr/>
      </dsp:nvSpPr>
      <dsp:spPr>
        <a:xfrm>
          <a:off x="2931639" y="3123231"/>
          <a:ext cx="2659943" cy="986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Соціальне підтвердження (ефект натовпу).</a:t>
          </a:r>
          <a:r>
            <a:rPr lang="uk-UA" sz="2000" kern="120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Якщо багато людей підтримують подію, інші починають вірити в її значущість.</a:t>
          </a:r>
          <a:endParaRPr lang="uk-UA" sz="2000" kern="1200" dirty="0"/>
        </a:p>
      </dsp:txBody>
      <dsp:txXfrm>
        <a:off x="2931639" y="3123231"/>
        <a:ext cx="2659943" cy="986839"/>
      </dsp:txXfrm>
    </dsp:sp>
    <dsp:sp modelId="{C169D49C-F2A3-42F2-9571-4178678B661B}">
      <dsp:nvSpPr>
        <dsp:cNvPr id="0" name=""/>
        <dsp:cNvSpPr/>
      </dsp:nvSpPr>
      <dsp:spPr>
        <a:xfrm>
          <a:off x="5857689" y="1290529"/>
          <a:ext cx="2659943" cy="1832701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26F2E49-1CCF-4AA7-8917-A586227368FB}">
      <dsp:nvSpPr>
        <dsp:cNvPr id="0" name=""/>
        <dsp:cNvSpPr/>
      </dsp:nvSpPr>
      <dsp:spPr>
        <a:xfrm>
          <a:off x="5857689" y="3123231"/>
          <a:ext cx="2659943" cy="986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/>
            <a:t>Інформаційне домінування.</a:t>
          </a:r>
          <a:r>
            <a:rPr lang="uk-UA" sz="2000" kern="1200" noProof="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noProof="0" dirty="0" smtClean="0"/>
            <a:t>Через повторення однієї тези у різних каналах люди починають вважати її правдою.</a:t>
          </a:r>
          <a:endParaRPr lang="uk-UA" sz="2000" kern="1200" noProof="0" dirty="0"/>
        </a:p>
      </dsp:txBody>
      <dsp:txXfrm>
        <a:off x="5857689" y="3123231"/>
        <a:ext cx="2659943" cy="986839"/>
      </dsp:txXfrm>
    </dsp:sp>
    <dsp:sp modelId="{C60ADF84-DB7B-4D87-8843-916CFB8AB7EB}">
      <dsp:nvSpPr>
        <dsp:cNvPr id="0" name=""/>
        <dsp:cNvSpPr/>
      </dsp:nvSpPr>
      <dsp:spPr>
        <a:xfrm>
          <a:off x="8783738" y="1290529"/>
          <a:ext cx="2659943" cy="1832701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D3053F7-A083-4D2C-8F52-5ED5BA4BC44A}">
      <dsp:nvSpPr>
        <dsp:cNvPr id="0" name=""/>
        <dsp:cNvSpPr/>
      </dsp:nvSpPr>
      <dsp:spPr>
        <a:xfrm>
          <a:off x="8783738" y="3123231"/>
          <a:ext cx="2659943" cy="986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err="1" smtClean="0"/>
            <a:t>Рамкування</a:t>
          </a:r>
          <a:r>
            <a:rPr lang="uk-UA" sz="2000" b="1" kern="1200" noProof="0" dirty="0" smtClean="0"/>
            <a:t> подій.</a:t>
          </a:r>
          <a:r>
            <a:rPr lang="uk-UA" sz="2000" kern="1200" noProof="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noProof="0" dirty="0" smtClean="0"/>
            <a:t>Вибір, як саме подавати інформацію: наприклад, мітинг можна описати як "боротьбу за права" або як "провокацію".</a:t>
          </a:r>
          <a:endParaRPr lang="uk-UA" sz="2000" kern="1200" noProof="0" dirty="0"/>
        </a:p>
      </dsp:txBody>
      <dsp:txXfrm>
        <a:off x="8783738" y="3123231"/>
        <a:ext cx="2659943" cy="98683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14673F-7EB2-4C43-B2F7-1C3B6F9A5C69}">
      <dsp:nvSpPr>
        <dsp:cNvPr id="0" name=""/>
        <dsp:cNvSpPr/>
      </dsp:nvSpPr>
      <dsp:spPr>
        <a:xfrm>
          <a:off x="0" y="1978662"/>
          <a:ext cx="6862944" cy="29137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2641" tIns="520700" rIns="532641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noProof="0" dirty="0" smtClean="0"/>
            <a:t>Прозорість</a:t>
          </a:r>
          <a:r>
            <a:rPr lang="uk-UA" sz="2500" kern="1200" noProof="0" dirty="0" smtClean="0"/>
            <a:t>: чи знає аудиторія про цілі організаторів?</a:t>
          </a:r>
          <a:endParaRPr lang="uk-UA" sz="2500" kern="1200" noProof="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noProof="0" dirty="0" smtClean="0"/>
            <a:t>Добровільність участі</a:t>
          </a:r>
          <a:r>
            <a:rPr lang="uk-UA" sz="2500" kern="1200" noProof="0" dirty="0" smtClean="0"/>
            <a:t>: чи люди мають реальний вибір?</a:t>
          </a:r>
          <a:endParaRPr lang="uk-UA" sz="2500" kern="1200" noProof="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noProof="0" dirty="0" smtClean="0"/>
            <a:t>Відповідність суспільним інтересам</a:t>
          </a:r>
          <a:r>
            <a:rPr lang="uk-UA" sz="2500" kern="1200" noProof="0" dirty="0" smtClean="0"/>
            <a:t>: чи сприяє подія реальному благу?</a:t>
          </a:r>
          <a:endParaRPr lang="uk-UA" sz="2500" kern="1200" noProof="0" dirty="0"/>
        </a:p>
      </dsp:txBody>
      <dsp:txXfrm>
        <a:off x="0" y="1978662"/>
        <a:ext cx="6862944" cy="2913750"/>
      </dsp:txXfrm>
    </dsp:sp>
    <dsp:sp modelId="{7CB7CD6D-EE84-4618-AF0A-3D26D4DBE1A8}">
      <dsp:nvSpPr>
        <dsp:cNvPr id="0" name=""/>
        <dsp:cNvSpPr/>
      </dsp:nvSpPr>
      <dsp:spPr>
        <a:xfrm>
          <a:off x="343147" y="1609662"/>
          <a:ext cx="4804060" cy="7380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1582" tIns="0" rIns="181582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1" kern="1200" dirty="0" smtClean="0"/>
            <a:t>Критерії етичності маніпуляції:</a:t>
          </a:r>
          <a:endParaRPr lang="uk-UA" sz="2500" b="1" kern="1200" dirty="0"/>
        </a:p>
      </dsp:txBody>
      <dsp:txXfrm>
        <a:off x="379173" y="1645688"/>
        <a:ext cx="4732008" cy="665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86EDDB-B608-46C9-96FB-50ED2D3E5910}">
      <dsp:nvSpPr>
        <dsp:cNvPr id="0" name=""/>
        <dsp:cNvSpPr/>
      </dsp:nvSpPr>
      <dsp:spPr>
        <a:xfrm>
          <a:off x="393210" y="611256"/>
          <a:ext cx="9323123" cy="487654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3394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Контроль інформації:</a:t>
          </a:r>
          <a:r>
            <a:rPr lang="uk-UA" sz="2400" kern="1200" dirty="0" smtClean="0"/>
            <a:t> організація подій з конкретним інформаційним </a:t>
          </a:r>
          <a:r>
            <a:rPr lang="uk-UA" sz="2400" kern="1200" dirty="0" err="1" smtClean="0"/>
            <a:t>наративом</a:t>
          </a:r>
          <a:r>
            <a:rPr lang="uk-UA" sz="2400" kern="1200" dirty="0" smtClean="0"/>
            <a:t> для впливу на суспільство.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Вибір цільової аудиторії:</a:t>
          </a:r>
          <a:r>
            <a:rPr lang="uk-UA" sz="2400" kern="1200" dirty="0" smtClean="0"/>
            <a:t> спеціальне орієнтування на певні групи населення для досягнення конкретних цілей.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Емоційний вплив:</a:t>
          </a:r>
          <a:r>
            <a:rPr lang="uk-UA" sz="2400" kern="1200" dirty="0" smtClean="0"/>
            <a:t> створення подій, які викликають сильні емоції, що змушують людей змінювати свою поведінку або погляди.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Символічний вплив:</a:t>
          </a:r>
          <a:r>
            <a:rPr lang="uk-UA" sz="2400" kern="1200" dirty="0" smtClean="0"/>
            <a:t> використання символів, знаків або меседжів для впливу на суспільні настрої.</a:t>
          </a:r>
          <a:endParaRPr lang="uk-UA" sz="2400" kern="1200" dirty="0"/>
        </a:p>
      </dsp:txBody>
      <dsp:txXfrm>
        <a:off x="393210" y="611256"/>
        <a:ext cx="9323123" cy="4876547"/>
      </dsp:txXfrm>
    </dsp:sp>
    <dsp:sp modelId="{D7B75EC7-9A73-4225-8F2D-F2AE8EDA0B6D}">
      <dsp:nvSpPr>
        <dsp:cNvPr id="0" name=""/>
        <dsp:cNvSpPr/>
      </dsp:nvSpPr>
      <dsp:spPr>
        <a:xfrm>
          <a:off x="0" y="1169448"/>
          <a:ext cx="2039433" cy="305914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86EDDB-B608-46C9-96FB-50ED2D3E5910}">
      <dsp:nvSpPr>
        <dsp:cNvPr id="0" name=""/>
        <dsp:cNvSpPr/>
      </dsp:nvSpPr>
      <dsp:spPr>
        <a:xfrm>
          <a:off x="336440" y="878840"/>
          <a:ext cx="7977105" cy="417250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487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u="sng" kern="1200" dirty="0" smtClean="0"/>
            <a:t>Механізм соціальних змін через маніпуляцію</a:t>
          </a:r>
          <a:r>
            <a:rPr lang="uk-UA" sz="2200" b="1" kern="1200" dirty="0" smtClean="0"/>
            <a:t>:</a:t>
          </a:r>
          <a:r>
            <a:rPr lang="uk-UA" sz="2200" kern="1200" dirty="0" smtClean="0"/>
            <a:t> </a:t>
          </a:r>
          <a:endParaRPr lang="uk-UA" sz="22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/>
            <a:t>Ідеологічний вплив:</a:t>
          </a:r>
          <a:r>
            <a:rPr lang="uk-UA" sz="2400" kern="1200" dirty="0" smtClean="0"/>
            <a:t> події можуть впливати на формування нових соціальних ідеологій або зміну існуючих.</a:t>
          </a:r>
          <a:endParaRPr lang="uk-UA" sz="24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/>
            <a:t>Мобілізація соціальних груп:</a:t>
          </a:r>
          <a:r>
            <a:rPr lang="uk-UA" sz="2400" kern="1200" dirty="0" smtClean="0"/>
            <a:t> події можуть об'єднувати різні соціальні групи для досягнення спільних цілей, що призводить до змін у суспільстві.</a:t>
          </a:r>
          <a:endParaRPr lang="uk-UA" sz="24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/>
            <a:t>Перерозподіл ресурсів і впливу:</a:t>
          </a:r>
          <a:r>
            <a:rPr lang="uk-UA" sz="2400" kern="1200" dirty="0" smtClean="0"/>
            <a:t> через події можуть змінюватися економічні, соціальні чи політичні відносини в суспільстві.</a:t>
          </a:r>
          <a:endParaRPr lang="uk-UA" sz="2400" kern="1200" dirty="0"/>
        </a:p>
      </dsp:txBody>
      <dsp:txXfrm>
        <a:off x="336440" y="878840"/>
        <a:ext cx="7977105" cy="4172500"/>
      </dsp:txXfrm>
    </dsp:sp>
    <dsp:sp modelId="{D7B75EC7-9A73-4225-8F2D-F2AE8EDA0B6D}">
      <dsp:nvSpPr>
        <dsp:cNvPr id="0" name=""/>
        <dsp:cNvSpPr/>
      </dsp:nvSpPr>
      <dsp:spPr>
        <a:xfrm>
          <a:off x="0" y="1356444"/>
          <a:ext cx="1744991" cy="261748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421B29-C6E4-439D-9A4A-4BF8AA4F912F}">
      <dsp:nvSpPr>
        <dsp:cNvPr id="0" name=""/>
        <dsp:cNvSpPr/>
      </dsp:nvSpPr>
      <dsp:spPr>
        <a:xfrm>
          <a:off x="202798" y="1283"/>
          <a:ext cx="4684891" cy="3227890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98A24-67D0-4E34-B993-FCE23A32C73B}">
      <dsp:nvSpPr>
        <dsp:cNvPr id="0" name=""/>
        <dsp:cNvSpPr/>
      </dsp:nvSpPr>
      <dsp:spPr>
        <a:xfrm>
          <a:off x="202798" y="3229173"/>
          <a:ext cx="4684891" cy="1738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noProof="0" dirty="0" smtClean="0"/>
            <a:t>Майдан 2013–2014 в Україні</a:t>
          </a:r>
          <a:r>
            <a:rPr lang="uk-UA" sz="2200" kern="1200" noProof="0" dirty="0" smtClean="0"/>
            <a:t> — на початку був студентською акцією, через емоційне залучення та поширення в соцмережах став масштабним </a:t>
          </a:r>
          <a:r>
            <a:rPr lang="ru-RU" sz="2200" kern="1200" dirty="0" smtClean="0"/>
            <a:t>протестом.</a:t>
          </a:r>
          <a:endParaRPr lang="uk-UA" sz="2200" kern="1200" dirty="0"/>
        </a:p>
      </dsp:txBody>
      <dsp:txXfrm>
        <a:off x="202798" y="3229173"/>
        <a:ext cx="4684891" cy="1738094"/>
      </dsp:txXfrm>
    </dsp:sp>
    <dsp:sp modelId="{60FBB75C-CA98-40D8-8C6B-5421AD29CC0E}">
      <dsp:nvSpPr>
        <dsp:cNvPr id="0" name=""/>
        <dsp:cNvSpPr/>
      </dsp:nvSpPr>
      <dsp:spPr>
        <a:xfrm>
          <a:off x="5356375" y="1283"/>
          <a:ext cx="4684891" cy="3227890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5DC23-378C-4340-A7A6-A467196EEB08}">
      <dsp:nvSpPr>
        <dsp:cNvPr id="0" name=""/>
        <dsp:cNvSpPr/>
      </dsp:nvSpPr>
      <dsp:spPr>
        <a:xfrm>
          <a:off x="5356375" y="3229173"/>
          <a:ext cx="4684891" cy="1738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noProof="0" dirty="0" smtClean="0"/>
            <a:t>"</a:t>
          </a:r>
          <a:r>
            <a:rPr lang="uk-UA" sz="2200" b="1" kern="1200" noProof="0" dirty="0" err="1" smtClean="0"/>
            <a:t>Black</a:t>
          </a:r>
          <a:r>
            <a:rPr lang="uk-UA" sz="2200" b="1" kern="1200" noProof="0" dirty="0" smtClean="0"/>
            <a:t> </a:t>
          </a:r>
          <a:r>
            <a:rPr lang="uk-UA" sz="2200" b="1" kern="1200" noProof="0" dirty="0" err="1" smtClean="0"/>
            <a:t>Lives</a:t>
          </a:r>
          <a:r>
            <a:rPr lang="uk-UA" sz="2200" b="1" kern="1200" noProof="0" dirty="0" smtClean="0"/>
            <a:t> </a:t>
          </a:r>
          <a:r>
            <a:rPr lang="uk-UA" sz="2200" b="1" kern="1200" noProof="0" dirty="0" err="1" smtClean="0"/>
            <a:t>Matter</a:t>
          </a:r>
          <a:r>
            <a:rPr lang="uk-UA" sz="2200" b="1" kern="1200" noProof="0" dirty="0" smtClean="0"/>
            <a:t>" у США</a:t>
          </a:r>
          <a:r>
            <a:rPr lang="uk-UA" sz="2200" kern="1200" noProof="0" dirty="0" smtClean="0"/>
            <a:t> — локальний протест перетворився на глобальний рух завдяки емоційному висвітленню в соцмережах</a:t>
          </a:r>
          <a:r>
            <a:rPr lang="ru-RU" sz="2200" kern="1200" dirty="0" smtClean="0"/>
            <a:t>.</a:t>
          </a:r>
          <a:endParaRPr lang="ru-RU" sz="2200" kern="1200" dirty="0"/>
        </a:p>
      </dsp:txBody>
      <dsp:txXfrm>
        <a:off x="5356375" y="3229173"/>
        <a:ext cx="4684891" cy="17380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2AC8B-7991-4AE1-95AC-380DFF14D74F}">
      <dsp:nvSpPr>
        <dsp:cNvPr id="0" name=""/>
        <dsp:cNvSpPr/>
      </dsp:nvSpPr>
      <dsp:spPr>
        <a:xfrm>
          <a:off x="1158846" y="2954"/>
          <a:ext cx="4865798" cy="363221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80010" rIns="26670" bIns="266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b="1" u="sng" kern="1200" dirty="0" smtClean="0"/>
            <a:t>Організатори заздалегідь планували:</a:t>
          </a:r>
          <a:endParaRPr lang="uk-UA" sz="2100" b="1" u="sng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kern="1200" noProof="0" dirty="0" smtClean="0"/>
            <a:t>Коли і де відбуватиметься марш.</a:t>
          </a:r>
          <a:endParaRPr lang="uk-UA" sz="2100" kern="1200" noProof="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kern="1200" noProof="0" dirty="0" smtClean="0"/>
            <a:t>Які меседжі звучатимуть на плакатах і у виступах.</a:t>
          </a:r>
          <a:endParaRPr lang="uk-UA" sz="2100" kern="1200" noProof="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kern="1200" noProof="0" dirty="0" smtClean="0"/>
            <a:t>Хто виступить першим, хто буде в центрі уваги (часто діти або молодь для емоційного ефекту).</a:t>
          </a:r>
          <a:endParaRPr lang="uk-UA" sz="2100" kern="1200" noProof="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kern="1200" noProof="0" dirty="0" smtClean="0"/>
            <a:t>Як виглядатимуть візуальні символи (зелений колір, гасла про майбутнє планети).</a:t>
          </a:r>
          <a:r>
            <a:rPr lang="ru-RU" sz="2100" kern="1200" dirty="0" smtClean="0"/>
            <a:t/>
          </a:r>
          <a:br>
            <a:rPr lang="ru-RU" sz="2100" kern="1200" dirty="0" smtClean="0"/>
          </a:br>
          <a:endParaRPr lang="ru-RU" sz="2100" kern="1200" dirty="0"/>
        </a:p>
      </dsp:txBody>
      <dsp:txXfrm>
        <a:off x="1243953" y="88061"/>
        <a:ext cx="4695584" cy="3547108"/>
      </dsp:txXfrm>
    </dsp:sp>
    <dsp:sp modelId="{651DCAE1-1B20-4BCA-A3C6-03676E785E59}">
      <dsp:nvSpPr>
        <dsp:cNvPr id="0" name=""/>
        <dsp:cNvSpPr/>
      </dsp:nvSpPr>
      <dsp:spPr>
        <a:xfrm>
          <a:off x="1158846" y="3635170"/>
          <a:ext cx="4865798" cy="1561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Марші за клімат "</a:t>
          </a:r>
          <a:r>
            <a:rPr lang="en-US" sz="2400" b="1" kern="1200" dirty="0" smtClean="0"/>
            <a:t>Fridays for Future"</a:t>
          </a:r>
          <a:r>
            <a:rPr lang="en-US" sz="2400" kern="1200" dirty="0" smtClean="0"/>
            <a:t> (</a:t>
          </a:r>
          <a:r>
            <a:rPr lang="uk-UA" sz="2400" kern="1200" dirty="0" smtClean="0"/>
            <a:t>Грета </a:t>
          </a:r>
          <a:r>
            <a:rPr lang="uk-UA" sz="2400" kern="1200" dirty="0" err="1" smtClean="0"/>
            <a:t>Тунберг</a:t>
          </a:r>
          <a:r>
            <a:rPr lang="uk-UA" sz="2400" kern="1200" dirty="0" smtClean="0"/>
            <a:t>, глобальні кліматичні страйки). </a:t>
          </a:r>
          <a:endParaRPr lang="uk-UA" sz="2400" kern="1200" dirty="0"/>
        </a:p>
      </dsp:txBody>
      <dsp:txXfrm>
        <a:off x="1158846" y="3635170"/>
        <a:ext cx="3426618" cy="1561852"/>
      </dsp:txXfrm>
    </dsp:sp>
    <dsp:sp modelId="{843A937E-53ED-4717-BACE-9BAA96C29232}">
      <dsp:nvSpPr>
        <dsp:cNvPr id="0" name=""/>
        <dsp:cNvSpPr/>
      </dsp:nvSpPr>
      <dsp:spPr>
        <a:xfrm>
          <a:off x="4723110" y="3883256"/>
          <a:ext cx="1703029" cy="170302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2AC8B-7991-4AE1-95AC-380DFF14D74F}">
      <dsp:nvSpPr>
        <dsp:cNvPr id="0" name=""/>
        <dsp:cNvSpPr/>
      </dsp:nvSpPr>
      <dsp:spPr>
        <a:xfrm>
          <a:off x="1092265" y="4386"/>
          <a:ext cx="4988809" cy="372404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83820" rIns="27940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b="0" u="none" kern="1200" dirty="0" smtClean="0"/>
            <a:t>Створення платформи для збору коштів та </a:t>
          </a:r>
          <a:r>
            <a:rPr lang="uk-UA" sz="2200" b="0" u="none" kern="1200" dirty="0" err="1" smtClean="0"/>
            <a:t>дронів</a:t>
          </a:r>
          <a:r>
            <a:rPr lang="uk-UA" sz="2200" b="0" u="none" kern="1200" dirty="0" smtClean="0"/>
            <a:t> для ЗСУ.
Активне залучення громадськості через </a:t>
          </a:r>
          <a:r>
            <a:rPr lang="uk-UA" sz="2200" b="0" u="none" kern="1200" dirty="0" err="1" smtClean="0"/>
            <a:t>соцмережі</a:t>
          </a:r>
          <a:r>
            <a:rPr lang="uk-UA" sz="2200" b="0" u="none" kern="1200" dirty="0" smtClean="0"/>
            <a:t>: "Стань частиною Армії </a:t>
          </a:r>
          <a:r>
            <a:rPr lang="uk-UA" sz="2200" b="0" u="none" kern="1200" dirty="0" err="1" smtClean="0"/>
            <a:t>дронів</a:t>
          </a:r>
          <a:r>
            <a:rPr lang="uk-UA" sz="2200" b="0" u="none" kern="1200" dirty="0" smtClean="0"/>
            <a:t>!"
Люди самі пропонували ідеї, допомагали збирати </a:t>
          </a:r>
          <a:r>
            <a:rPr lang="uk-UA" sz="2200" b="0" u="none" kern="1200" dirty="0" err="1" smtClean="0"/>
            <a:t>дрони</a:t>
          </a:r>
          <a:r>
            <a:rPr lang="uk-UA" sz="2200" b="0" u="none" kern="1200" dirty="0" smtClean="0"/>
            <a:t>, гроші, поширювали інформацію.</a:t>
          </a:r>
          <a:endParaRPr lang="uk-UA" sz="2200" b="0" u="none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b="1" i="1" u="none" kern="1200" dirty="0" smtClean="0"/>
            <a:t>Мета</a:t>
          </a:r>
          <a:r>
            <a:rPr lang="uk-UA" sz="2200" b="0" u="none" kern="1200" dirty="0" smtClean="0"/>
            <a:t>: швидко мобілізувати суспільство для підтримки оборони через мінімальну участь кожного.</a:t>
          </a:r>
          <a:endParaRPr lang="uk-UA" sz="2200" b="0" u="none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/>
          </a:r>
          <a:br>
            <a:rPr lang="ru-RU" sz="2100" kern="1200" dirty="0" smtClean="0"/>
          </a:br>
          <a:endParaRPr lang="ru-RU" sz="2100" kern="1200" dirty="0"/>
        </a:p>
      </dsp:txBody>
      <dsp:txXfrm>
        <a:off x="1179524" y="91645"/>
        <a:ext cx="4814291" cy="3636782"/>
      </dsp:txXfrm>
    </dsp:sp>
    <dsp:sp modelId="{651DCAE1-1B20-4BCA-A3C6-03676E785E59}">
      <dsp:nvSpPr>
        <dsp:cNvPr id="0" name=""/>
        <dsp:cNvSpPr/>
      </dsp:nvSpPr>
      <dsp:spPr>
        <a:xfrm>
          <a:off x="1092265" y="3728427"/>
          <a:ext cx="4988809" cy="16013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"</a:t>
          </a:r>
          <a:r>
            <a:rPr lang="uk-UA" sz="2400" b="1" kern="1200" noProof="0" dirty="0" smtClean="0"/>
            <a:t>Армія </a:t>
          </a:r>
          <a:r>
            <a:rPr lang="uk-UA" sz="2400" b="1" kern="1200" noProof="0" dirty="0" err="1" smtClean="0"/>
            <a:t>дронів</a:t>
          </a:r>
          <a:r>
            <a:rPr lang="uk-UA" sz="2400" b="1" kern="1200" noProof="0" dirty="0" smtClean="0"/>
            <a:t>" в Україні (2022) — </a:t>
          </a:r>
          <a:r>
            <a:rPr lang="uk-UA" sz="2400" b="0" kern="1200" noProof="0" dirty="0" smtClean="0"/>
            <a:t>ініціатива Міністерства цифрової трансформації.</a:t>
          </a:r>
          <a:endParaRPr lang="uk-UA" sz="2400" b="0" kern="1200" noProof="0" dirty="0"/>
        </a:p>
      </dsp:txBody>
      <dsp:txXfrm>
        <a:off x="1092265" y="3728427"/>
        <a:ext cx="3513246" cy="1601337"/>
      </dsp:txXfrm>
    </dsp:sp>
    <dsp:sp modelId="{843A937E-53ED-4717-BACE-9BAA96C29232}">
      <dsp:nvSpPr>
        <dsp:cNvPr id="0" name=""/>
        <dsp:cNvSpPr/>
      </dsp:nvSpPr>
      <dsp:spPr>
        <a:xfrm>
          <a:off x="4746637" y="3982785"/>
          <a:ext cx="1746083" cy="174608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CB347-18AE-4093-B175-9C8A1BDA510B}">
      <dsp:nvSpPr>
        <dsp:cNvPr id="0" name=""/>
        <dsp:cNvSpPr/>
      </dsp:nvSpPr>
      <dsp:spPr>
        <a:xfrm>
          <a:off x="1031184" y="3683"/>
          <a:ext cx="4990036" cy="372495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Кампанія проводилася через </a:t>
          </a:r>
          <a:r>
            <a:rPr lang="uk-UA" sz="2400" kern="1200" dirty="0" err="1" smtClean="0"/>
            <a:t>соцмережі</a:t>
          </a:r>
          <a:r>
            <a:rPr lang="uk-UA" sz="2400" kern="1200" dirty="0" smtClean="0"/>
            <a:t>, де кожен українець міг долучитися, зробивши </a:t>
          </a:r>
          <a:r>
            <a:rPr lang="uk-UA" sz="2400" kern="1200" dirty="0" err="1" smtClean="0"/>
            <a:t>донат</a:t>
          </a:r>
          <a:r>
            <a:rPr lang="uk-UA" sz="2400" kern="1200" dirty="0" smtClean="0"/>
            <a:t>.
 </a:t>
          </a:r>
          <a:r>
            <a:rPr lang="uk-UA" sz="2400" kern="1200" dirty="0" err="1" smtClean="0"/>
            <a:t>Краудсорсинг</a:t>
          </a:r>
          <a:r>
            <a:rPr lang="uk-UA" sz="2400" kern="1200" dirty="0" smtClean="0"/>
            <a:t> спрацював настільки </a:t>
          </a:r>
          <a:r>
            <a:rPr lang="uk-UA" sz="2400" kern="1200" dirty="0" err="1" smtClean="0"/>
            <a:t>потужно</a:t>
          </a:r>
          <a:r>
            <a:rPr lang="uk-UA" sz="2400" kern="1200" dirty="0" smtClean="0"/>
            <a:t>, що коштів вистачило не лише на один </a:t>
          </a:r>
          <a:r>
            <a:rPr lang="uk-UA" sz="2400" kern="1200" dirty="0" err="1" smtClean="0"/>
            <a:t>дрон</a:t>
          </a:r>
          <a:r>
            <a:rPr lang="uk-UA" sz="2400" kern="1200" dirty="0" smtClean="0"/>
            <a:t>, а й на декілька додаткових потреб армії.</a:t>
          </a:r>
          <a:r>
            <a:rPr lang="ru-RU" sz="2400" kern="1200" dirty="0" smtClean="0"/>
            <a:t/>
          </a:r>
          <a:br>
            <a:rPr lang="ru-RU" sz="2400" kern="1200" dirty="0" smtClean="0"/>
          </a:br>
          <a:endParaRPr lang="uk-UA" sz="2400" kern="1200" dirty="0"/>
        </a:p>
      </dsp:txBody>
      <dsp:txXfrm>
        <a:off x="1118464" y="90963"/>
        <a:ext cx="4815476" cy="3637676"/>
      </dsp:txXfrm>
    </dsp:sp>
    <dsp:sp modelId="{6F99DCDF-42EA-4662-946E-24FADDEA3AD2}">
      <dsp:nvSpPr>
        <dsp:cNvPr id="0" name=""/>
        <dsp:cNvSpPr/>
      </dsp:nvSpPr>
      <dsp:spPr>
        <a:xfrm>
          <a:off x="1031184" y="3728639"/>
          <a:ext cx="4990036" cy="16017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/>
            <a:t>Збір</a:t>
          </a:r>
          <a:r>
            <a:rPr lang="ru-RU" sz="2800" b="1" kern="1200" dirty="0" smtClean="0"/>
            <a:t> </a:t>
          </a:r>
          <a:r>
            <a:rPr lang="ru-RU" sz="2800" b="1" kern="1200" dirty="0" err="1" smtClean="0"/>
            <a:t>коштів</a:t>
          </a:r>
          <a:r>
            <a:rPr lang="ru-RU" sz="2800" b="1" kern="1200" dirty="0" smtClean="0"/>
            <a:t> на "</a:t>
          </a:r>
          <a:r>
            <a:rPr lang="ru-RU" sz="2800" b="1" kern="1200" dirty="0" err="1" smtClean="0"/>
            <a:t>Байрактар</a:t>
          </a:r>
          <a:r>
            <a:rPr lang="ru-RU" sz="2800" b="1" kern="1200" dirty="0" smtClean="0"/>
            <a:t>" </a:t>
          </a:r>
          <a:r>
            <a:rPr lang="ru-RU" sz="2800" b="0" kern="1200" dirty="0" smtClean="0"/>
            <a:t>для ЗСУ через фонд </a:t>
          </a:r>
          <a:r>
            <a:rPr lang="ru-RU" sz="2800" b="0" kern="1200" dirty="0" err="1" smtClean="0"/>
            <a:t>Сергія</a:t>
          </a:r>
          <a:r>
            <a:rPr lang="ru-RU" sz="2800" b="0" kern="1200" dirty="0" smtClean="0"/>
            <a:t> Притули (2022 </a:t>
          </a:r>
          <a:r>
            <a:rPr lang="ru-RU" sz="2800" b="0" kern="1200" dirty="0" err="1" smtClean="0"/>
            <a:t>рік</a:t>
          </a:r>
          <a:r>
            <a:rPr lang="ru-RU" sz="2800" b="0" kern="1200" dirty="0" smtClean="0"/>
            <a:t>).</a:t>
          </a:r>
          <a:endParaRPr lang="uk-UA" sz="2800" b="0" kern="1200" dirty="0"/>
        </a:p>
      </dsp:txBody>
      <dsp:txXfrm>
        <a:off x="1031184" y="3728639"/>
        <a:ext cx="3514109" cy="1601731"/>
      </dsp:txXfrm>
    </dsp:sp>
    <dsp:sp modelId="{DC87C650-B59E-440A-B339-AE38045EDB39}">
      <dsp:nvSpPr>
        <dsp:cNvPr id="0" name=""/>
        <dsp:cNvSpPr/>
      </dsp:nvSpPr>
      <dsp:spPr>
        <a:xfrm>
          <a:off x="4686454" y="3983060"/>
          <a:ext cx="1746512" cy="174651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2AC8B-7991-4AE1-95AC-380DFF14D74F}">
      <dsp:nvSpPr>
        <dsp:cNvPr id="0" name=""/>
        <dsp:cNvSpPr/>
      </dsp:nvSpPr>
      <dsp:spPr>
        <a:xfrm>
          <a:off x="846202" y="2236"/>
          <a:ext cx="4365017" cy="32583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noProof="0" dirty="0" smtClean="0"/>
            <a:t>Проста ідея: залишити жовту стрічку в публічному місці як символ опору.</a:t>
          </a:r>
          <a:endParaRPr lang="uk-UA" sz="1900" kern="1200" noProof="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noProof="0" dirty="0" smtClean="0"/>
            <a:t>Кампанія стала вірусною завдяки фото і відео, які масово поширювалися у соцмережах.</a:t>
          </a:r>
          <a:endParaRPr lang="uk-UA" sz="1900" kern="1200" noProof="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noProof="0" dirty="0" smtClean="0"/>
            <a:t>Люди самі творили </a:t>
          </a:r>
          <a:r>
            <a:rPr lang="uk-UA" sz="1900" kern="1200" noProof="0" dirty="0" err="1" smtClean="0"/>
            <a:t>меми</a:t>
          </a:r>
          <a:r>
            <a:rPr lang="uk-UA" sz="1900" kern="1200" noProof="0" dirty="0" smtClean="0"/>
            <a:t>, фотографували стрічки у своїх містах.</a:t>
          </a:r>
          <a:br>
            <a:rPr lang="uk-UA" sz="1900" kern="1200" noProof="0" dirty="0" smtClean="0"/>
          </a:br>
          <a:r>
            <a:rPr lang="uk-UA" sz="1900" b="1" kern="1200" noProof="0" dirty="0" smtClean="0"/>
            <a:t>Мета:</a:t>
          </a:r>
          <a:r>
            <a:rPr lang="uk-UA" sz="1900" kern="1200" noProof="0" dirty="0" smtClean="0"/>
            <a:t> підняти моральний дух і створити відчуття спільноти через простий візуальний символ.</a:t>
          </a:r>
          <a:endParaRPr lang="uk-UA" sz="1900" kern="1200" noProof="0" dirty="0"/>
        </a:p>
      </dsp:txBody>
      <dsp:txXfrm>
        <a:off x="922550" y="78584"/>
        <a:ext cx="4212321" cy="3182045"/>
      </dsp:txXfrm>
    </dsp:sp>
    <dsp:sp modelId="{651DCAE1-1B20-4BCA-A3C6-03676E785E59}">
      <dsp:nvSpPr>
        <dsp:cNvPr id="0" name=""/>
        <dsp:cNvSpPr/>
      </dsp:nvSpPr>
      <dsp:spPr>
        <a:xfrm>
          <a:off x="846202" y="3260629"/>
          <a:ext cx="4365017" cy="140110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err="1" smtClean="0"/>
            <a:t>Меми</a:t>
          </a:r>
          <a:r>
            <a:rPr lang="uk-UA" sz="2000" b="1" kern="1200" noProof="0" dirty="0" smtClean="0"/>
            <a:t> та </a:t>
          </a:r>
          <a:r>
            <a:rPr lang="uk-UA" sz="2000" b="1" kern="1200" noProof="0" dirty="0" err="1" smtClean="0"/>
            <a:t>флешмоб</a:t>
          </a:r>
          <a:r>
            <a:rPr lang="uk-UA" sz="2000" b="1" kern="1200" noProof="0" dirty="0" smtClean="0"/>
            <a:t> #</a:t>
          </a:r>
          <a:r>
            <a:rPr lang="uk-UA" sz="2000" b="1" kern="1200" noProof="0" dirty="0" err="1" smtClean="0"/>
            <a:t>ЖовтаСтрічка</a:t>
          </a:r>
          <a:r>
            <a:rPr lang="uk-UA" sz="2000" kern="1200" noProof="0" dirty="0" smtClean="0"/>
            <a:t> в окупованих територіях України (з 2022).</a:t>
          </a:r>
          <a:endParaRPr lang="uk-UA" sz="2000" kern="1200" noProof="0" dirty="0"/>
        </a:p>
      </dsp:txBody>
      <dsp:txXfrm>
        <a:off x="846202" y="3260629"/>
        <a:ext cx="3073956" cy="1401109"/>
      </dsp:txXfrm>
    </dsp:sp>
    <dsp:sp modelId="{843A937E-53ED-4717-BACE-9BAA96C29232}">
      <dsp:nvSpPr>
        <dsp:cNvPr id="0" name=""/>
        <dsp:cNvSpPr/>
      </dsp:nvSpPr>
      <dsp:spPr>
        <a:xfrm>
          <a:off x="4043637" y="3483183"/>
          <a:ext cx="1527756" cy="152775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534991-0429-408E-81C0-E3E2F2697C46}">
      <dsp:nvSpPr>
        <dsp:cNvPr id="0" name=""/>
        <dsp:cNvSpPr/>
      </dsp:nvSpPr>
      <dsp:spPr>
        <a:xfrm>
          <a:off x="5949886" y="2236"/>
          <a:ext cx="4365017" cy="32583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Українці в соцмережах ділилися відео, де іноземці або підозрілі люди намагалися вимовити слово "паляниця" — такий тест допомагав ідентифікувати українців.
 </a:t>
          </a:r>
          <a:r>
            <a:rPr lang="uk-UA" sz="2000" kern="1200" dirty="0" err="1" smtClean="0"/>
            <a:t>Мем</a:t>
          </a:r>
          <a:r>
            <a:rPr lang="uk-UA" sz="2000" kern="1200" dirty="0" smtClean="0"/>
            <a:t> став вірусним, об'єднавши людей у гумористичний спосіб і водночас підтримуючи патріотичний дух.</a:t>
          </a:r>
          <a:endParaRPr lang="ru-RU" sz="2000" kern="1200" dirty="0"/>
        </a:p>
      </dsp:txBody>
      <dsp:txXfrm>
        <a:off x="6026234" y="78584"/>
        <a:ext cx="4212321" cy="3182045"/>
      </dsp:txXfrm>
    </dsp:sp>
    <dsp:sp modelId="{1A295414-D312-4E2B-9145-87CB809B09A8}">
      <dsp:nvSpPr>
        <dsp:cNvPr id="0" name=""/>
        <dsp:cNvSpPr/>
      </dsp:nvSpPr>
      <dsp:spPr>
        <a:xfrm>
          <a:off x="5949886" y="3260629"/>
          <a:ext cx="4365017" cy="1401109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0" rIns="31750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1" kern="1200" dirty="0" err="1" smtClean="0"/>
            <a:t>Флешмоб</a:t>
          </a:r>
          <a:r>
            <a:rPr lang="uk-UA" sz="2500" b="1" kern="1200" dirty="0" smtClean="0"/>
            <a:t> "Паляниця </a:t>
          </a:r>
          <a:r>
            <a:rPr lang="en-US" sz="2500" b="1" kern="1200" dirty="0" smtClean="0"/>
            <a:t>Challenge" </a:t>
          </a:r>
          <a:r>
            <a:rPr lang="uk-UA" sz="2500" kern="1200" dirty="0" smtClean="0"/>
            <a:t>на початку повномасштабної війни 2022 року.</a:t>
          </a:r>
          <a:endParaRPr lang="ru-RU" sz="2500" kern="1200" dirty="0"/>
        </a:p>
      </dsp:txBody>
      <dsp:txXfrm>
        <a:off x="5949886" y="3260629"/>
        <a:ext cx="3073956" cy="1401109"/>
      </dsp:txXfrm>
    </dsp:sp>
    <dsp:sp modelId="{E8963EC3-6386-4BED-9520-4B9088E11EEC}">
      <dsp:nvSpPr>
        <dsp:cNvPr id="0" name=""/>
        <dsp:cNvSpPr/>
      </dsp:nvSpPr>
      <dsp:spPr>
        <a:xfrm>
          <a:off x="9147321" y="3483183"/>
          <a:ext cx="1527756" cy="152775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2AC8B-7991-4AE1-95AC-380DFF14D74F}">
      <dsp:nvSpPr>
        <dsp:cNvPr id="0" name=""/>
        <dsp:cNvSpPr/>
      </dsp:nvSpPr>
      <dsp:spPr>
        <a:xfrm>
          <a:off x="1125081" y="4094"/>
          <a:ext cx="5138692" cy="383592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83820" rIns="27940" bIns="27940" numCol="1" spcCol="1270" anchor="t" anchorCtr="0">
          <a:noAutofit/>
        </a:bodyPr>
        <a:lstStyle/>
        <a:p>
          <a:pPr marL="228600" lvl="1" indent="-228600" algn="l" defTabSz="9556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50" b="1" i="1" kern="1200" dirty="0" err="1" smtClean="0"/>
            <a:t>Таргетована</a:t>
          </a:r>
          <a:r>
            <a:rPr lang="ru-RU" sz="2150" b="1" i="1" kern="1200" dirty="0" smtClean="0"/>
            <a:t> реклама у </a:t>
          </a:r>
          <a:r>
            <a:rPr lang="ru-RU" sz="2150" b="1" i="1" kern="1200" dirty="0" err="1" smtClean="0"/>
            <a:t>Facebook</a:t>
          </a:r>
          <a:r>
            <a:rPr lang="ru-RU" sz="2150" b="1" i="1" kern="1200" dirty="0" smtClean="0"/>
            <a:t>, </a:t>
          </a:r>
          <a:r>
            <a:rPr lang="ru-RU" sz="2150" b="1" i="1" kern="1200" dirty="0" err="1" smtClean="0"/>
            <a:t>Instagram</a:t>
          </a:r>
          <a:r>
            <a:rPr lang="ru-RU" sz="2150" b="1" i="1" kern="1200" dirty="0" smtClean="0"/>
            <a:t>: </a:t>
          </a:r>
          <a:r>
            <a:rPr lang="ru-RU" sz="2150" kern="1200" dirty="0" smtClean="0"/>
            <a:t>на молодь (18–30 </a:t>
          </a:r>
          <a:r>
            <a:rPr lang="ru-RU" sz="2150" kern="1200" dirty="0" err="1" smtClean="0"/>
            <a:t>років</a:t>
          </a:r>
          <a:r>
            <a:rPr lang="ru-RU" sz="2150" kern="1200" dirty="0" smtClean="0"/>
            <a:t>) — через </a:t>
          </a:r>
          <a:r>
            <a:rPr lang="ru-RU" sz="2150" kern="1200" dirty="0" err="1" smtClean="0"/>
            <a:t>меми</a:t>
          </a:r>
          <a:r>
            <a:rPr lang="ru-RU" sz="2150" kern="1200" dirty="0" smtClean="0"/>
            <a:t> й </a:t>
          </a:r>
          <a:r>
            <a:rPr lang="ru-RU" sz="2150" kern="1200" dirty="0" err="1" smtClean="0"/>
            <a:t>короткі</a:t>
          </a:r>
          <a:r>
            <a:rPr lang="ru-RU" sz="2150" kern="1200" dirty="0" smtClean="0"/>
            <a:t> </a:t>
          </a:r>
          <a:r>
            <a:rPr lang="ru-RU" sz="2150" kern="1200" dirty="0" err="1" smtClean="0"/>
            <a:t>відео</a:t>
          </a:r>
          <a:r>
            <a:rPr lang="ru-RU" sz="2150" kern="1200" dirty="0" smtClean="0"/>
            <a:t>;</a:t>
          </a:r>
          <a:endParaRPr lang="ru-RU" sz="2150" kern="1200" dirty="0"/>
        </a:p>
        <a:p>
          <a:pPr marL="228600" lvl="1" indent="-228600" algn="l" defTabSz="9556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50" b="1" i="1" kern="1200" dirty="0" smtClean="0"/>
            <a:t>На старших людей </a:t>
          </a:r>
          <a:r>
            <a:rPr lang="ru-RU" sz="2150" kern="1200" dirty="0" smtClean="0"/>
            <a:t>(50+) — через </a:t>
          </a:r>
          <a:r>
            <a:rPr lang="ru-RU" sz="2150" kern="1200" dirty="0" err="1" smtClean="0"/>
            <a:t>серйозні</a:t>
          </a:r>
          <a:r>
            <a:rPr lang="ru-RU" sz="2150" kern="1200" dirty="0" smtClean="0"/>
            <a:t> </a:t>
          </a:r>
          <a:r>
            <a:rPr lang="ru-RU" sz="2150" kern="1200" dirty="0" err="1" smtClean="0"/>
            <a:t>меседжі</a:t>
          </a:r>
          <a:r>
            <a:rPr lang="ru-RU" sz="2150" kern="1200" dirty="0" smtClean="0"/>
            <a:t> про </a:t>
          </a:r>
          <a:r>
            <a:rPr lang="ru-RU" sz="2150" kern="1200" dirty="0" err="1" smtClean="0"/>
            <a:t>ризики</a:t>
          </a:r>
          <a:r>
            <a:rPr lang="ru-RU" sz="2150" kern="1200" dirty="0" smtClean="0"/>
            <a:t> COVID-19.</a:t>
          </a:r>
          <a:endParaRPr lang="ru-RU" sz="2150" kern="1200" dirty="0"/>
        </a:p>
        <a:p>
          <a:pPr marL="228600" lvl="1" indent="-228600" algn="l" defTabSz="9556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50" b="1" i="1" kern="1200" dirty="0" smtClean="0"/>
            <a:t>Географічний </a:t>
          </a:r>
          <a:r>
            <a:rPr lang="uk-UA" sz="2150" b="1" i="1" kern="1200" dirty="0" err="1" smtClean="0"/>
            <a:t>таргетинг</a:t>
          </a:r>
          <a:r>
            <a:rPr lang="uk-UA" sz="2150" kern="1200" dirty="0" smtClean="0"/>
            <a:t>: особлива увага регіонам із низьким рівнем вакцинації.</a:t>
          </a:r>
          <a:br>
            <a:rPr lang="uk-UA" sz="2150" kern="1200" dirty="0" smtClean="0"/>
          </a:br>
          <a:r>
            <a:rPr lang="uk-UA" sz="2150" b="1" kern="1200" dirty="0" smtClean="0"/>
            <a:t>Мета:</a:t>
          </a:r>
          <a:r>
            <a:rPr lang="uk-UA" sz="2150" kern="1200" dirty="0" smtClean="0"/>
            <a:t> підвищити рівень вакцинації серед різних вікових та соціальних груп завдяки персоналізованим меседжам.</a:t>
          </a:r>
          <a:endParaRPr lang="uk-UA" sz="2150" kern="1200" dirty="0"/>
        </a:p>
      </dsp:txBody>
      <dsp:txXfrm>
        <a:off x="1214961" y="93974"/>
        <a:ext cx="4958932" cy="3746045"/>
      </dsp:txXfrm>
    </dsp:sp>
    <dsp:sp modelId="{651DCAE1-1B20-4BCA-A3C6-03676E785E59}">
      <dsp:nvSpPr>
        <dsp:cNvPr id="0" name=""/>
        <dsp:cNvSpPr/>
      </dsp:nvSpPr>
      <dsp:spPr>
        <a:xfrm>
          <a:off x="1125081" y="3840019"/>
          <a:ext cx="5138692" cy="16494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Кампанія з вакцинації від </a:t>
          </a:r>
          <a:r>
            <a:rPr lang="en-US" sz="2200" b="1" kern="1200" dirty="0" smtClean="0"/>
            <a:t>COVID-19 </a:t>
          </a:r>
          <a:r>
            <a:rPr lang="uk-UA" sz="2200" b="1" kern="1200" dirty="0" smtClean="0"/>
            <a:t>в Україні ("Щеплення рятує життя")</a:t>
          </a:r>
          <a:endParaRPr lang="uk-UA" sz="2200" kern="1200" noProof="0" dirty="0"/>
        </a:p>
      </dsp:txBody>
      <dsp:txXfrm>
        <a:off x="1125081" y="3840019"/>
        <a:ext cx="3618797" cy="1649447"/>
      </dsp:txXfrm>
    </dsp:sp>
    <dsp:sp modelId="{843A937E-53ED-4717-BACE-9BAA96C29232}">
      <dsp:nvSpPr>
        <dsp:cNvPr id="0" name=""/>
        <dsp:cNvSpPr/>
      </dsp:nvSpPr>
      <dsp:spPr>
        <a:xfrm>
          <a:off x="4833687" y="4106113"/>
          <a:ext cx="1798542" cy="179854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9510E9-440A-4D39-992B-F533FCDF695E}" type="datetimeFigureOut">
              <a:rPr lang="uk-UA"/>
              <a:pPr>
                <a:defRPr/>
              </a:pPr>
              <a:t>28.04.2025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56BE3EB-B43F-45F9-AC99-517BF61573CF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81711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74062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F915-64BE-479C-BF59-4996C1473477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B678F-2F64-48E1-B5B9-FC4CF6CC658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3415-C268-4B77-BBC9-A666FC615E17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6B399-8CCB-4BD3-B5B4-587A94A0933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2D25-08C5-4E3D-95E7-A903FA933C37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E6A20-FD62-422E-85E3-183D0DCDB3B1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A702-3D32-4566-8106-CA9BF6C3C24F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CB6D-586A-48D1-BE57-A371A8AE3F7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AC94D-DE52-45BA-A8EA-19B23E463430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98DAF-1B89-4D3F-8CDB-6A1FAFEBE7E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44562-EA22-4ECD-B5CB-98A7CB145D49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D6CCF-E82A-41EB-8304-108AC2D3F740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98FBC-B552-402B-9E28-3B8DECF3E468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F4753-3C2B-43AA-ABEF-FE9121C3B6CA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AC4D-C091-4599-9868-36861D3F667E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8D4AD-7F29-4FD4-BFDC-45A387ECEC0E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AD15-254A-48AF-B894-6CDFCC2A8C2E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53CA3-4721-407F-B821-7665DB4CD287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CEE8-DB58-4BA6-B5FA-EEBED7F82F63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83CC5-FF44-4E32-9C41-42616AF1F363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6922-37CB-477B-A946-87CC24234384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27107-F32A-46D9-8347-A2D1645166F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2ECBE7-75E0-410A-8AB8-36B7CE4D508A}" type="datetimeFigureOut">
              <a:rPr lang="ru-RU"/>
              <a:pPr>
                <a:defRPr/>
              </a:pPr>
              <a:t>28.04.2025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1A1288E-79EC-433F-927F-6A6CB80EFC86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93032" y="-535622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1424" y="836712"/>
            <a:ext cx="9825766" cy="376937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Соціальні технології подій</a:t>
            </a: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Лекція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19.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/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</a:b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Використання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соціальних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технологій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 для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впливу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 на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суспільні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процеси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 через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соціальні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події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. </a:t>
            </a:r>
            <a:endParaRPr lang="uk-UA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AC8B3051-FA15-E9D3-85EA-CBB037582B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11320" y="-9872"/>
            <a:ext cx="2757632" cy="194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53909" y="4912357"/>
            <a:ext cx="4803494" cy="1348904"/>
          </a:xfrm>
        </p:spPr>
        <p:txBody>
          <a:bodyPr anchor="b"/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Розробник курсу: </a:t>
            </a:r>
            <a:r>
              <a:rPr lang="uk-UA" sz="2000" dirty="0" err="1" smtClean="0">
                <a:solidFill>
                  <a:schemeClr val="tx1"/>
                </a:solidFill>
              </a:rPr>
              <a:t>к.соц.н</a:t>
            </a:r>
            <a:r>
              <a:rPr lang="uk-UA" sz="2000" dirty="0" smtClean="0">
                <a:solidFill>
                  <a:schemeClr val="tx1"/>
                </a:solidFill>
              </a:rPr>
              <a:t>.,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доцент кафедри соціології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b="1" i="1" dirty="0" smtClean="0">
                <a:solidFill>
                  <a:schemeClr val="tx1"/>
                </a:solidFill>
              </a:rPr>
              <a:t>Пилипенко Яна Сергіївна</a:t>
            </a:r>
            <a:endParaRPr lang="uk-UA" sz="20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64840" y="-622007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31504" y="240622"/>
            <a:ext cx="90010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ru-RU" sz="2400" b="1" dirty="0" smtClean="0"/>
              <a:t>2. </a:t>
            </a:r>
            <a:r>
              <a:rPr lang="ru-RU" sz="2400" b="1" dirty="0" err="1" smtClean="0"/>
              <a:t>Краудсорсинг</a:t>
            </a:r>
            <a:r>
              <a:rPr lang="ru-RU" sz="2400" dirty="0"/>
              <a:t>: </a:t>
            </a:r>
            <a:r>
              <a:rPr lang="uk-UA" sz="2400" dirty="0" smtClean="0"/>
              <a:t>залучення великої кількості людей через </a:t>
            </a:r>
            <a:r>
              <a:rPr lang="uk-UA" sz="2400" dirty="0" err="1" smtClean="0"/>
              <a:t>соцмережі</a:t>
            </a:r>
            <a:r>
              <a:rPr lang="uk-UA" sz="2400" dirty="0" smtClean="0"/>
              <a:t> для організації події</a:t>
            </a:r>
            <a:r>
              <a:rPr lang="ru-RU" sz="2400" dirty="0" smtClean="0"/>
              <a:t>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12892450"/>
              </p:ext>
            </p:extLst>
          </p:nvPr>
        </p:nvGraphicFramePr>
        <p:xfrm>
          <a:off x="5231904" y="1124744"/>
          <a:ext cx="7584986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26161009"/>
              </p:ext>
            </p:extLst>
          </p:nvPr>
        </p:nvGraphicFramePr>
        <p:xfrm>
          <a:off x="-456728" y="1183932"/>
          <a:ext cx="7464152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535237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4760" y="-629208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35360" y="240147"/>
            <a:ext cx="11449272" cy="11629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/>
              <a:t>3. </a:t>
            </a:r>
            <a:r>
              <a:rPr lang="uk-UA" sz="2200" b="1" dirty="0" err="1" smtClean="0"/>
              <a:t>Віральний</a:t>
            </a:r>
            <a:r>
              <a:rPr lang="uk-UA" sz="2200" b="1" dirty="0" smtClean="0"/>
              <a:t> маркетинг: </a:t>
            </a:r>
            <a:r>
              <a:rPr lang="uk-UA" sz="2200" dirty="0" smtClean="0"/>
              <a:t>створення контенту, який люди будуть самостійно поширювати. </a:t>
            </a:r>
            <a:r>
              <a:rPr lang="uk-UA" sz="2200" i="1" dirty="0" smtClean="0"/>
              <a:t>Створення контенту (</a:t>
            </a:r>
            <a:r>
              <a:rPr lang="uk-UA" sz="2200" i="1" dirty="0" err="1" smtClean="0"/>
              <a:t>меми</a:t>
            </a:r>
            <a:r>
              <a:rPr lang="uk-UA" sz="2200" i="1" dirty="0" smtClean="0"/>
              <a:t>, відео, слогани), який люди самі охоче поширюють </a:t>
            </a:r>
            <a:r>
              <a:rPr lang="ru-RU" sz="2200" i="1" dirty="0" smtClean="0"/>
              <a:t>у </a:t>
            </a:r>
            <a:r>
              <a:rPr lang="ru-RU" sz="2200" i="1" dirty="0"/>
              <a:t>соцмережах</a:t>
            </a:r>
            <a:r>
              <a:rPr lang="ru-RU" sz="2200" i="1" dirty="0" smtClean="0"/>
              <a:t>.</a:t>
            </a:r>
            <a:endParaRPr lang="uk-UA" sz="2200" i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31270354"/>
              </p:ext>
            </p:extLst>
          </p:nvPr>
        </p:nvGraphicFramePr>
        <p:xfrm>
          <a:off x="299356" y="1556792"/>
          <a:ext cx="11521280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2699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4760" y="-629208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23392" y="1412776"/>
            <a:ext cx="4392488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/>
              <a:t>4. </a:t>
            </a:r>
            <a:r>
              <a:rPr lang="uk-UA" sz="2200" b="1" dirty="0" err="1" smtClean="0"/>
              <a:t>Таргетована</a:t>
            </a:r>
            <a:r>
              <a:rPr lang="uk-UA" sz="2200" b="1" dirty="0" smtClean="0"/>
              <a:t> реклама</a:t>
            </a:r>
            <a:r>
              <a:rPr lang="uk-UA" sz="2200" dirty="0" smtClean="0"/>
              <a:t>: реклама подій із точним прицілюванням на потрібну аудиторію</a:t>
            </a:r>
            <a:endParaRPr lang="uk-UA" sz="2200" i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00093946"/>
              </p:ext>
            </p:extLst>
          </p:nvPr>
        </p:nvGraphicFramePr>
        <p:xfrm>
          <a:off x="4583832" y="657856"/>
          <a:ext cx="781286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445" y="3610184"/>
            <a:ext cx="4542435" cy="25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29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28936" y="-6026597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Выноска-облако 1"/>
          <p:cNvSpPr/>
          <p:nvPr/>
        </p:nvSpPr>
        <p:spPr>
          <a:xfrm>
            <a:off x="5108700" y="404664"/>
            <a:ext cx="5760640" cy="3528392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800" b="1" dirty="0">
              <a:solidFill>
                <a:schemeClr val="tx1"/>
              </a:solidFill>
            </a:endParaRPr>
          </a:p>
          <a:p>
            <a:pPr lvl="1" algn="ctr"/>
            <a:r>
              <a:rPr lang="uk-UA" sz="2800" b="1" dirty="0" smtClean="0">
                <a:solidFill>
                  <a:schemeClr val="tx1"/>
                </a:solidFill>
              </a:rPr>
              <a:t>Чи можна вважати </a:t>
            </a:r>
            <a:r>
              <a:rPr lang="uk-UA" sz="2800" b="1" dirty="0" err="1" smtClean="0">
                <a:solidFill>
                  <a:schemeClr val="tx1"/>
                </a:solidFill>
              </a:rPr>
              <a:t>краудсорсинг</a:t>
            </a:r>
            <a:r>
              <a:rPr lang="uk-UA" sz="2800" b="1" dirty="0" smtClean="0">
                <a:solidFill>
                  <a:schemeClr val="tx1"/>
                </a:solidFill>
              </a:rPr>
              <a:t> формою маніпуляції?</a:t>
            </a:r>
            <a:endParaRPr lang="uk-UA" sz="28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3501008"/>
            <a:ext cx="5063385" cy="271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4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224" y="2359525"/>
            <a:ext cx="3168352" cy="3168352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28936" y="-578802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207568" y="355204"/>
            <a:ext cx="8922083" cy="45177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Етика маніпуляцій у контексті соціальних подій</a:t>
            </a:r>
            <a:endParaRPr lang="uk-UA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5520" y="1052736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i="1" dirty="0" smtClean="0"/>
              <a:t>Маніпуляція може служити "добрим" цілям (наприклад, захист прав людини) або бути використана для маніпулювання масами у власних інтересах.</a:t>
            </a:r>
            <a:endParaRPr lang="uk-UA" sz="2400" i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39782238"/>
              </p:ext>
            </p:extLst>
          </p:nvPr>
        </p:nvGraphicFramePr>
        <p:xfrm>
          <a:off x="983432" y="1052736"/>
          <a:ext cx="6862944" cy="6502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69549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04800" y="-715617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04958" y="260648"/>
            <a:ext cx="11723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Дебати</a:t>
            </a:r>
            <a:r>
              <a:rPr lang="uk-UA" sz="2400" b="1" u="sng" dirty="0" smtClean="0">
                <a:solidFill>
                  <a:srgbClr val="C00000"/>
                </a:solidFill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400" b="1" i="1" dirty="0" smtClean="0"/>
              <a:t>Перша група </a:t>
            </a:r>
            <a:r>
              <a:rPr lang="uk-UA" sz="2400" dirty="0" smtClean="0"/>
              <a:t>захищає використання соціальних технологій навіть із елементами маніпуляції заради благих цілей.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400" b="1" i="1" dirty="0" smtClean="0"/>
              <a:t>Друга група </a:t>
            </a:r>
            <a:r>
              <a:rPr lang="uk-UA" sz="2400" dirty="0" smtClean="0"/>
              <a:t>виступає проти будь-якої маніпуляції.</a:t>
            </a:r>
            <a:endParaRPr lang="uk-UA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78170" y="2060849"/>
            <a:ext cx="11550477" cy="43924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000" b="1" dirty="0"/>
              <a:t>Подія для обговорення:</a:t>
            </a:r>
          </a:p>
          <a:p>
            <a:r>
              <a:rPr lang="uk-UA" sz="2000" b="1" dirty="0"/>
              <a:t>Організація інформаційної кампанії з вакцинації від </a:t>
            </a:r>
            <a:r>
              <a:rPr lang="en-US" sz="2000" b="1" dirty="0"/>
              <a:t>COVID-19 </a:t>
            </a:r>
            <a:r>
              <a:rPr lang="uk-UA" sz="2000" b="1" dirty="0"/>
              <a:t>в Україні у 2021–2022 роках.</a:t>
            </a:r>
            <a:endParaRPr lang="uk-UA" sz="2000" dirty="0"/>
          </a:p>
          <a:p>
            <a:r>
              <a:rPr lang="uk-UA" sz="2000" dirty="0" smtClean="0"/>
              <a:t>Уряд </a:t>
            </a:r>
            <a:r>
              <a:rPr lang="uk-UA" sz="2000" dirty="0"/>
              <a:t>України та міжнародні партнери проводили масштабні кампанії, щоб мотивувати громадян вакцинуватися.</a:t>
            </a:r>
            <a:br>
              <a:rPr lang="uk-UA" sz="2000" dirty="0"/>
            </a:br>
            <a:r>
              <a:rPr lang="uk-UA" sz="2000" u="sng" dirty="0"/>
              <a:t>Використовувалися соціальні технології: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/>
              <a:t>Відомі особистості (актори, спортсмени) знімалися у рекламних роликах.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/>
              <a:t>Поширювалися емоційні історії людей, які перехворіли на важку форму </a:t>
            </a:r>
            <a:r>
              <a:rPr lang="en-US" sz="2000" dirty="0"/>
              <a:t>COVID-19.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/>
              <a:t>Проводилися </a:t>
            </a:r>
            <a:r>
              <a:rPr lang="uk-UA" sz="2000" dirty="0" err="1"/>
              <a:t>флешмоби</a:t>
            </a:r>
            <a:r>
              <a:rPr lang="uk-UA" sz="2000" dirty="0"/>
              <a:t> в </a:t>
            </a:r>
            <a:r>
              <a:rPr lang="en-US" sz="2000" dirty="0"/>
              <a:t>Instagram </a:t>
            </a:r>
            <a:r>
              <a:rPr lang="uk-UA" sz="2000" dirty="0"/>
              <a:t>та </a:t>
            </a:r>
            <a:r>
              <a:rPr lang="en-US" sz="2000" dirty="0" err="1"/>
              <a:t>TikTok</a:t>
            </a:r>
            <a:r>
              <a:rPr lang="en-US" sz="20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/>
              <a:t>Використовували елементи психологічного тиску (наприклад, "Тільки вакцина врятує життя твоїх близьких").</a:t>
            </a:r>
          </a:p>
          <a:p>
            <a:r>
              <a:rPr lang="uk-UA" sz="2000" b="1" dirty="0"/>
              <a:t>Критичний аспект:</a:t>
            </a:r>
            <a:r>
              <a:rPr lang="uk-UA" sz="2000" dirty="0"/>
              <a:t/>
            </a:r>
            <a:br>
              <a:rPr lang="uk-UA" sz="2000" dirty="0"/>
            </a:br>
            <a:r>
              <a:rPr lang="uk-UA" sz="2000" dirty="0"/>
              <a:t>Деякі повідомлення були </a:t>
            </a:r>
            <a:r>
              <a:rPr lang="uk-UA" sz="2000" dirty="0" err="1"/>
              <a:t>емоційно</a:t>
            </a:r>
            <a:r>
              <a:rPr lang="uk-UA" sz="2000" dirty="0"/>
              <a:t> забарвлені та частково маніпулятивні — нагнітали страх чи провину у разі відмови від вакцинації.</a:t>
            </a:r>
          </a:p>
          <a:p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919606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6910" y="265974"/>
            <a:ext cx="7858180" cy="13573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  <a:t>ДЯКУЮ ЗА УВАГУ!</a:t>
            </a:r>
            <a:b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C2E43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16387" name="Picture 2" descr="http://qrcoder.ru/code/?https%3A%2F%2Ftaplink.cc%2Ffsu_znu&amp;10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888" y="1628775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624013"/>
            <a:ext cx="591185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9300" y="4538663"/>
            <a:ext cx="6159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4600" y="4562475"/>
            <a:ext cx="592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5138" y="4549775"/>
            <a:ext cx="596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7434263" y="5154613"/>
            <a:ext cx="34528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uk-UA" sz="2800" b="1">
                <a:latin typeface="George" pitchFamily="50" charset="0"/>
                <a:cs typeface="Times New Roman" pitchFamily="18" charset="0"/>
              </a:rPr>
              <a:t>@fsu_znu</a:t>
            </a:r>
            <a:endParaRPr lang="ru-RU" altLang="uk-UA" sz="2800" b="1">
              <a:latin typeface="George" pitchFamily="50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912917"/>
            <a:ext cx="3096344" cy="5927510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28936" y="-6026597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59496" y="368746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Маніпуляції через соціальні події</a:t>
            </a:r>
            <a:endParaRPr lang="uk-UA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Выноска-облако 1"/>
          <p:cNvSpPr/>
          <p:nvPr/>
        </p:nvSpPr>
        <p:spPr>
          <a:xfrm>
            <a:off x="4295800" y="1124744"/>
            <a:ext cx="6624736" cy="4176464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800" b="1" dirty="0">
              <a:solidFill>
                <a:schemeClr val="tx1"/>
              </a:solidFill>
            </a:endParaRPr>
          </a:p>
          <a:p>
            <a:pPr lvl="1" algn="ctr"/>
            <a:r>
              <a:rPr lang="uk-UA" sz="2800" b="1" dirty="0">
                <a:solidFill>
                  <a:schemeClr val="tx1"/>
                </a:solidFill>
              </a:rPr>
              <a:t>"Які події у світі ви вважаєте маніпулятивними? Як вони можуть змінювати громадську думку?"</a:t>
            </a:r>
          </a:p>
        </p:txBody>
      </p:sp>
    </p:spTree>
    <p:extLst>
      <p:ext uri="{BB962C8B-B14F-4D97-AF65-F5344CB8AC3E}">
        <p14:creationId xmlns:p14="http://schemas.microsoft.com/office/powerpoint/2010/main" val="1650103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2276872"/>
            <a:ext cx="5420187" cy="3613458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23832" y="-660257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55440" y="1268436"/>
            <a:ext cx="99371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b="1" i="1" dirty="0" smtClean="0"/>
              <a:t>Маніпуляція — </a:t>
            </a:r>
            <a:r>
              <a:rPr lang="uk-UA" sz="2600" dirty="0" smtClean="0"/>
              <a:t>це прихований вплив із метою зміни поведінки чи переконань людини без її свідомого на те бажання.</a:t>
            </a:r>
            <a:endParaRPr lang="uk-UA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479376" y="3068960"/>
            <a:ext cx="5544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i="1" dirty="0" smtClean="0"/>
              <a:t>Маніпуляція </a:t>
            </a:r>
            <a:r>
              <a:rPr lang="uk-UA" sz="2400" b="1" i="1" dirty="0"/>
              <a:t>через соціальні </a:t>
            </a:r>
            <a:r>
              <a:rPr lang="uk-UA" sz="2400" b="1" i="1" dirty="0" smtClean="0"/>
              <a:t>події –  </a:t>
            </a:r>
            <a:r>
              <a:rPr lang="uk-UA" sz="2400" dirty="0"/>
              <a:t>використання </a:t>
            </a:r>
            <a:r>
              <a:rPr lang="uk-UA" sz="2400" dirty="0" smtClean="0"/>
              <a:t>психологічних</a:t>
            </a:r>
            <a:r>
              <a:rPr lang="ru-RU" sz="2400" dirty="0" smtClean="0"/>
              <a:t>, </a:t>
            </a:r>
            <a:r>
              <a:rPr lang="uk-UA" sz="2400" dirty="0" smtClean="0"/>
              <a:t>соціальних чи комунікаційних технік при організації подій </a:t>
            </a:r>
            <a:r>
              <a:rPr lang="uk-UA" sz="2400" dirty="0"/>
              <a:t>для формування або зміни громадської думки чи поведінки.</a:t>
            </a:r>
            <a:endParaRPr lang="uk-UA" sz="2200" dirty="0"/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59496" y="368746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Маніпуляції через соціальні події</a:t>
            </a:r>
            <a:endParaRPr lang="uk-UA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9146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88776" y="-650810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436074" y="188640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Основні механізми впливу</a:t>
            </a:r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:</a:t>
            </a:r>
            <a:endParaRPr lang="uk-UA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56719735"/>
              </p:ext>
            </p:extLst>
          </p:nvPr>
        </p:nvGraphicFramePr>
        <p:xfrm>
          <a:off x="335360" y="188640"/>
          <a:ext cx="1144927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28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13645" y="-622007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749966" y="324438"/>
            <a:ext cx="8057987" cy="4517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маніпулюють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через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соціальні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події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uk-UA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895490986"/>
              </p:ext>
            </p:extLst>
          </p:nvPr>
        </p:nvGraphicFramePr>
        <p:xfrm>
          <a:off x="911424" y="404664"/>
          <a:ext cx="9721080" cy="6099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25319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20824" y="-643609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749966" y="324438"/>
            <a:ext cx="8057987" cy="4517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маніпулюють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через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соціальні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події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uk-UA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35984301"/>
              </p:ext>
            </p:extLst>
          </p:nvPr>
        </p:nvGraphicFramePr>
        <p:xfrm>
          <a:off x="298672" y="307130"/>
          <a:ext cx="8317608" cy="593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904312" y="3789040"/>
            <a:ext cx="3168352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uk-UA" b="1" dirty="0" smtClean="0"/>
              <a:t>Арабська </a:t>
            </a:r>
            <a:r>
              <a:rPr lang="uk-UA" b="1" dirty="0"/>
              <a:t>весна:</a:t>
            </a:r>
            <a:r>
              <a:rPr lang="uk-UA" dirty="0"/>
              <a:t> аналіз того, як соціальні медіа та масові </a:t>
            </a:r>
            <a:r>
              <a:rPr lang="uk-UA" dirty="0" err="1"/>
              <a:t>протестні</a:t>
            </a:r>
            <a:r>
              <a:rPr lang="uk-UA" dirty="0"/>
              <a:t> події були використані для досягнення політичних змін у країнах Північної Африки та Близького Сходу.</a:t>
            </a:r>
            <a:endParaRPr lang="uk-UA" sz="1600" dirty="0"/>
          </a:p>
          <a:p>
            <a:pPr algn="ctr"/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4312" y="1556791"/>
            <a:ext cx="3168352" cy="17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0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20824" y="-643609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749966" y="324438"/>
            <a:ext cx="8057987" cy="4517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маніпулюють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через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соціальні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події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uk-UA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87285540"/>
              </p:ext>
            </p:extLst>
          </p:nvPr>
        </p:nvGraphicFramePr>
        <p:xfrm>
          <a:off x="839416" y="1367364"/>
          <a:ext cx="10244065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96201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28936" y="-6026597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Выноска-облако 1"/>
          <p:cNvSpPr/>
          <p:nvPr/>
        </p:nvSpPr>
        <p:spPr>
          <a:xfrm>
            <a:off x="1703512" y="404664"/>
            <a:ext cx="8856984" cy="5112568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800" b="1" dirty="0">
              <a:solidFill>
                <a:schemeClr val="tx1"/>
              </a:solidFill>
            </a:endParaRPr>
          </a:p>
          <a:p>
            <a:pPr lvl="1" algn="ctr"/>
            <a:r>
              <a:rPr lang="uk-UA" sz="2800" b="1" u="sng" dirty="0">
                <a:solidFill>
                  <a:schemeClr val="tx1"/>
                </a:solidFill>
              </a:rPr>
              <a:t>Дискусійні запитання</a:t>
            </a:r>
            <a:r>
              <a:rPr lang="uk-UA" sz="2800" b="1" u="sng" dirty="0" smtClean="0">
                <a:solidFill>
                  <a:schemeClr val="tx1"/>
                </a:solidFill>
              </a:rPr>
              <a:t>:</a:t>
            </a:r>
          </a:p>
          <a:p>
            <a:pPr marL="971550" lvl="1" indent="-514350" algn="ctr">
              <a:buAutoNum type="arabicPeriod"/>
            </a:pPr>
            <a:r>
              <a:rPr lang="uk-UA" sz="2800" b="1" dirty="0" smtClean="0">
                <a:solidFill>
                  <a:schemeClr val="tx1"/>
                </a:solidFill>
              </a:rPr>
              <a:t>Чи </a:t>
            </a:r>
            <a:r>
              <a:rPr lang="uk-UA" sz="2800" b="1" dirty="0">
                <a:solidFill>
                  <a:schemeClr val="tx1"/>
                </a:solidFill>
              </a:rPr>
              <a:t>може бути маніпуляція через соціальні події виправданою</a:t>
            </a:r>
            <a:r>
              <a:rPr lang="uk-UA" sz="2800" b="1" dirty="0" smtClean="0">
                <a:solidFill>
                  <a:schemeClr val="tx1"/>
                </a:solidFill>
              </a:rPr>
              <a:t>?</a:t>
            </a:r>
          </a:p>
          <a:p>
            <a:pPr marL="971550" lvl="1" indent="-514350" algn="ctr">
              <a:buAutoNum type="arabicPeriod"/>
            </a:pPr>
            <a:r>
              <a:rPr lang="uk-UA" sz="2800" b="1" dirty="0" smtClean="0">
                <a:solidFill>
                  <a:schemeClr val="tx1"/>
                </a:solidFill>
              </a:rPr>
              <a:t>Як </a:t>
            </a:r>
            <a:r>
              <a:rPr lang="uk-UA" sz="2800" b="1" dirty="0">
                <a:solidFill>
                  <a:schemeClr val="tx1"/>
                </a:solidFill>
              </a:rPr>
              <a:t>відрізнити інформування від маніпулювання на прикладі реальної події?</a:t>
            </a:r>
            <a:endParaRPr lang="uk-U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195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64840" y="-622007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399446" y="466811"/>
            <a:ext cx="8057987" cy="451770"/>
          </a:xfrm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Соціальні технології як інструменти маніпуляції в організації подій</a:t>
            </a:r>
            <a:endParaRPr lang="uk-UA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384" y="1700808"/>
            <a:ext cx="4392488" cy="3785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lvl="0" indent="-457200" algn="just">
              <a:buAutoNum type="arabicPeriod"/>
            </a:pPr>
            <a:r>
              <a:rPr lang="uk-UA" sz="2400" b="1" dirty="0" smtClean="0"/>
              <a:t>Сценарне </a:t>
            </a:r>
            <a:r>
              <a:rPr lang="uk-UA" sz="2400" b="1" dirty="0"/>
              <a:t>планування -  </a:t>
            </a:r>
            <a:r>
              <a:rPr lang="uk-UA" sz="2400" dirty="0"/>
              <a:t>чітке </a:t>
            </a:r>
            <a:r>
              <a:rPr lang="uk-UA" sz="2400" dirty="0" err="1"/>
              <a:t>прописання</a:t>
            </a:r>
            <a:r>
              <a:rPr lang="uk-UA" sz="2400" dirty="0"/>
              <a:t> кожного кроку події для досягнення потрібного емоційного ефекту</a:t>
            </a:r>
            <a:r>
              <a:rPr lang="uk-UA" sz="2400" dirty="0" smtClean="0"/>
              <a:t>.</a:t>
            </a:r>
          </a:p>
          <a:p>
            <a:pPr lvl="0" algn="just"/>
            <a:endParaRPr lang="uk-UA" sz="2400" i="1" dirty="0" smtClean="0"/>
          </a:p>
          <a:p>
            <a:pPr lvl="0" algn="just"/>
            <a:r>
              <a:rPr lang="uk-UA" sz="2400" i="1" dirty="0" smtClean="0"/>
              <a:t>Розробка </a:t>
            </a:r>
            <a:r>
              <a:rPr lang="uk-UA" sz="2400" i="1" dirty="0"/>
              <a:t>докладного плану події з урахуванням емоційних піків, поведінки учасників і реакцій аудиторії.</a:t>
            </a:r>
            <a:endParaRPr lang="uk-UA" sz="2400" i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29083059"/>
              </p:ext>
            </p:extLst>
          </p:nvPr>
        </p:nvGraphicFramePr>
        <p:xfrm>
          <a:off x="4367808" y="1268760"/>
          <a:ext cx="7584986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58084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10155</TotalTime>
  <Words>904</Words>
  <Application>Microsoft Office PowerPoint</Application>
  <PresentationFormat>Широкоэкранный</PresentationFormat>
  <Paragraphs>88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George</vt:lpstr>
      <vt:lpstr>Plantagenet Cherokee</vt:lpstr>
      <vt:lpstr>Times New Roman</vt:lpstr>
      <vt:lpstr>Wingdings</vt:lpstr>
      <vt:lpstr>Тема Office</vt:lpstr>
      <vt:lpstr>Соціальні технології подій  Лекція 19. Використання соціальних технологій для впливу на суспільні процеси через соціальні події. </vt:lpstr>
      <vt:lpstr> Маніпуляції через соціальні події</vt:lpstr>
      <vt:lpstr> Маніпуляції через соціальні події</vt:lpstr>
      <vt:lpstr>Основні механізми впливу:</vt:lpstr>
      <vt:lpstr>Як маніпулюють через соціальні події? </vt:lpstr>
      <vt:lpstr>Як маніпулюють через соціальні події? </vt:lpstr>
      <vt:lpstr>Як маніпулюють через соціальні події? </vt:lpstr>
      <vt:lpstr>Презентация PowerPoint</vt:lpstr>
      <vt:lpstr>Соціальні технології як інструменти маніпуляції в організації подій</vt:lpstr>
      <vt:lpstr>Презентация PowerPoint</vt:lpstr>
      <vt:lpstr>Презентация PowerPoint</vt:lpstr>
      <vt:lpstr>Презентация PowerPoint</vt:lpstr>
      <vt:lpstr>Презентация PowerPoint</vt:lpstr>
      <vt:lpstr>Етика маніпуляцій у контексті соціальних подій</vt:lpstr>
      <vt:lpstr>Презентация PowerPoint</vt:lpstr>
      <vt:lpstr>ДЯКУЮ ЗА УВАГУ! </vt:lpstr>
    </vt:vector>
  </TitlesOfParts>
  <Company>DNA Project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Програма практики з організації соціологічного дослідження</dc:title>
  <dc:creator>DNA7 X86</dc:creator>
  <cp:lastModifiedBy>Учетная запись Майкрософт</cp:lastModifiedBy>
  <cp:revision>645</cp:revision>
  <dcterms:created xsi:type="dcterms:W3CDTF">2014-05-17T18:57:21Z</dcterms:created>
  <dcterms:modified xsi:type="dcterms:W3CDTF">2025-04-28T09:31:06Z</dcterms:modified>
</cp:coreProperties>
</file>