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7" r:id="rId5"/>
    <p:sldId id="268" r:id="rId6"/>
    <p:sldId id="262" r:id="rId7"/>
    <p:sldId id="264" r:id="rId8"/>
    <p:sldId id="261" r:id="rId9"/>
    <p:sldId id="259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37B44A-41E2-4975-9DC8-90D6C069125E}" type="doc">
      <dgm:prSet loTypeId="urn:microsoft.com/office/officeart/2005/8/layout/target3" loCatId="relationship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3FB5DBE-87D1-4DD3-B122-EDCB7F186838}">
      <dgm:prSet/>
      <dgm:spPr/>
      <dgm:t>
        <a:bodyPr/>
        <a:lstStyle/>
        <a:p>
          <a:r>
            <a:rPr lang="uk-UA" noProof="0" dirty="0" smtClean="0"/>
            <a:t>Судово-психологічна експертиза є дослідження, проведене досвідченою особою - експертом - на основі спеціальних знань в області психології з метою дачі висновку, який після відповідної його перевірки і оцінки слідчим або судом буде доказом у кримінальній справі.</a:t>
          </a:r>
          <a:endParaRPr lang="uk-UA" noProof="0" dirty="0"/>
        </a:p>
      </dgm:t>
    </dgm:pt>
    <dgm:pt modelId="{6834DA16-3E27-4340-9E65-4BA574C1B17A}" type="parTrans" cxnId="{520FFB52-ED15-4473-867A-9FCE8B93F7C6}">
      <dgm:prSet/>
      <dgm:spPr/>
      <dgm:t>
        <a:bodyPr/>
        <a:lstStyle/>
        <a:p>
          <a:endParaRPr lang="ru-RU"/>
        </a:p>
      </dgm:t>
    </dgm:pt>
    <dgm:pt modelId="{284CCDFA-B46D-40A4-A4A3-8EB1128AED67}" type="sibTrans" cxnId="{520FFB52-ED15-4473-867A-9FCE8B93F7C6}">
      <dgm:prSet/>
      <dgm:spPr/>
      <dgm:t>
        <a:bodyPr/>
        <a:lstStyle/>
        <a:p>
          <a:endParaRPr lang="ru-RU"/>
        </a:p>
      </dgm:t>
    </dgm:pt>
    <dgm:pt modelId="{884261C3-6136-47B3-9E00-CEF5E83CFC45}" type="pres">
      <dgm:prSet presAssocID="{2837B44A-41E2-4975-9DC8-90D6C069125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EC5234-D0CD-4EA5-A69C-D68295FB8B72}" type="pres">
      <dgm:prSet presAssocID="{43FB5DBE-87D1-4DD3-B122-EDCB7F186838}" presName="circle1" presStyleLbl="node1" presStyleIdx="0" presStyleCnt="1"/>
      <dgm:spPr/>
    </dgm:pt>
    <dgm:pt modelId="{6ED66091-1A52-4C25-8630-28B22CBE382D}" type="pres">
      <dgm:prSet presAssocID="{43FB5DBE-87D1-4DD3-B122-EDCB7F186838}" presName="space" presStyleCnt="0"/>
      <dgm:spPr/>
    </dgm:pt>
    <dgm:pt modelId="{4B1A0B4A-B728-4C80-9262-6ACA4F9A4164}" type="pres">
      <dgm:prSet presAssocID="{43FB5DBE-87D1-4DD3-B122-EDCB7F186838}" presName="rect1" presStyleLbl="alignAcc1" presStyleIdx="0" presStyleCnt="1"/>
      <dgm:spPr/>
      <dgm:t>
        <a:bodyPr/>
        <a:lstStyle/>
        <a:p>
          <a:endParaRPr lang="ru-RU"/>
        </a:p>
      </dgm:t>
    </dgm:pt>
    <dgm:pt modelId="{F172B3A3-13CB-411A-9706-F75B0BFBD7FE}" type="pres">
      <dgm:prSet presAssocID="{43FB5DBE-87D1-4DD3-B122-EDCB7F18683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11E7B3-4538-4062-AA1A-9F426E636FAC}" type="presOf" srcId="{43FB5DBE-87D1-4DD3-B122-EDCB7F186838}" destId="{F172B3A3-13CB-411A-9706-F75B0BFBD7FE}" srcOrd="1" destOrd="0" presId="urn:microsoft.com/office/officeart/2005/8/layout/target3"/>
    <dgm:cxn modelId="{520FFB52-ED15-4473-867A-9FCE8B93F7C6}" srcId="{2837B44A-41E2-4975-9DC8-90D6C069125E}" destId="{43FB5DBE-87D1-4DD3-B122-EDCB7F186838}" srcOrd="0" destOrd="0" parTransId="{6834DA16-3E27-4340-9E65-4BA574C1B17A}" sibTransId="{284CCDFA-B46D-40A4-A4A3-8EB1128AED67}"/>
    <dgm:cxn modelId="{ED8D282D-964B-43D4-A033-1A79082C75DD}" type="presOf" srcId="{2837B44A-41E2-4975-9DC8-90D6C069125E}" destId="{884261C3-6136-47B3-9E00-CEF5E83CFC45}" srcOrd="0" destOrd="0" presId="urn:microsoft.com/office/officeart/2005/8/layout/target3"/>
    <dgm:cxn modelId="{A14EF940-2978-4811-A60F-1F64B89B8625}" type="presOf" srcId="{43FB5DBE-87D1-4DD3-B122-EDCB7F186838}" destId="{4B1A0B4A-B728-4C80-9262-6ACA4F9A4164}" srcOrd="0" destOrd="0" presId="urn:microsoft.com/office/officeart/2005/8/layout/target3"/>
    <dgm:cxn modelId="{907F3A57-0999-4168-B84D-B97D1C5C42F7}" type="presParOf" srcId="{884261C3-6136-47B3-9E00-CEF5E83CFC45}" destId="{2DEC5234-D0CD-4EA5-A69C-D68295FB8B72}" srcOrd="0" destOrd="0" presId="urn:microsoft.com/office/officeart/2005/8/layout/target3"/>
    <dgm:cxn modelId="{B57DD293-DA59-4E9B-BFBF-DE2E64EADEB6}" type="presParOf" srcId="{884261C3-6136-47B3-9E00-CEF5E83CFC45}" destId="{6ED66091-1A52-4C25-8630-28B22CBE382D}" srcOrd="1" destOrd="0" presId="urn:microsoft.com/office/officeart/2005/8/layout/target3"/>
    <dgm:cxn modelId="{F160927A-F31B-4CA0-A507-88B3A101451B}" type="presParOf" srcId="{884261C3-6136-47B3-9E00-CEF5E83CFC45}" destId="{4B1A0B4A-B728-4C80-9262-6ACA4F9A4164}" srcOrd="2" destOrd="0" presId="urn:microsoft.com/office/officeart/2005/8/layout/target3"/>
    <dgm:cxn modelId="{F775D9D7-22EA-446A-92BA-30C160C6AC1F}" type="presParOf" srcId="{884261C3-6136-47B3-9E00-CEF5E83CFC45}" destId="{F172B3A3-13CB-411A-9706-F75B0BFBD7F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FBC4AF-4F36-40A2-A2C1-5B0E31623B05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96F878F-2557-48DD-83FC-BB57245FE57D}">
      <dgm:prSet phldrT="[Текст]"/>
      <dgm:spPr/>
      <dgm:t>
        <a:bodyPr/>
        <a:lstStyle/>
        <a:p>
          <a:endParaRPr lang="ru-RU" dirty="0"/>
        </a:p>
      </dgm:t>
    </dgm:pt>
    <dgm:pt modelId="{6AC7CB6D-5E06-4754-9D7B-BFC923B3708E}" type="parTrans" cxnId="{BBB9FB6D-79BB-4D19-A9BF-55CBB4C3046D}">
      <dgm:prSet/>
      <dgm:spPr/>
      <dgm:t>
        <a:bodyPr/>
        <a:lstStyle/>
        <a:p>
          <a:endParaRPr lang="ru-RU"/>
        </a:p>
      </dgm:t>
    </dgm:pt>
    <dgm:pt modelId="{BD7AD77A-23F9-4252-B762-E8D00C65B935}" type="sibTrans" cxnId="{BBB9FB6D-79BB-4D19-A9BF-55CBB4C3046D}">
      <dgm:prSet/>
      <dgm:spPr/>
      <dgm:t>
        <a:bodyPr/>
        <a:lstStyle/>
        <a:p>
          <a:endParaRPr lang="ru-RU"/>
        </a:p>
      </dgm:t>
    </dgm:pt>
    <dgm:pt modelId="{E93282A4-59F1-4FED-8B76-42B3F39E7E09}">
      <dgm:prSet phldrT="[Текст]" custT="1"/>
      <dgm:spPr/>
      <dgm:t>
        <a:bodyPr/>
        <a:lstStyle/>
        <a:p>
          <a:endParaRPr lang="ru-RU" sz="1600" dirty="0"/>
        </a:p>
      </dgm:t>
    </dgm:pt>
    <dgm:pt modelId="{FC2AB166-13A0-4148-BDE4-52B146997B4E}" type="parTrans" cxnId="{AA29F752-A42B-41FE-B416-67E440B882FE}">
      <dgm:prSet/>
      <dgm:spPr/>
      <dgm:t>
        <a:bodyPr/>
        <a:lstStyle/>
        <a:p>
          <a:endParaRPr lang="ru-RU"/>
        </a:p>
      </dgm:t>
    </dgm:pt>
    <dgm:pt modelId="{E39C99F5-30A2-4171-9BCB-228D5C975829}" type="sibTrans" cxnId="{AA29F752-A42B-41FE-B416-67E440B882FE}">
      <dgm:prSet/>
      <dgm:spPr/>
      <dgm:t>
        <a:bodyPr/>
        <a:lstStyle/>
        <a:p>
          <a:endParaRPr lang="ru-RU"/>
        </a:p>
      </dgm:t>
    </dgm:pt>
    <dgm:pt modelId="{96CCE5F7-BD50-4DDE-B20B-1CDA762E652A}">
      <dgm:prSet phldrT="[Текст]" custT="1"/>
      <dgm:spPr/>
      <dgm:t>
        <a:bodyPr/>
        <a:lstStyle/>
        <a:p>
          <a:r>
            <a:rPr lang="uk-UA" sz="1400" b="1" i="1" noProof="0" dirty="0" smtClean="0"/>
            <a:t>.(лідерські тенденції, агресивність, підвищена сугестивність, підвищена схильність до фантазування і т.д.), чисто соціальні якості особистості (</a:t>
          </a:r>
          <a:r>
            <a:rPr lang="uk-UA" sz="1400" b="1" i="1" noProof="0" dirty="0" err="1" smtClean="0"/>
            <a:t>загальносоціальна</a:t>
          </a:r>
          <a:r>
            <a:rPr lang="uk-UA" sz="1400" b="1" i="1" noProof="0" dirty="0" smtClean="0"/>
            <a:t> орієнтація, знання правових і моральних норм, меж допустимого і недопустимого, здатність застосування цих знань в реальному поведінці).</a:t>
          </a:r>
          <a:endParaRPr lang="uk-UA" sz="1400" noProof="0" dirty="0"/>
        </a:p>
      </dgm:t>
    </dgm:pt>
    <dgm:pt modelId="{5D413905-0D70-4942-9E9B-12D352933271}" type="parTrans" cxnId="{900C19CA-1185-4CD8-921A-D37B2FC09C81}">
      <dgm:prSet/>
      <dgm:spPr/>
      <dgm:t>
        <a:bodyPr/>
        <a:lstStyle/>
        <a:p>
          <a:endParaRPr lang="ru-RU"/>
        </a:p>
      </dgm:t>
    </dgm:pt>
    <dgm:pt modelId="{2D8C9830-43F2-4A8B-9F38-1E1A95DE2E40}" type="sibTrans" cxnId="{900C19CA-1185-4CD8-921A-D37B2FC09C81}">
      <dgm:prSet/>
      <dgm:spPr/>
      <dgm:t>
        <a:bodyPr/>
        <a:lstStyle/>
        <a:p>
          <a:endParaRPr lang="ru-RU"/>
        </a:p>
      </dgm:t>
    </dgm:pt>
    <dgm:pt modelId="{957A4338-D17F-40B3-B0D9-6B233AA152CE}">
      <dgm:prSet custT="1"/>
      <dgm:spPr/>
      <dgm:t>
        <a:bodyPr/>
        <a:lstStyle/>
        <a:p>
          <a:r>
            <a:rPr lang="uk-UA" sz="1800" u="sng" noProof="0" dirty="0" smtClean="0"/>
            <a:t>рівень інтелектуального розвитку</a:t>
          </a:r>
          <a:endParaRPr lang="uk-UA" sz="1800" u="sng" noProof="0" dirty="0"/>
        </a:p>
      </dgm:t>
    </dgm:pt>
    <dgm:pt modelId="{626C11CA-3ABF-4D6F-ABA2-CA337F257BDC}" type="parTrans" cxnId="{087F5D66-091F-4C92-843A-4AC0ADD3AE46}">
      <dgm:prSet/>
      <dgm:spPr/>
      <dgm:t>
        <a:bodyPr/>
        <a:lstStyle/>
        <a:p>
          <a:endParaRPr lang="ru-RU"/>
        </a:p>
      </dgm:t>
    </dgm:pt>
    <dgm:pt modelId="{64EDE7E8-9ED4-4B2D-8D52-A24FEFDA560A}" type="sibTrans" cxnId="{087F5D66-091F-4C92-843A-4AC0ADD3AE46}">
      <dgm:prSet/>
      <dgm:spPr/>
      <dgm:t>
        <a:bodyPr/>
        <a:lstStyle/>
        <a:p>
          <a:endParaRPr lang="ru-RU"/>
        </a:p>
      </dgm:t>
    </dgm:pt>
    <dgm:pt modelId="{B0A9D13C-DA4F-452B-908A-D0BCF4A0B5EF}">
      <dgm:prSet phldrT="[Текст]" phldr="1"/>
      <dgm:spPr/>
      <dgm:t>
        <a:bodyPr/>
        <a:lstStyle/>
        <a:p>
          <a:endParaRPr lang="ru-RU" dirty="0"/>
        </a:p>
      </dgm:t>
    </dgm:pt>
    <dgm:pt modelId="{55F99B31-C490-4AF5-8665-284C42A9C253}" type="sibTrans" cxnId="{235F2E4E-B3FF-4760-8480-F524D1204BAF}">
      <dgm:prSet/>
      <dgm:spPr/>
      <dgm:t>
        <a:bodyPr/>
        <a:lstStyle/>
        <a:p>
          <a:endParaRPr lang="ru-RU"/>
        </a:p>
      </dgm:t>
    </dgm:pt>
    <dgm:pt modelId="{68D67708-DACD-4873-9BBD-241E9E6DB634}" type="parTrans" cxnId="{235F2E4E-B3FF-4760-8480-F524D1204BAF}">
      <dgm:prSet/>
      <dgm:spPr/>
      <dgm:t>
        <a:bodyPr/>
        <a:lstStyle/>
        <a:p>
          <a:endParaRPr lang="ru-RU"/>
        </a:p>
      </dgm:t>
    </dgm:pt>
    <dgm:pt modelId="{BDFD9D16-C91D-4791-893D-7496CF81329A}">
      <dgm:prSet phldrT="[Текст]" custT="1"/>
      <dgm:spPr/>
      <dgm:t>
        <a:bodyPr/>
        <a:lstStyle/>
        <a:p>
          <a:endParaRPr lang="ru-RU" sz="1800" dirty="0"/>
        </a:p>
      </dgm:t>
    </dgm:pt>
    <dgm:pt modelId="{0E6B2550-DB42-4BEE-8737-3EC332C31FBF}" type="sibTrans" cxnId="{F3C1AD3C-5D89-4227-9D2F-A51F21B6CAC9}">
      <dgm:prSet/>
      <dgm:spPr/>
      <dgm:t>
        <a:bodyPr/>
        <a:lstStyle/>
        <a:p>
          <a:endParaRPr lang="ru-RU"/>
        </a:p>
      </dgm:t>
    </dgm:pt>
    <dgm:pt modelId="{C0E1602F-7CD4-4FA4-B398-A9F2DF9647C1}" type="parTrans" cxnId="{F3C1AD3C-5D89-4227-9D2F-A51F21B6CAC9}">
      <dgm:prSet/>
      <dgm:spPr/>
      <dgm:t>
        <a:bodyPr/>
        <a:lstStyle/>
        <a:p>
          <a:endParaRPr lang="ru-RU"/>
        </a:p>
      </dgm:t>
    </dgm:pt>
    <dgm:pt modelId="{A1A13EDD-E8E8-4C29-A6D5-F4B092F4495F}">
      <dgm:prSet phldrT="[Текст]" phldr="1"/>
      <dgm:spPr/>
      <dgm:t>
        <a:bodyPr/>
        <a:lstStyle/>
        <a:p>
          <a:endParaRPr lang="ru-RU" dirty="0"/>
        </a:p>
      </dgm:t>
    </dgm:pt>
    <dgm:pt modelId="{9F9FDB4A-E03D-4DA8-B030-9C0CADE5D2DF}" type="sibTrans" cxnId="{A5C14FF6-0F48-4DDA-A8B3-C1A12A015AD6}">
      <dgm:prSet/>
      <dgm:spPr/>
      <dgm:t>
        <a:bodyPr/>
        <a:lstStyle/>
        <a:p>
          <a:endParaRPr lang="ru-RU"/>
        </a:p>
      </dgm:t>
    </dgm:pt>
    <dgm:pt modelId="{115B36AA-8F7B-46EB-A8AD-7A5A5377B8DF}" type="parTrans" cxnId="{A5C14FF6-0F48-4DDA-A8B3-C1A12A015AD6}">
      <dgm:prSet/>
      <dgm:spPr/>
      <dgm:t>
        <a:bodyPr/>
        <a:lstStyle/>
        <a:p>
          <a:endParaRPr lang="ru-RU"/>
        </a:p>
      </dgm:t>
    </dgm:pt>
    <dgm:pt modelId="{D4EB9FDE-D508-4394-B43F-6DA3A8148DA7}">
      <dgm:prSet phldrT="[Текст]"/>
      <dgm:spPr/>
      <dgm:t>
        <a:bodyPr/>
        <a:lstStyle/>
        <a:p>
          <a:endParaRPr lang="ru-RU" dirty="0"/>
        </a:p>
      </dgm:t>
    </dgm:pt>
    <dgm:pt modelId="{83808D53-0857-43D0-A469-6C42D8A9FD0E}" type="parTrans" cxnId="{B3D6729F-7BA1-434C-8045-63583B7C2CC9}">
      <dgm:prSet/>
      <dgm:spPr/>
      <dgm:t>
        <a:bodyPr/>
        <a:lstStyle/>
        <a:p>
          <a:endParaRPr lang="ru-RU"/>
        </a:p>
      </dgm:t>
    </dgm:pt>
    <dgm:pt modelId="{2FD59B1F-F57D-4775-B886-08D13F46BC60}" type="sibTrans" cxnId="{B3D6729F-7BA1-434C-8045-63583B7C2CC9}">
      <dgm:prSet/>
      <dgm:spPr/>
      <dgm:t>
        <a:bodyPr/>
        <a:lstStyle/>
        <a:p>
          <a:endParaRPr lang="ru-RU"/>
        </a:p>
      </dgm:t>
    </dgm:pt>
    <dgm:pt modelId="{33B1B7EA-57E2-4961-97D7-E063958DCD72}">
      <dgm:prSet custT="1"/>
      <dgm:spPr/>
      <dgm:t>
        <a:bodyPr/>
        <a:lstStyle/>
        <a:p>
          <a:r>
            <a:rPr lang="ru-RU" sz="1800" dirty="0"/>
            <a:t>(чи відповідає розвиток пізнавальних процесів нормі);</a:t>
          </a:r>
        </a:p>
      </dgm:t>
    </dgm:pt>
    <dgm:pt modelId="{7082FCAA-818A-4C06-B321-349BDE457962}" type="parTrans" cxnId="{EC3071D7-425F-45FB-AADF-9F47E8EFEEE9}">
      <dgm:prSet/>
      <dgm:spPr/>
      <dgm:t>
        <a:bodyPr/>
        <a:lstStyle/>
        <a:p>
          <a:endParaRPr lang="ru-RU"/>
        </a:p>
      </dgm:t>
    </dgm:pt>
    <dgm:pt modelId="{81DBCEEF-6622-43DC-B1E4-3DB33EB4911C}" type="sibTrans" cxnId="{EC3071D7-425F-45FB-AADF-9F47E8EFEEE9}">
      <dgm:prSet/>
      <dgm:spPr/>
      <dgm:t>
        <a:bodyPr/>
        <a:lstStyle/>
        <a:p>
          <a:endParaRPr lang="ru-RU"/>
        </a:p>
      </dgm:t>
    </dgm:pt>
    <dgm:pt modelId="{701A12FF-2E0A-4A66-86C1-24D1BF7B02B5}">
      <dgm:prSet custT="1"/>
      <dgm:spPr/>
      <dgm:t>
        <a:bodyPr/>
        <a:lstStyle/>
        <a:p>
          <a:r>
            <a:rPr lang="ru-RU" sz="1800" u="sng" dirty="0"/>
            <a:t>рівень розвитку емоційно-вольової сфери</a:t>
          </a:r>
        </a:p>
      </dgm:t>
    </dgm:pt>
    <dgm:pt modelId="{9000CEE3-8F2C-4CC7-A6A0-1A50693AEAEA}" type="parTrans" cxnId="{9793B86D-D620-46BB-A4A4-3DDF71C3A46B}">
      <dgm:prSet/>
      <dgm:spPr/>
      <dgm:t>
        <a:bodyPr/>
        <a:lstStyle/>
        <a:p>
          <a:endParaRPr lang="ru-RU"/>
        </a:p>
      </dgm:t>
    </dgm:pt>
    <dgm:pt modelId="{0D768CAC-F89B-4530-944E-045B26CE47B9}" type="sibTrans" cxnId="{9793B86D-D620-46BB-A4A4-3DDF71C3A46B}">
      <dgm:prSet/>
      <dgm:spPr/>
      <dgm:t>
        <a:bodyPr/>
        <a:lstStyle/>
        <a:p>
          <a:endParaRPr lang="ru-RU"/>
        </a:p>
      </dgm:t>
    </dgm:pt>
    <dgm:pt modelId="{8DD7E463-E4D2-499D-A200-C31802A6B07B}">
      <dgm:prSet custT="1"/>
      <dgm:spPr/>
      <dgm:t>
        <a:bodyPr/>
        <a:lstStyle/>
        <a:p>
          <a:r>
            <a:rPr lang="ru-RU" sz="1600" dirty="0"/>
            <a:t>(</a:t>
          </a:r>
          <a:r>
            <a:rPr lang="ru-RU" sz="1800" dirty="0"/>
            <a:t>тут найчастіше розглядається проблема психічного інфантилізму з психологічної точки зору, що дуже важливо для визначення віку досягнення кримінальної відповідальності з юридичної точки зору);</a:t>
          </a:r>
          <a:endParaRPr lang="ru-RU" sz="1600" dirty="0"/>
        </a:p>
      </dgm:t>
    </dgm:pt>
    <dgm:pt modelId="{007CF89F-666C-46B5-92DC-4E0EB1DCAF90}" type="parTrans" cxnId="{A75E490D-86E3-48E8-B4BC-053E4BFD924E}">
      <dgm:prSet/>
      <dgm:spPr/>
      <dgm:t>
        <a:bodyPr/>
        <a:lstStyle/>
        <a:p>
          <a:endParaRPr lang="ru-RU"/>
        </a:p>
      </dgm:t>
    </dgm:pt>
    <dgm:pt modelId="{C1B628F7-4D87-4D40-BE16-0906C49FC386}" type="sibTrans" cxnId="{A75E490D-86E3-48E8-B4BC-053E4BFD924E}">
      <dgm:prSet/>
      <dgm:spPr/>
      <dgm:t>
        <a:bodyPr/>
        <a:lstStyle/>
        <a:p>
          <a:endParaRPr lang="ru-RU"/>
        </a:p>
      </dgm:t>
    </dgm:pt>
    <dgm:pt modelId="{4CCACE23-4A38-43DF-858A-AA0D2C55C1E5}">
      <dgm:prSet/>
      <dgm:spPr/>
      <dgm:t>
        <a:bodyPr/>
        <a:lstStyle/>
        <a:p>
          <a:r>
            <a:rPr lang="ru-RU" u="sng" dirty="0"/>
            <a:t>індивідуально-типологічні особливості особистості</a:t>
          </a:r>
        </a:p>
      </dgm:t>
    </dgm:pt>
    <dgm:pt modelId="{500DF2BB-FBEC-4761-9DBA-57714138827C}" type="parTrans" cxnId="{090B10C2-ED33-4215-AD73-8F6B82D29B10}">
      <dgm:prSet/>
      <dgm:spPr/>
      <dgm:t>
        <a:bodyPr/>
        <a:lstStyle/>
        <a:p>
          <a:endParaRPr lang="ru-RU"/>
        </a:p>
      </dgm:t>
    </dgm:pt>
    <dgm:pt modelId="{5503C0B2-B865-4D75-81F8-D3B9B4F21EC6}" type="sibTrans" cxnId="{090B10C2-ED33-4215-AD73-8F6B82D29B10}">
      <dgm:prSet/>
      <dgm:spPr/>
      <dgm:t>
        <a:bodyPr/>
        <a:lstStyle/>
        <a:p>
          <a:endParaRPr lang="ru-RU"/>
        </a:p>
      </dgm:t>
    </dgm:pt>
    <dgm:pt modelId="{FD4EDE82-5118-4125-81E5-BFA29D665ACE}">
      <dgm:prSet custT="1"/>
      <dgm:spPr/>
      <dgm:t>
        <a:bodyPr/>
        <a:lstStyle/>
        <a:p>
          <a:endParaRPr lang="ru-RU" sz="1800" dirty="0"/>
        </a:p>
      </dgm:t>
    </dgm:pt>
    <dgm:pt modelId="{5A7C1365-0F99-49C2-A471-3CB4B1BA93A7}" type="parTrans" cxnId="{74253C2C-242D-4CF0-90D7-26246027002B}">
      <dgm:prSet/>
      <dgm:spPr/>
      <dgm:t>
        <a:bodyPr/>
        <a:lstStyle/>
        <a:p>
          <a:endParaRPr lang="ru-RU"/>
        </a:p>
      </dgm:t>
    </dgm:pt>
    <dgm:pt modelId="{68F06977-EC8F-44F3-9CA6-22EDA0815705}" type="sibTrans" cxnId="{74253C2C-242D-4CF0-90D7-26246027002B}">
      <dgm:prSet/>
      <dgm:spPr/>
      <dgm:t>
        <a:bodyPr/>
        <a:lstStyle/>
        <a:p>
          <a:endParaRPr lang="ru-RU"/>
        </a:p>
      </dgm:t>
    </dgm:pt>
    <dgm:pt modelId="{E5B1A891-E371-49D4-B3CF-21BED651A984}" type="pres">
      <dgm:prSet presAssocID="{75FBC4AF-4F36-40A2-A2C1-5B0E31623B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8F5142-64CD-422E-A7BC-212481DF5F8F}" type="pres">
      <dgm:prSet presAssocID="{A1A13EDD-E8E8-4C29-A6D5-F4B092F4495F}" presName="linNode" presStyleCnt="0"/>
      <dgm:spPr/>
    </dgm:pt>
    <dgm:pt modelId="{8A114CE4-5DA6-45B7-9C2F-7B33ED741C46}" type="pres">
      <dgm:prSet presAssocID="{A1A13EDD-E8E8-4C29-A6D5-F4B092F4495F}" presName="parentText" presStyleLbl="node1" presStyleIdx="0" presStyleCnt="6" custLinFactNeighborX="3066" custLinFactNeighborY="246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65594-D0B5-44B2-8112-DE0D0F72E165}" type="pres">
      <dgm:prSet presAssocID="{A1A13EDD-E8E8-4C29-A6D5-F4B092F4495F}" presName="descendantText" presStyleLbl="alignAccFollowNode1" presStyleIdx="0" presStyleCnt="3" custScaleY="354696" custLinFactNeighborX="0" custLinFactNeighborY="56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345F8-EC1C-4BDF-9F32-1FE4A23A16A9}" type="pres">
      <dgm:prSet presAssocID="{9F9FDB4A-E03D-4DA8-B030-9C0CADE5D2DF}" presName="sp" presStyleCnt="0"/>
      <dgm:spPr/>
    </dgm:pt>
    <dgm:pt modelId="{D2AC5B28-B667-4B90-B0FC-1A92604F9C95}" type="pres">
      <dgm:prSet presAssocID="{957A4338-D17F-40B3-B0D9-6B233AA152CE}" presName="linNode" presStyleCnt="0"/>
      <dgm:spPr/>
    </dgm:pt>
    <dgm:pt modelId="{E8CD18DF-ED57-431F-B709-CFF8DCEAD863}" type="pres">
      <dgm:prSet presAssocID="{957A4338-D17F-40B3-B0D9-6B233AA152CE}" presName="parentText" presStyleLbl="node1" presStyleIdx="1" presStyleCnt="6" custScaleX="104823" custScaleY="335033" custLinFactY="-100000" custLinFactNeighborX="-150" custLinFactNeighborY="-1108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E2385-3CD3-4E7A-B0F7-4EE7850D01C3}" type="pres">
      <dgm:prSet presAssocID="{64EDE7E8-9ED4-4B2D-8D52-A24FEFDA560A}" presName="sp" presStyleCnt="0"/>
      <dgm:spPr/>
    </dgm:pt>
    <dgm:pt modelId="{EB2F57F3-0870-4184-B77E-EFFD558C7298}" type="pres">
      <dgm:prSet presAssocID="{696F878F-2557-48DD-83FC-BB57245FE57D}" presName="linNode" presStyleCnt="0"/>
      <dgm:spPr/>
    </dgm:pt>
    <dgm:pt modelId="{3B939467-25F3-4FDE-A765-9196022F339D}" type="pres">
      <dgm:prSet presAssocID="{696F878F-2557-48DD-83FC-BB57245FE57D}" presName="parentText" presStyleLbl="node1" presStyleIdx="2" presStyleCnt="6" custScaleY="123966" custLinFactNeighborX="3191" custLinFactNeighborY="-109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69452-5A0E-4B0C-A536-AAA8BADDC689}" type="pres">
      <dgm:prSet presAssocID="{696F878F-2557-48DD-83FC-BB57245FE57D}" presName="descendantText" presStyleLbl="alignAccFollowNode1" presStyleIdx="1" presStyleCnt="3" custScaleX="106627" custScaleY="879666" custLinFactNeighborX="99" custLinFactNeighborY="2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58C73-E7EC-41BA-97EF-BF6268CC01FB}" type="pres">
      <dgm:prSet presAssocID="{BD7AD77A-23F9-4252-B762-E8D00C65B935}" presName="sp" presStyleCnt="0"/>
      <dgm:spPr/>
    </dgm:pt>
    <dgm:pt modelId="{5FCDB157-9FC1-4180-9E26-C543EE1B587E}" type="pres">
      <dgm:prSet presAssocID="{701A12FF-2E0A-4A66-86C1-24D1BF7B02B5}" presName="linNode" presStyleCnt="0"/>
      <dgm:spPr/>
    </dgm:pt>
    <dgm:pt modelId="{88864E46-286A-45D7-B9A7-CF2B93E1C62C}" type="pres">
      <dgm:prSet presAssocID="{701A12FF-2E0A-4A66-86C1-24D1BF7B02B5}" presName="parentText" presStyleLbl="node1" presStyleIdx="3" presStyleCnt="6" custScaleY="488210" custLinFactY="-223660" custLinFactNeighborX="5309" custLinFactNeighborY="-3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D6B95-0F50-4BDE-8E0F-69C9F03666C4}" type="pres">
      <dgm:prSet presAssocID="{0D768CAC-F89B-4530-944E-045B26CE47B9}" presName="sp" presStyleCnt="0"/>
      <dgm:spPr/>
    </dgm:pt>
    <dgm:pt modelId="{A262AAE6-5AC7-4358-8D1B-67D82C10DBC5}" type="pres">
      <dgm:prSet presAssocID="{B0A9D13C-DA4F-452B-908A-D0BCF4A0B5EF}" presName="linNode" presStyleCnt="0"/>
      <dgm:spPr/>
    </dgm:pt>
    <dgm:pt modelId="{49BBB9AC-22FA-41CB-9933-2E9DD156B922}" type="pres">
      <dgm:prSet presAssocID="{B0A9D13C-DA4F-452B-908A-D0BCF4A0B5EF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18C1C-0712-4002-B670-F8DAB8B7C555}" type="pres">
      <dgm:prSet presAssocID="{B0A9D13C-DA4F-452B-908A-D0BCF4A0B5EF}" presName="descendantText" presStyleLbl="alignAccFollowNode1" presStyleIdx="2" presStyleCnt="3" custScaleX="101837" custScaleY="1013297" custLinFactNeighborX="14" custLinFactNeighborY="47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40FBF-1BBB-4A2A-8A5E-AEB09CBB7C6E}" type="pres">
      <dgm:prSet presAssocID="{55F99B31-C490-4AF5-8665-284C42A9C253}" presName="sp" presStyleCnt="0"/>
      <dgm:spPr/>
    </dgm:pt>
    <dgm:pt modelId="{DF59A90F-2E1F-46CB-8AAF-2C420C8D288F}" type="pres">
      <dgm:prSet presAssocID="{4CCACE23-4A38-43DF-858A-AA0D2C55C1E5}" presName="linNode" presStyleCnt="0"/>
      <dgm:spPr/>
    </dgm:pt>
    <dgm:pt modelId="{F553D767-5653-4B34-BA99-469C1B85970D}" type="pres">
      <dgm:prSet presAssocID="{4CCACE23-4A38-43DF-858A-AA0D2C55C1E5}" presName="parentText" presStyleLbl="node1" presStyleIdx="5" presStyleCnt="6" custScaleY="458753" custLinFactY="-254013" custLinFactNeighborX="-150" custLinFactNeighborY="-3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7F5D66-091F-4C92-843A-4AC0ADD3AE46}" srcId="{75FBC4AF-4F36-40A2-A2C1-5B0E31623B05}" destId="{957A4338-D17F-40B3-B0D9-6B233AA152CE}" srcOrd="1" destOrd="0" parTransId="{626C11CA-3ABF-4D6F-ABA2-CA337F257BDC}" sibTransId="{64EDE7E8-9ED4-4B2D-8D52-A24FEFDA560A}"/>
    <dgm:cxn modelId="{90886FAE-659D-4D02-9C05-2293405D6489}" type="presOf" srcId="{A1A13EDD-E8E8-4C29-A6D5-F4B092F4495F}" destId="{8A114CE4-5DA6-45B7-9C2F-7B33ED741C46}" srcOrd="0" destOrd="0" presId="urn:microsoft.com/office/officeart/2005/8/layout/vList5"/>
    <dgm:cxn modelId="{2C96EB4F-D426-4890-9A14-83622ACF3201}" type="presOf" srcId="{96CCE5F7-BD50-4DDE-B20B-1CDA762E652A}" destId="{D3F18C1C-0712-4002-B670-F8DAB8B7C555}" srcOrd="0" destOrd="0" presId="urn:microsoft.com/office/officeart/2005/8/layout/vList5"/>
    <dgm:cxn modelId="{BBB9FB6D-79BB-4D19-A9BF-55CBB4C3046D}" srcId="{75FBC4AF-4F36-40A2-A2C1-5B0E31623B05}" destId="{696F878F-2557-48DD-83FC-BB57245FE57D}" srcOrd="2" destOrd="0" parTransId="{6AC7CB6D-5E06-4754-9D7B-BFC923B3708E}" sibTransId="{BD7AD77A-23F9-4252-B762-E8D00C65B935}"/>
    <dgm:cxn modelId="{5E25A734-C55B-403C-8303-0048AA8C6FCC}" type="presOf" srcId="{33B1B7EA-57E2-4961-97D7-E063958DCD72}" destId="{75F65594-D0B5-44B2-8112-DE0D0F72E165}" srcOrd="0" destOrd="2" presId="urn:microsoft.com/office/officeart/2005/8/layout/vList5"/>
    <dgm:cxn modelId="{B1175853-FBD1-4515-9965-506876D9273C}" type="presOf" srcId="{4CCACE23-4A38-43DF-858A-AA0D2C55C1E5}" destId="{F553D767-5653-4B34-BA99-469C1B85970D}" srcOrd="0" destOrd="0" presId="urn:microsoft.com/office/officeart/2005/8/layout/vList5"/>
    <dgm:cxn modelId="{6A007229-D169-4994-A7B9-1CA464429F3E}" type="presOf" srcId="{BDFD9D16-C91D-4791-893D-7496CF81329A}" destId="{75F65594-D0B5-44B2-8112-DE0D0F72E165}" srcOrd="0" destOrd="0" presId="urn:microsoft.com/office/officeart/2005/8/layout/vList5"/>
    <dgm:cxn modelId="{533B374F-6664-4453-8ACC-B18293ED1519}" type="presOf" srcId="{FD4EDE82-5118-4125-81E5-BFA29D665ACE}" destId="{75F65594-D0B5-44B2-8112-DE0D0F72E165}" srcOrd="0" destOrd="1" presId="urn:microsoft.com/office/officeart/2005/8/layout/vList5"/>
    <dgm:cxn modelId="{F3C1AD3C-5D89-4227-9D2F-A51F21B6CAC9}" srcId="{A1A13EDD-E8E8-4C29-A6D5-F4B092F4495F}" destId="{BDFD9D16-C91D-4791-893D-7496CF81329A}" srcOrd="0" destOrd="0" parTransId="{C0E1602F-7CD4-4FA4-B398-A9F2DF9647C1}" sibTransId="{0E6B2550-DB42-4BEE-8737-3EC332C31FBF}"/>
    <dgm:cxn modelId="{A5C14FF6-0F48-4DDA-A8B3-C1A12A015AD6}" srcId="{75FBC4AF-4F36-40A2-A2C1-5B0E31623B05}" destId="{A1A13EDD-E8E8-4C29-A6D5-F4B092F4495F}" srcOrd="0" destOrd="0" parTransId="{115B36AA-8F7B-46EB-A8AD-7A5A5377B8DF}" sibTransId="{9F9FDB4A-E03D-4DA8-B030-9C0CADE5D2DF}"/>
    <dgm:cxn modelId="{A75E490D-86E3-48E8-B4BC-053E4BFD924E}" srcId="{696F878F-2557-48DD-83FC-BB57245FE57D}" destId="{8DD7E463-E4D2-499D-A200-C31802A6B07B}" srcOrd="1" destOrd="0" parTransId="{007CF89F-666C-46B5-92DC-4E0EB1DCAF90}" sibTransId="{C1B628F7-4D87-4D40-BE16-0906C49FC386}"/>
    <dgm:cxn modelId="{B3D6729F-7BA1-434C-8045-63583B7C2CC9}" srcId="{A1A13EDD-E8E8-4C29-A6D5-F4B092F4495F}" destId="{D4EB9FDE-D508-4394-B43F-6DA3A8148DA7}" srcOrd="3" destOrd="0" parTransId="{83808D53-0857-43D0-A469-6C42D8A9FD0E}" sibTransId="{2FD59B1F-F57D-4775-B886-08D13F46BC60}"/>
    <dgm:cxn modelId="{EC3071D7-425F-45FB-AADF-9F47E8EFEEE9}" srcId="{A1A13EDD-E8E8-4C29-A6D5-F4B092F4495F}" destId="{33B1B7EA-57E2-4961-97D7-E063958DCD72}" srcOrd="2" destOrd="0" parTransId="{7082FCAA-818A-4C06-B321-349BDE457962}" sibTransId="{81DBCEEF-6622-43DC-B1E4-3DB33EB4911C}"/>
    <dgm:cxn modelId="{9793B86D-D620-46BB-A4A4-3DDF71C3A46B}" srcId="{75FBC4AF-4F36-40A2-A2C1-5B0E31623B05}" destId="{701A12FF-2E0A-4A66-86C1-24D1BF7B02B5}" srcOrd="3" destOrd="0" parTransId="{9000CEE3-8F2C-4CC7-A6A0-1A50693AEAEA}" sibTransId="{0D768CAC-F89B-4530-944E-045B26CE47B9}"/>
    <dgm:cxn modelId="{6C3B9838-DCA4-48FF-89ED-484467E16D25}" type="presOf" srcId="{957A4338-D17F-40B3-B0D9-6B233AA152CE}" destId="{E8CD18DF-ED57-431F-B709-CFF8DCEAD863}" srcOrd="0" destOrd="0" presId="urn:microsoft.com/office/officeart/2005/8/layout/vList5"/>
    <dgm:cxn modelId="{8669F41D-F31E-4F5D-BF6A-1EF06055DA21}" type="presOf" srcId="{D4EB9FDE-D508-4394-B43F-6DA3A8148DA7}" destId="{75F65594-D0B5-44B2-8112-DE0D0F72E165}" srcOrd="0" destOrd="3" presId="urn:microsoft.com/office/officeart/2005/8/layout/vList5"/>
    <dgm:cxn modelId="{090B10C2-ED33-4215-AD73-8F6B82D29B10}" srcId="{75FBC4AF-4F36-40A2-A2C1-5B0E31623B05}" destId="{4CCACE23-4A38-43DF-858A-AA0D2C55C1E5}" srcOrd="5" destOrd="0" parTransId="{500DF2BB-FBEC-4761-9DBA-57714138827C}" sibTransId="{5503C0B2-B865-4D75-81F8-D3B9B4F21EC6}"/>
    <dgm:cxn modelId="{42DEE5DF-4314-4849-B30A-DCDEC06C2E9E}" type="presOf" srcId="{701A12FF-2E0A-4A66-86C1-24D1BF7B02B5}" destId="{88864E46-286A-45D7-B9A7-CF2B93E1C62C}" srcOrd="0" destOrd="0" presId="urn:microsoft.com/office/officeart/2005/8/layout/vList5"/>
    <dgm:cxn modelId="{900C19CA-1185-4CD8-921A-D37B2FC09C81}" srcId="{B0A9D13C-DA4F-452B-908A-D0BCF4A0B5EF}" destId="{96CCE5F7-BD50-4DDE-B20B-1CDA762E652A}" srcOrd="0" destOrd="0" parTransId="{5D413905-0D70-4942-9E9B-12D352933271}" sibTransId="{2D8C9830-43F2-4A8B-9F38-1E1A95DE2E40}"/>
    <dgm:cxn modelId="{74253C2C-242D-4CF0-90D7-26246027002B}" srcId="{A1A13EDD-E8E8-4C29-A6D5-F4B092F4495F}" destId="{FD4EDE82-5118-4125-81E5-BFA29D665ACE}" srcOrd="1" destOrd="0" parTransId="{5A7C1365-0F99-49C2-A471-3CB4B1BA93A7}" sibTransId="{68F06977-EC8F-44F3-9CA6-22EDA0815705}"/>
    <dgm:cxn modelId="{235F2E4E-B3FF-4760-8480-F524D1204BAF}" srcId="{75FBC4AF-4F36-40A2-A2C1-5B0E31623B05}" destId="{B0A9D13C-DA4F-452B-908A-D0BCF4A0B5EF}" srcOrd="4" destOrd="0" parTransId="{68D67708-DACD-4873-9BBD-241E9E6DB634}" sibTransId="{55F99B31-C490-4AF5-8665-284C42A9C253}"/>
    <dgm:cxn modelId="{E79ECB6A-AD9A-4E94-8A90-DA53BFC698D4}" type="presOf" srcId="{B0A9D13C-DA4F-452B-908A-D0BCF4A0B5EF}" destId="{49BBB9AC-22FA-41CB-9933-2E9DD156B922}" srcOrd="0" destOrd="0" presId="urn:microsoft.com/office/officeart/2005/8/layout/vList5"/>
    <dgm:cxn modelId="{C51C61FE-E0C5-4E57-8423-9566FDF17804}" type="presOf" srcId="{E93282A4-59F1-4FED-8B76-42B3F39E7E09}" destId="{87A69452-5A0E-4B0C-A536-AAA8BADDC689}" srcOrd="0" destOrd="0" presId="urn:microsoft.com/office/officeart/2005/8/layout/vList5"/>
    <dgm:cxn modelId="{32D98872-0BF2-42F1-B8AE-FD250F486E88}" type="presOf" srcId="{696F878F-2557-48DD-83FC-BB57245FE57D}" destId="{3B939467-25F3-4FDE-A765-9196022F339D}" srcOrd="0" destOrd="0" presId="urn:microsoft.com/office/officeart/2005/8/layout/vList5"/>
    <dgm:cxn modelId="{1BF2BEA6-D20F-4881-B6D5-128CDE54991B}" type="presOf" srcId="{8DD7E463-E4D2-499D-A200-C31802A6B07B}" destId="{87A69452-5A0E-4B0C-A536-AAA8BADDC689}" srcOrd="0" destOrd="1" presId="urn:microsoft.com/office/officeart/2005/8/layout/vList5"/>
    <dgm:cxn modelId="{7AE7D9E6-1100-4A97-9723-3ED280859082}" type="presOf" srcId="{75FBC4AF-4F36-40A2-A2C1-5B0E31623B05}" destId="{E5B1A891-E371-49D4-B3CF-21BED651A984}" srcOrd="0" destOrd="0" presId="urn:microsoft.com/office/officeart/2005/8/layout/vList5"/>
    <dgm:cxn modelId="{AA29F752-A42B-41FE-B416-67E440B882FE}" srcId="{696F878F-2557-48DD-83FC-BB57245FE57D}" destId="{E93282A4-59F1-4FED-8B76-42B3F39E7E09}" srcOrd="0" destOrd="0" parTransId="{FC2AB166-13A0-4148-BDE4-52B146997B4E}" sibTransId="{E39C99F5-30A2-4171-9BCB-228D5C975829}"/>
    <dgm:cxn modelId="{334C02DA-3088-4AEB-898E-F4827A64F1C8}" type="presParOf" srcId="{E5B1A891-E371-49D4-B3CF-21BED651A984}" destId="{EB8F5142-64CD-422E-A7BC-212481DF5F8F}" srcOrd="0" destOrd="0" presId="urn:microsoft.com/office/officeart/2005/8/layout/vList5"/>
    <dgm:cxn modelId="{913A4A9F-CC29-4D69-AC99-715F6871CDF2}" type="presParOf" srcId="{EB8F5142-64CD-422E-A7BC-212481DF5F8F}" destId="{8A114CE4-5DA6-45B7-9C2F-7B33ED741C46}" srcOrd="0" destOrd="0" presId="urn:microsoft.com/office/officeart/2005/8/layout/vList5"/>
    <dgm:cxn modelId="{EADC249C-A671-45BE-B532-309B2A9C1E03}" type="presParOf" srcId="{EB8F5142-64CD-422E-A7BC-212481DF5F8F}" destId="{75F65594-D0B5-44B2-8112-DE0D0F72E165}" srcOrd="1" destOrd="0" presId="urn:microsoft.com/office/officeart/2005/8/layout/vList5"/>
    <dgm:cxn modelId="{D748A465-5E29-43F9-8A8E-E14E2983C8D6}" type="presParOf" srcId="{E5B1A891-E371-49D4-B3CF-21BED651A984}" destId="{147345F8-EC1C-4BDF-9F32-1FE4A23A16A9}" srcOrd="1" destOrd="0" presId="urn:microsoft.com/office/officeart/2005/8/layout/vList5"/>
    <dgm:cxn modelId="{FBB4126D-476E-42FE-93BA-D67954442CFF}" type="presParOf" srcId="{E5B1A891-E371-49D4-B3CF-21BED651A984}" destId="{D2AC5B28-B667-4B90-B0FC-1A92604F9C95}" srcOrd="2" destOrd="0" presId="urn:microsoft.com/office/officeart/2005/8/layout/vList5"/>
    <dgm:cxn modelId="{9658F818-B62E-437C-8DF5-7E8188867999}" type="presParOf" srcId="{D2AC5B28-B667-4B90-B0FC-1A92604F9C95}" destId="{E8CD18DF-ED57-431F-B709-CFF8DCEAD863}" srcOrd="0" destOrd="0" presId="urn:microsoft.com/office/officeart/2005/8/layout/vList5"/>
    <dgm:cxn modelId="{4F988AF6-881B-44C5-BD6D-89C817ACC78A}" type="presParOf" srcId="{E5B1A891-E371-49D4-B3CF-21BED651A984}" destId="{A51E2385-3CD3-4E7A-B0F7-4EE7850D01C3}" srcOrd="3" destOrd="0" presId="urn:microsoft.com/office/officeart/2005/8/layout/vList5"/>
    <dgm:cxn modelId="{0B284788-6A2F-45D6-94EB-83D0FB08473F}" type="presParOf" srcId="{E5B1A891-E371-49D4-B3CF-21BED651A984}" destId="{EB2F57F3-0870-4184-B77E-EFFD558C7298}" srcOrd="4" destOrd="0" presId="urn:microsoft.com/office/officeart/2005/8/layout/vList5"/>
    <dgm:cxn modelId="{8B615145-6F7C-44EC-8025-1128A05A0F91}" type="presParOf" srcId="{EB2F57F3-0870-4184-B77E-EFFD558C7298}" destId="{3B939467-25F3-4FDE-A765-9196022F339D}" srcOrd="0" destOrd="0" presId="urn:microsoft.com/office/officeart/2005/8/layout/vList5"/>
    <dgm:cxn modelId="{130F6A04-7005-42A0-8002-BDAAD84524BB}" type="presParOf" srcId="{EB2F57F3-0870-4184-B77E-EFFD558C7298}" destId="{87A69452-5A0E-4B0C-A536-AAA8BADDC689}" srcOrd="1" destOrd="0" presId="urn:microsoft.com/office/officeart/2005/8/layout/vList5"/>
    <dgm:cxn modelId="{DCBDA337-443E-4A9D-BC03-DA2691A035D4}" type="presParOf" srcId="{E5B1A891-E371-49D4-B3CF-21BED651A984}" destId="{DB158C73-E7EC-41BA-97EF-BF6268CC01FB}" srcOrd="5" destOrd="0" presId="urn:microsoft.com/office/officeart/2005/8/layout/vList5"/>
    <dgm:cxn modelId="{B564362D-C62E-4E63-9686-E1CFEEDE10BB}" type="presParOf" srcId="{E5B1A891-E371-49D4-B3CF-21BED651A984}" destId="{5FCDB157-9FC1-4180-9E26-C543EE1B587E}" srcOrd="6" destOrd="0" presId="urn:microsoft.com/office/officeart/2005/8/layout/vList5"/>
    <dgm:cxn modelId="{1605BDB7-4C6B-4D27-9842-9FD5191F41BC}" type="presParOf" srcId="{5FCDB157-9FC1-4180-9E26-C543EE1B587E}" destId="{88864E46-286A-45D7-B9A7-CF2B93E1C62C}" srcOrd="0" destOrd="0" presId="urn:microsoft.com/office/officeart/2005/8/layout/vList5"/>
    <dgm:cxn modelId="{D500380A-748C-4267-AD3B-6365167ACEB1}" type="presParOf" srcId="{E5B1A891-E371-49D4-B3CF-21BED651A984}" destId="{E81D6B95-0F50-4BDE-8E0F-69C9F03666C4}" srcOrd="7" destOrd="0" presId="urn:microsoft.com/office/officeart/2005/8/layout/vList5"/>
    <dgm:cxn modelId="{E2F04E31-F569-424A-A23F-8710B59610B1}" type="presParOf" srcId="{E5B1A891-E371-49D4-B3CF-21BED651A984}" destId="{A262AAE6-5AC7-4358-8D1B-67D82C10DBC5}" srcOrd="8" destOrd="0" presId="urn:microsoft.com/office/officeart/2005/8/layout/vList5"/>
    <dgm:cxn modelId="{63DF3849-AF20-40CB-B722-6DFCF4340583}" type="presParOf" srcId="{A262AAE6-5AC7-4358-8D1B-67D82C10DBC5}" destId="{49BBB9AC-22FA-41CB-9933-2E9DD156B922}" srcOrd="0" destOrd="0" presId="urn:microsoft.com/office/officeart/2005/8/layout/vList5"/>
    <dgm:cxn modelId="{A8758C2B-A397-45AB-B186-8F0C2503B18D}" type="presParOf" srcId="{A262AAE6-5AC7-4358-8D1B-67D82C10DBC5}" destId="{D3F18C1C-0712-4002-B670-F8DAB8B7C555}" srcOrd="1" destOrd="0" presId="urn:microsoft.com/office/officeart/2005/8/layout/vList5"/>
    <dgm:cxn modelId="{15BDCF01-ABD3-4464-A665-F5BAB18AD87D}" type="presParOf" srcId="{E5B1A891-E371-49D4-B3CF-21BED651A984}" destId="{17940FBF-1BBB-4A2A-8A5E-AEB09CBB7C6E}" srcOrd="9" destOrd="0" presId="urn:microsoft.com/office/officeart/2005/8/layout/vList5"/>
    <dgm:cxn modelId="{D70CD849-0C56-4AC6-A381-CEDD61D6D07D}" type="presParOf" srcId="{E5B1A891-E371-49D4-B3CF-21BED651A984}" destId="{DF59A90F-2E1F-46CB-8AAF-2C420C8D288F}" srcOrd="10" destOrd="0" presId="urn:microsoft.com/office/officeart/2005/8/layout/vList5"/>
    <dgm:cxn modelId="{3F8D9673-A7FA-4717-AC7D-384C14095371}" type="presParOf" srcId="{DF59A90F-2E1F-46CB-8AAF-2C420C8D288F}" destId="{F553D767-5653-4B34-BA99-469C1B85970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0A0BE6-9678-4C15-B902-81FFC6C96BAE}" type="doc">
      <dgm:prSet loTypeId="urn:microsoft.com/office/officeart/2005/8/layout/funne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1F1B5A-DF8B-48E2-8B0E-3E5E186F1F80}">
      <dgm:prSet phldrT="[Текст]"/>
      <dgm:spPr/>
      <dgm:t>
        <a:bodyPr/>
        <a:lstStyle/>
        <a:p>
          <a:r>
            <a:rPr lang="ru-RU" dirty="0" err="1" smtClean="0"/>
            <a:t>Висновок</a:t>
          </a:r>
          <a:endParaRPr lang="ru-RU" dirty="0"/>
        </a:p>
      </dgm:t>
    </dgm:pt>
    <dgm:pt modelId="{EC9D15B2-D673-400B-9301-9C3DF5C9C2D8}" type="parTrans" cxnId="{EFB5AF6F-5D55-43A6-B47F-4AE16B21BA41}">
      <dgm:prSet/>
      <dgm:spPr/>
      <dgm:t>
        <a:bodyPr/>
        <a:lstStyle/>
        <a:p>
          <a:endParaRPr lang="ru-RU"/>
        </a:p>
      </dgm:t>
    </dgm:pt>
    <dgm:pt modelId="{3ABB7FA4-DCBC-4392-B13F-C00905FA6A23}" type="sibTrans" cxnId="{EFB5AF6F-5D55-43A6-B47F-4AE16B21BA41}">
      <dgm:prSet/>
      <dgm:spPr/>
      <dgm:t>
        <a:bodyPr/>
        <a:lstStyle/>
        <a:p>
          <a:endParaRPr lang="ru-RU"/>
        </a:p>
      </dgm:t>
    </dgm:pt>
    <dgm:pt modelId="{205CB553-E398-49CB-B53F-523B95C49B25}">
      <dgm:prSet/>
      <dgm:spPr/>
      <dgm:t>
        <a:bodyPr/>
        <a:lstStyle/>
        <a:p>
          <a:r>
            <a:rPr lang="uk-UA" b="1" i="0" noProof="0" dirty="0" smtClean="0"/>
            <a:t>Таким чином , доводиться констатувати поширеність двох крайніх підходів до показань дітей : або переоцінка їх реальних можливостей , або повне заперечення здібності дитини правильно сприймати події і повідомляти про них. У більшості випадків лише експерт </a:t>
          </a:r>
          <a:r>
            <a:rPr lang="uk-UA" b="1" i="0" noProof="0" dirty="0" err="1" smtClean="0"/>
            <a:t>-психолог</a:t>
          </a:r>
          <a:r>
            <a:rPr lang="uk-UA" b="1" i="0" noProof="0" dirty="0" smtClean="0"/>
            <a:t> може дати правильну оцінку цікавлять слідство здібностям дітей. Так само психологічна експертиза особистості неповнолітнього підозрюваного чи обвинувачуваного дозволяє дати оцінку повноті і ступеня усвідомлення підлітком значення скоєних ним дій і реальної здатності як керувати ними , так і передбачати наслідки вчиненого інкримінованого йому діяння або діянь.</a:t>
          </a:r>
          <a:endParaRPr lang="uk-UA" b="1" i="0" noProof="0" dirty="0"/>
        </a:p>
      </dgm:t>
    </dgm:pt>
    <dgm:pt modelId="{300301AC-A473-41D9-9EC4-26771934D8F6}" type="parTrans" cxnId="{5A41564A-82B6-415C-AAD7-FFEAEC7FC9C2}">
      <dgm:prSet/>
      <dgm:spPr/>
      <dgm:t>
        <a:bodyPr/>
        <a:lstStyle/>
        <a:p>
          <a:endParaRPr lang="ru-RU"/>
        </a:p>
      </dgm:t>
    </dgm:pt>
    <dgm:pt modelId="{E6619E7F-C77C-4EEB-8FCA-4E88BCD42430}" type="sibTrans" cxnId="{5A41564A-82B6-415C-AAD7-FFEAEC7FC9C2}">
      <dgm:prSet/>
      <dgm:spPr/>
      <dgm:t>
        <a:bodyPr/>
        <a:lstStyle/>
        <a:p>
          <a:endParaRPr lang="ru-RU"/>
        </a:p>
      </dgm:t>
    </dgm:pt>
    <dgm:pt modelId="{68BAFE0B-DE56-4584-A061-A997D720EAF1}" type="pres">
      <dgm:prSet presAssocID="{250A0BE6-9678-4C15-B902-81FFC6C96BA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E22DDB-C00A-4106-A7F8-497CC7AF24B9}" type="pres">
      <dgm:prSet presAssocID="{250A0BE6-9678-4C15-B902-81FFC6C96BAE}" presName="ellipse" presStyleLbl="trBgShp" presStyleIdx="0" presStyleCnt="1" custScaleX="94076" custScaleY="45423"/>
      <dgm:spPr/>
    </dgm:pt>
    <dgm:pt modelId="{AB304335-A331-4F8E-B7F2-1FD930D36E31}" type="pres">
      <dgm:prSet presAssocID="{250A0BE6-9678-4C15-B902-81FFC6C96BAE}" presName="arrow1" presStyleLbl="fgShp" presStyleIdx="0" presStyleCnt="1" custLinFactY="-69981" custLinFactNeighborX="-3759" custLinFactNeighborY="-100000"/>
      <dgm:spPr/>
    </dgm:pt>
    <dgm:pt modelId="{5BD111D9-9FE4-49E1-A603-FE19A41CE09C}" type="pres">
      <dgm:prSet presAssocID="{250A0BE6-9678-4C15-B902-81FFC6C96BAE}" presName="rectangle" presStyleLbl="revTx" presStyleIdx="0" presStyleCnt="1" custScaleX="142798" custScaleY="258669" custLinFactNeighborX="2800" custLinFactNeighborY="-6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4AF05-153A-4856-AA4A-C0C2C09794FF}" type="pres">
      <dgm:prSet presAssocID="{205CB553-E398-49CB-B53F-523B95C49B25}" presName="item1" presStyleLbl="node1" presStyleIdx="0" presStyleCnt="1" custScaleY="67742" custLinFactNeighborX="11486" custLinFactNeighborY="-2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C8CAB-9148-4CA9-8F42-A469D46B3030}" type="pres">
      <dgm:prSet presAssocID="{250A0BE6-9678-4C15-B902-81FFC6C96BAE}" presName="funnel" presStyleLbl="trAlignAcc1" presStyleIdx="0" presStyleCnt="1" custScaleX="100799" custScaleY="65373"/>
      <dgm:spPr/>
    </dgm:pt>
  </dgm:ptLst>
  <dgm:cxnLst>
    <dgm:cxn modelId="{5211E8E2-961A-433E-969D-979BE730DFE4}" type="presOf" srcId="{205CB553-E398-49CB-B53F-523B95C49B25}" destId="{5BD111D9-9FE4-49E1-A603-FE19A41CE09C}" srcOrd="0" destOrd="0" presId="urn:microsoft.com/office/officeart/2005/8/layout/funnel1"/>
    <dgm:cxn modelId="{EFB5AF6F-5D55-43A6-B47F-4AE16B21BA41}" srcId="{250A0BE6-9678-4C15-B902-81FFC6C96BAE}" destId="{AB1F1B5A-DF8B-48E2-8B0E-3E5E186F1F80}" srcOrd="0" destOrd="0" parTransId="{EC9D15B2-D673-400B-9301-9C3DF5C9C2D8}" sibTransId="{3ABB7FA4-DCBC-4392-B13F-C00905FA6A23}"/>
    <dgm:cxn modelId="{5A41564A-82B6-415C-AAD7-FFEAEC7FC9C2}" srcId="{250A0BE6-9678-4C15-B902-81FFC6C96BAE}" destId="{205CB553-E398-49CB-B53F-523B95C49B25}" srcOrd="1" destOrd="0" parTransId="{300301AC-A473-41D9-9EC4-26771934D8F6}" sibTransId="{E6619E7F-C77C-4EEB-8FCA-4E88BCD42430}"/>
    <dgm:cxn modelId="{47F984C7-0FED-4695-9FB3-76A6F1EEC778}" type="presOf" srcId="{AB1F1B5A-DF8B-48E2-8B0E-3E5E186F1F80}" destId="{7394AF05-153A-4856-AA4A-C0C2C09794FF}" srcOrd="0" destOrd="0" presId="urn:microsoft.com/office/officeart/2005/8/layout/funnel1"/>
    <dgm:cxn modelId="{860902C8-7614-42DB-A9B3-2A4EC09B5E77}" type="presOf" srcId="{250A0BE6-9678-4C15-B902-81FFC6C96BAE}" destId="{68BAFE0B-DE56-4584-A061-A997D720EAF1}" srcOrd="0" destOrd="0" presId="urn:microsoft.com/office/officeart/2005/8/layout/funnel1"/>
    <dgm:cxn modelId="{5BFFBDF7-136B-4045-86F2-C4769C02B3AA}" type="presParOf" srcId="{68BAFE0B-DE56-4584-A061-A997D720EAF1}" destId="{16E22DDB-C00A-4106-A7F8-497CC7AF24B9}" srcOrd="0" destOrd="0" presId="urn:microsoft.com/office/officeart/2005/8/layout/funnel1"/>
    <dgm:cxn modelId="{4F5FA16C-16BC-444C-B266-496651B91E1F}" type="presParOf" srcId="{68BAFE0B-DE56-4584-A061-A997D720EAF1}" destId="{AB304335-A331-4F8E-B7F2-1FD930D36E31}" srcOrd="1" destOrd="0" presId="urn:microsoft.com/office/officeart/2005/8/layout/funnel1"/>
    <dgm:cxn modelId="{7BFC2F7E-9FAD-49D1-9806-82149C626042}" type="presParOf" srcId="{68BAFE0B-DE56-4584-A061-A997D720EAF1}" destId="{5BD111D9-9FE4-49E1-A603-FE19A41CE09C}" srcOrd="2" destOrd="0" presId="urn:microsoft.com/office/officeart/2005/8/layout/funnel1"/>
    <dgm:cxn modelId="{A81CB00F-E563-4B9F-A07F-F39CF06EA4AE}" type="presParOf" srcId="{68BAFE0B-DE56-4584-A061-A997D720EAF1}" destId="{7394AF05-153A-4856-AA4A-C0C2C09794FF}" srcOrd="3" destOrd="0" presId="urn:microsoft.com/office/officeart/2005/8/layout/funnel1"/>
    <dgm:cxn modelId="{B96C8782-5CEB-49DC-A54A-D80B21115FAF}" type="presParOf" srcId="{68BAFE0B-DE56-4584-A061-A997D720EAF1}" destId="{2F3C8CAB-9148-4CA9-8F42-A469D46B3030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EC5234-D0CD-4EA5-A69C-D68295FB8B72}">
      <dsp:nvSpPr>
        <dsp:cNvPr id="0" name=""/>
        <dsp:cNvSpPr/>
      </dsp:nvSpPr>
      <dsp:spPr>
        <a:xfrm>
          <a:off x="0" y="317139"/>
          <a:ext cx="5486400" cy="548640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1A0B4A-B728-4C80-9262-6ACA4F9A4164}">
      <dsp:nvSpPr>
        <dsp:cNvPr id="0" name=""/>
        <dsp:cNvSpPr/>
      </dsp:nvSpPr>
      <dsp:spPr>
        <a:xfrm>
          <a:off x="2743200" y="317139"/>
          <a:ext cx="6400799" cy="5486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noProof="0" dirty="0" smtClean="0"/>
            <a:t>Судово-психологічна експертиза є дослідження, проведене досвідченою особою - експертом - на основі спеціальних знань в області психології з метою дачі висновку, який після відповідної його перевірки і оцінки слідчим або судом буде доказом у кримінальній справі.</a:t>
          </a:r>
          <a:endParaRPr lang="uk-UA" sz="3400" kern="1200" noProof="0" dirty="0"/>
        </a:p>
      </dsp:txBody>
      <dsp:txXfrm>
        <a:off x="2743200" y="317139"/>
        <a:ext cx="6400799" cy="5486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F65594-D0B5-44B2-8112-DE0D0F72E165}">
      <dsp:nvSpPr>
        <dsp:cNvPr id="0" name=""/>
        <dsp:cNvSpPr/>
      </dsp:nvSpPr>
      <dsp:spPr>
        <a:xfrm rot="5400000">
          <a:off x="5958917" y="-2584408"/>
          <a:ext cx="503568" cy="584073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(чи відповідає розвиток пізнавальних процесів нормі);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</dsp:txBody>
      <dsp:txXfrm rot="5400000">
        <a:off x="5958917" y="-2584408"/>
        <a:ext cx="503568" cy="5840735"/>
      </dsp:txXfrm>
    </dsp:sp>
    <dsp:sp modelId="{8A114CE4-5DA6-45B7-9C2F-7B33ED741C46}">
      <dsp:nvSpPr>
        <dsp:cNvPr id="0" name=""/>
        <dsp:cNvSpPr/>
      </dsp:nvSpPr>
      <dsp:spPr>
        <a:xfrm>
          <a:off x="183997" y="210132"/>
          <a:ext cx="3285413" cy="1774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83997" y="210132"/>
        <a:ext cx="3285413" cy="177464"/>
      </dsp:txXfrm>
    </dsp:sp>
    <dsp:sp modelId="{E8CD18DF-ED57-431F-B709-CFF8DCEAD863}">
      <dsp:nvSpPr>
        <dsp:cNvPr id="0" name=""/>
        <dsp:cNvSpPr/>
      </dsp:nvSpPr>
      <dsp:spPr>
        <a:xfrm>
          <a:off x="0" y="141544"/>
          <a:ext cx="3447235" cy="5945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u="sng" kern="1200" noProof="0" dirty="0" smtClean="0"/>
            <a:t>рівень інтелектуального розвитку</a:t>
          </a:r>
          <a:endParaRPr lang="uk-UA" sz="1800" u="sng" kern="1200" noProof="0" dirty="0"/>
        </a:p>
      </dsp:txBody>
      <dsp:txXfrm>
        <a:off x="0" y="141544"/>
        <a:ext cx="3447235" cy="594565"/>
      </dsp:txXfrm>
    </dsp:sp>
    <dsp:sp modelId="{87A69452-5A0E-4B0C-A536-AAA8BADDC689}">
      <dsp:nvSpPr>
        <dsp:cNvPr id="0" name=""/>
        <dsp:cNvSpPr/>
      </dsp:nvSpPr>
      <dsp:spPr>
        <a:xfrm rot="5400000">
          <a:off x="5526445" y="-1241963"/>
          <a:ext cx="1248877" cy="597820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(</a:t>
          </a:r>
          <a:r>
            <a:rPr lang="ru-RU" sz="1800" kern="1200" dirty="0"/>
            <a:t>тут найчастіше розглядається проблема психічного інфантилізму з психологічної точки зору, що дуже важливо для визначення віку досягнення кримінальної відповідальності з юридичної точки зору);</a:t>
          </a:r>
          <a:endParaRPr lang="ru-RU" sz="1600" kern="1200" dirty="0"/>
        </a:p>
      </dsp:txBody>
      <dsp:txXfrm rot="5400000">
        <a:off x="5526445" y="-1241963"/>
        <a:ext cx="1248877" cy="5978202"/>
      </dsp:txXfrm>
    </dsp:sp>
    <dsp:sp modelId="{3B939467-25F3-4FDE-A765-9196022F339D}">
      <dsp:nvSpPr>
        <dsp:cNvPr id="0" name=""/>
        <dsp:cNvSpPr/>
      </dsp:nvSpPr>
      <dsp:spPr>
        <a:xfrm>
          <a:off x="183828" y="1614296"/>
          <a:ext cx="3153740" cy="2199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183828" y="1614296"/>
        <a:ext cx="3153740" cy="219995"/>
      </dsp:txXfrm>
    </dsp:sp>
    <dsp:sp modelId="{88864E46-286A-45D7-B9A7-CF2B93E1C62C}">
      <dsp:nvSpPr>
        <dsp:cNvPr id="0" name=""/>
        <dsp:cNvSpPr/>
      </dsp:nvSpPr>
      <dsp:spPr>
        <a:xfrm>
          <a:off x="179513" y="1447686"/>
          <a:ext cx="3288625" cy="866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/>
            <a:t>рівень розвитку емоційно-вольової сфери</a:t>
          </a:r>
        </a:p>
      </dsp:txBody>
      <dsp:txXfrm>
        <a:off x="179513" y="1447686"/>
        <a:ext cx="3288625" cy="866400"/>
      </dsp:txXfrm>
    </dsp:sp>
    <dsp:sp modelId="{D3F18C1C-0712-4002-B670-F8DAB8B7C555}">
      <dsp:nvSpPr>
        <dsp:cNvPr id="0" name=""/>
        <dsp:cNvSpPr/>
      </dsp:nvSpPr>
      <dsp:spPr>
        <a:xfrm rot="5400000">
          <a:off x="5478200" y="1097559"/>
          <a:ext cx="1438595" cy="588407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1" kern="1200" noProof="0" dirty="0" smtClean="0"/>
            <a:t>.(лідерські тенденції, агресивність, підвищена сугестивність, підвищена схильність до фантазування і т.д.), чисто соціальні якості особистості (</a:t>
          </a:r>
          <a:r>
            <a:rPr lang="uk-UA" sz="1400" b="1" i="1" kern="1200" noProof="0" dirty="0" err="1" smtClean="0"/>
            <a:t>загальносоціальна</a:t>
          </a:r>
          <a:r>
            <a:rPr lang="uk-UA" sz="1400" b="1" i="1" kern="1200" noProof="0" dirty="0" smtClean="0"/>
            <a:t> орієнтація, знання правових і моральних норм, меж допустимого і недопустимого, здатність застосування цих знань в реальному поведінці).</a:t>
          </a:r>
          <a:endParaRPr lang="uk-UA" sz="1400" kern="1200" noProof="0" dirty="0"/>
        </a:p>
      </dsp:txBody>
      <dsp:txXfrm rot="5400000">
        <a:off x="5478200" y="1097559"/>
        <a:ext cx="1438595" cy="5884072"/>
      </dsp:txXfrm>
    </dsp:sp>
    <dsp:sp modelId="{49BBB9AC-22FA-41CB-9933-2E9DD156B922}">
      <dsp:nvSpPr>
        <dsp:cNvPr id="0" name=""/>
        <dsp:cNvSpPr/>
      </dsp:nvSpPr>
      <dsp:spPr>
        <a:xfrm>
          <a:off x="4920" y="3882836"/>
          <a:ext cx="3250086" cy="1774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4920" y="3882836"/>
        <a:ext cx="3250086" cy="177464"/>
      </dsp:txXfrm>
    </dsp:sp>
    <dsp:sp modelId="{F553D767-5653-4B34-BA99-469C1B85970D}">
      <dsp:nvSpPr>
        <dsp:cNvPr id="0" name=""/>
        <dsp:cNvSpPr/>
      </dsp:nvSpPr>
      <dsp:spPr>
        <a:xfrm>
          <a:off x="0" y="3716562"/>
          <a:ext cx="3288625" cy="8141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u="sng" kern="1200" dirty="0"/>
            <a:t>індивідуально-типологічні особливості особистості</a:t>
          </a:r>
        </a:p>
      </dsp:txBody>
      <dsp:txXfrm>
        <a:off x="0" y="3716562"/>
        <a:ext cx="3288625" cy="8141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E22DDB-C00A-4106-A7F8-497CC7AF24B9}">
      <dsp:nvSpPr>
        <dsp:cNvPr id="0" name=""/>
        <dsp:cNvSpPr/>
      </dsp:nvSpPr>
      <dsp:spPr>
        <a:xfrm>
          <a:off x="1962573" y="-87334"/>
          <a:ext cx="5201708" cy="87223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304335-A331-4F8E-B7F2-1FD930D36E31}">
      <dsp:nvSpPr>
        <dsp:cNvPr id="0" name=""/>
        <dsp:cNvSpPr/>
      </dsp:nvSpPr>
      <dsp:spPr>
        <a:xfrm>
          <a:off x="3995938" y="2924947"/>
          <a:ext cx="1071562" cy="685800"/>
        </a:xfrm>
        <a:prstGeom prst="down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5BD111D9-9FE4-49E1-A603-FE19A41CE09C}">
      <dsp:nvSpPr>
        <dsp:cNvPr id="0" name=""/>
        <dsp:cNvSpPr/>
      </dsp:nvSpPr>
      <dsp:spPr>
        <a:xfrm>
          <a:off x="1043610" y="3531837"/>
          <a:ext cx="7344815" cy="332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noProof="0" dirty="0" smtClean="0"/>
            <a:t>Таким чином , доводиться констатувати поширеність двох крайніх підходів до показань дітей : або переоцінка їх реальних можливостей , або повне заперечення здібності дитини правильно сприймати події і повідомляти про них. У більшості випадків лише експерт </a:t>
          </a:r>
          <a:r>
            <a:rPr lang="uk-UA" sz="1800" b="1" i="0" kern="1200" noProof="0" dirty="0" err="1" smtClean="0"/>
            <a:t>-психолог</a:t>
          </a:r>
          <a:r>
            <a:rPr lang="uk-UA" sz="1800" b="1" i="0" kern="1200" noProof="0" dirty="0" smtClean="0"/>
            <a:t> може дати правильну оцінку цікавлять слідство здібностям дітей. Так само психологічна експертиза особистості неповнолітнього підозрюваного чи обвинувачуваного дозволяє дати оцінку повноті і ступеня усвідомлення підлітком значення скоєних ним дій і реальної здатності як керувати ними , так і передбачати наслідки вчиненого інкримінованого йому діяння або діянь.</a:t>
          </a:r>
          <a:endParaRPr lang="uk-UA" sz="1800" b="1" i="0" kern="1200" noProof="0" dirty="0"/>
        </a:p>
      </dsp:txBody>
      <dsp:txXfrm>
        <a:off x="1043610" y="3531837"/>
        <a:ext cx="7344815" cy="3326160"/>
      </dsp:txXfrm>
    </dsp:sp>
    <dsp:sp modelId="{7394AF05-153A-4856-AA4A-C0C2C09794FF}">
      <dsp:nvSpPr>
        <dsp:cNvPr id="0" name=""/>
        <dsp:cNvSpPr/>
      </dsp:nvSpPr>
      <dsp:spPr>
        <a:xfrm>
          <a:off x="2987810" y="-20252"/>
          <a:ext cx="3000375" cy="203251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err="1" smtClean="0"/>
            <a:t>Висновок</a:t>
          </a:r>
          <a:endParaRPr lang="ru-RU" sz="3600" kern="1200" dirty="0"/>
        </a:p>
      </dsp:txBody>
      <dsp:txXfrm>
        <a:off x="2987810" y="-20252"/>
        <a:ext cx="3000375" cy="2032514"/>
      </dsp:txXfrm>
    </dsp:sp>
    <dsp:sp modelId="{2F3C8CAB-9148-4CA9-8F42-A469D46B3030}">
      <dsp:nvSpPr>
        <dsp:cNvPr id="0" name=""/>
        <dsp:cNvSpPr/>
      </dsp:nvSpPr>
      <dsp:spPr>
        <a:xfrm>
          <a:off x="1547652" y="-15931"/>
          <a:ext cx="6048695" cy="313829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DC06AD-DFF0-4B53-9E7A-6A6C54321454}" type="datetimeFigureOut">
              <a:rPr lang="ru-RU" smtClean="0"/>
              <a:pPr/>
              <a:t>20.07.2014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E2C0629-1C1E-49FE-8FBA-B5D289ABF0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circl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377808" cy="2817912"/>
          </a:xfrm>
        </p:spPr>
        <p:txBody>
          <a:bodyPr/>
          <a:lstStyle/>
          <a:p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Психологічна експертиза неповнолітніх»</a:t>
            </a:r>
            <a:endParaRPr lang="uk-UA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511480" cy="3672408"/>
          </a:xfrm>
        </p:spPr>
        <p:txBody>
          <a:bodyPr/>
          <a:lstStyle/>
          <a:p>
            <a:pPr marL="457200" indent="-457200" algn="l"/>
            <a:endParaRPr lang="ru-RU" dirty="0" smtClean="0"/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/>
              <a:t>Поняття СПЕ 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/>
              <a:t>Експертиза неповнолітніх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/>
              <a:t>Особливості підліткового віку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/>
              <a:t>Особливості призначення СПЕ неповнолітніх 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/>
              <a:t>Проблеми, вирішувані за допомогою СПЕ 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/>
              <a:t>Завдання, які стоять перед експертом-психологом 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/>
              <a:t>Висновок</a:t>
            </a:r>
          </a:p>
          <a:p>
            <a:pPr marL="457200" indent="-457200" algn="l">
              <a:buAutoNum type="arabicPeriod"/>
            </a:pPr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931224" cy="1059164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332656"/>
          <a:ext cx="9144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511480" cy="5256584"/>
          </a:xfrm>
        </p:spPr>
        <p:txBody>
          <a:bodyPr/>
          <a:lstStyle/>
          <a:p>
            <a:r>
              <a:rPr lang="uk-UA" dirty="0" smtClean="0"/>
              <a:t>Судово-психологічна експертиза призначається в даному випадку стосовно психічно здорових неповнолітніх підозрюваних, звинувачуваних, свідків, потерпілих. Виокремлення цього виду судово-психологічної експертизи зумовлене, насамперед, своєрідністю підліткового віку.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Поведінка людини, особистість якої знаходиться у стані становлення й розвитку, особливо чутлива до соціальних процесів, темпів повсякденного життя, рівня дегуманізації, розмитості морально-правових орієнтирів сучасного суспільства.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075240" cy="699124"/>
          </a:xfrm>
        </p:spPr>
        <p:txBody>
          <a:bodyPr/>
          <a:lstStyle/>
          <a:p>
            <a:r>
              <a:rPr lang="uk-UA" dirty="0" smtClean="0"/>
              <a:t>Експертиза неповнолітніх</a:t>
            </a:r>
            <a:endParaRPr lang="uk-UA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568952" cy="5472608"/>
          </a:xfrm>
        </p:spPr>
        <p:txBody>
          <a:bodyPr/>
          <a:lstStyle/>
          <a:p>
            <a:r>
              <a:rPr lang="uk-UA" sz="1800" dirty="0" smtClean="0"/>
              <a:t>Підлітковий вік оцінюється не просто як перехідний, а як складний і критичний. Це зумовлене численними кількісними та якісними змінами, яких зазнає у цей час організм та особистість, що іноді мають характер докорінної зміни попередніх особливостей, інтересів і стосунків. Такі зміни часто супроводжуються появою у підлітка ускладнень у стосунках Із оточуючими; він не піддається впливу дорослих, виявляє різні форми неслухняності, опору (впертість, грубість, негативізм тощо).</a:t>
            </a:r>
          </a:p>
          <a:p>
            <a:endParaRPr lang="uk-UA" sz="1800" dirty="0" smtClean="0"/>
          </a:p>
          <a:p>
            <a:r>
              <a:rPr lang="uk-UA" sz="1800" dirty="0" smtClean="0"/>
              <a:t>Часто протиправні дії підлітка здаються незрозумілими, </a:t>
            </a:r>
            <a:r>
              <a:rPr lang="uk-UA" sz="1800" dirty="0" err="1" smtClean="0"/>
              <a:t>маломотивованими</a:t>
            </a:r>
            <a:r>
              <a:rPr lang="uk-UA" sz="1800" dirty="0" smtClean="0"/>
              <a:t>, навіть протиприродними. І лише після ретельного вивчення його внутрішнього світу стає зрозумілим, що вони зумовлені не тільки глибокими, прихованими суто особистісними причинами, але й чинниками соціально-психологічного характеру. Наприклад психічно здоровий підліток, вихований у несприятливих умовах, може мати недостатній ступінь соціальної зрілості особистості. Ознаки її виявляються, насамперед, у примітивній мотивації мети своїх дій. у наївно-дитячих спробах її досягнення, у недостатньо адекватній оцінці вчиненого злочину тощо.</a:t>
            </a:r>
            <a:endParaRPr lang="uk-UA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075240" cy="627116"/>
          </a:xfrm>
        </p:spPr>
        <p:txBody>
          <a:bodyPr/>
          <a:lstStyle/>
          <a:p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</a:rPr>
              <a:t>Особливості підліткового віку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424936" cy="4536504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За цивільним законодавством повна дієздатність , тобто здатність здійснювати самостійно свої права , нести і виконувати обов'язки , відповідати за їх виконання , настає саме з 18 років.</a:t>
            </a:r>
          </a:p>
          <a:p>
            <a:pPr algn="l"/>
            <a:endParaRPr lang="uk-UA" sz="2000" dirty="0" smtClean="0">
              <a:solidFill>
                <a:schemeClr val="tx1"/>
              </a:solidFill>
            </a:endParaRPr>
          </a:p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Однак закон передбачає і різні етапи дорослішання і відповідно розширення прав і обов'язків неповнолітнього (до 14 років; 14-16 </a:t>
            </a:r>
            <a:r>
              <a:rPr lang="uk-UA" sz="2000" dirty="0" err="1" smtClean="0">
                <a:solidFill>
                  <a:schemeClr val="tx1"/>
                </a:solidFill>
              </a:rPr>
              <a:t>років</a:t>
            </a:r>
            <a:r>
              <a:rPr lang="uk-UA" sz="2000" dirty="0" smtClean="0">
                <a:solidFill>
                  <a:schemeClr val="tx1"/>
                </a:solidFill>
              </a:rPr>
              <a:t>; 16-18 </a:t>
            </a:r>
            <a:r>
              <a:rPr lang="uk-UA" sz="2000" dirty="0" err="1" smtClean="0">
                <a:solidFill>
                  <a:schemeClr val="tx1"/>
                </a:solidFill>
              </a:rPr>
              <a:t>років</a:t>
            </a:r>
            <a:r>
              <a:rPr lang="uk-UA" sz="2000" dirty="0" smtClean="0">
                <a:solidFill>
                  <a:schemeClr val="tx1"/>
                </a:solidFill>
              </a:rPr>
              <a:t>), а також з урахуванням вищезазначених тенденцій суспільного розвитку та індивідуальності особистісного розвитку - інститут емансипованого підлітка, тобто придбання неповнолітнім прав і обов'язків у повному обсязі з 16 років.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836712"/>
            <a:ext cx="5292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Вікові особливості призначення СПЕ неповнолітніх:</a:t>
            </a:r>
            <a:endParaRPr lang="uk-UA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075240" cy="843140"/>
          </a:xfrm>
        </p:spPr>
        <p:txBody>
          <a:bodyPr/>
          <a:lstStyle/>
          <a:p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Підставами призначення психологічної експертизи неповнолітніх можуть служити:</a:t>
            </a:r>
            <a:endParaRPr lang="uk-UA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628797"/>
          <a:ext cx="7992888" cy="489654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992888"/>
              </a:tblGrid>
              <a:tr h="53270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noProof="0" smtClean="0"/>
                        <a:t>малолітній вік свідка</a:t>
                      </a:r>
                      <a:endParaRPr lang="uk-UA" b="1" noProof="0"/>
                    </a:p>
                  </a:txBody>
                  <a:tcPr/>
                </a:tc>
              </a:tr>
              <a:tr h="53270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noProof="0" smtClean="0"/>
                        <a:t>низький рівень інтелектуального розвитку</a:t>
                      </a:r>
                      <a:endParaRPr lang="uk-UA" b="1" noProof="0"/>
                    </a:p>
                  </a:txBody>
                  <a:tcPr/>
                </a:tc>
              </a:tr>
              <a:tr h="53270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noProof="0" smtClean="0"/>
                        <a:t>нерозвинута</a:t>
                      </a:r>
                      <a:r>
                        <a:rPr lang="uk-UA" b="1" baseline="0" noProof="0" smtClean="0"/>
                        <a:t> мова</a:t>
                      </a:r>
                      <a:endParaRPr lang="uk-UA" b="1" noProof="0"/>
                    </a:p>
                  </a:txBody>
                  <a:tcPr/>
                </a:tc>
              </a:tr>
              <a:tr h="131353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noProof="0" smtClean="0"/>
                        <a:t>невідповідність показань дитини (підлітка) іншим матеріалам справи, їх суперечливість, суттєві зміни від допиту до допиту</a:t>
                      </a:r>
                      <a:endParaRPr lang="uk-UA" b="1" noProof="0"/>
                    </a:p>
                  </a:txBody>
                  <a:tcPr/>
                </a:tc>
              </a:tr>
              <a:tr h="53270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noProof="0" smtClean="0"/>
                        <a:t>схильність до фантазування</a:t>
                      </a:r>
                      <a:endParaRPr lang="uk-UA" b="1" noProof="0"/>
                    </a:p>
                  </a:txBody>
                  <a:tcPr/>
                </a:tc>
              </a:tr>
              <a:tr h="53270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noProof="0" smtClean="0"/>
                        <a:t>підвищена сугестивність</a:t>
                      </a:r>
                      <a:endParaRPr lang="uk-UA" b="1" noProof="0"/>
                    </a:p>
                  </a:txBody>
                  <a:tcPr/>
                </a:tc>
              </a:tr>
              <a:tr h="91947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b="1" noProof="0" dirty="0" smtClean="0"/>
                        <a:t>підозри про можливий вплив з боку зацікавлених осіб</a:t>
                      </a:r>
                      <a:endParaRPr lang="uk-UA" b="1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075240" cy="1008112"/>
          </a:xfrm>
        </p:spPr>
        <p:txBody>
          <a:bodyPr/>
          <a:lstStyle/>
          <a:p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Основні проблеми, які вирішуються в СПЕ неповнолітніх:</a:t>
            </a:r>
            <a:endParaRPr lang="uk-U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0"/>
            <a:ext cx="8075240" cy="922036"/>
          </a:xfrm>
        </p:spPr>
        <p:txBody>
          <a:bodyPr/>
          <a:lstStyle/>
          <a:p>
            <a:r>
              <a:rPr lang="uk-UA" sz="2200" b="1" dirty="0" smtClean="0"/>
              <a:t>Приблизний перелік питань, що виносяться на вирішення експерту:</a:t>
            </a:r>
            <a:endParaRPr lang="uk-UA" sz="2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908720"/>
          <a:ext cx="9144000" cy="59492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144000"/>
              </a:tblGrid>
              <a:tr h="5949280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uk-UA" dirty="0" smtClean="0"/>
                        <a:t> Чи здатний </a:t>
                      </a:r>
                      <a:r>
                        <a:rPr lang="uk-UA" dirty="0" err="1" smtClean="0"/>
                        <a:t>підекспертний</a:t>
                      </a:r>
                      <a:r>
                        <a:rPr lang="uk-UA" dirty="0" smtClean="0"/>
                        <a:t> станом своїх пізнавальних і емоційно - вольових процесів повністю усвідомлювати сенс своїх дій і усвідомлено регулювати свою </a:t>
                      </a:r>
                      <a:r>
                        <a:rPr lang="uk-UA" noProof="0" dirty="0" smtClean="0"/>
                        <a:t>поведінку ?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uk-UA" noProof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uk-UA" noProof="0" dirty="0" smtClean="0"/>
                        <a:t>Чи відповідає психічна зрілість </a:t>
                      </a:r>
                      <a:r>
                        <a:rPr lang="uk-UA" noProof="0" dirty="0" err="1" smtClean="0"/>
                        <a:t>підекспертного</a:t>
                      </a:r>
                      <a:r>
                        <a:rPr lang="uk-UA" noProof="0" dirty="0" smtClean="0"/>
                        <a:t> його хронологічним віком? Якщо ні, то якому віковому періоду вона відповідає ?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uk-UA" noProof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uk-UA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Яким чином   сімейна   ситуація,   індивідуально-психологічні особливості батьків( зазначити, якщо треба, одного чи обох з них), особливості їх виховної поведінки  впливають  на  емоційний  стан, психічний розвиток та відчуття благополуччя дитини?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kumimoji="0" lang="uk-UA" sz="1800" b="1" kern="1200" noProof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uk-UA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Яким чином можуть вплинути умови виховання кожного з  батьків на психологічний стан та розвиток дитини?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kumimoji="0" lang="uk-UA" sz="1800" b="1" kern="1200" noProof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uk-UA" sz="18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 має залежність оцінка сімейної ситуації дитиною від впливу з боку батьків та інших дорослих?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4820</TotalTime>
  <Words>742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«Психологічна експертиза неповнолітніх»</vt:lpstr>
      <vt:lpstr>План</vt:lpstr>
      <vt:lpstr>Слайд 3</vt:lpstr>
      <vt:lpstr>Експертиза неповнолітніх</vt:lpstr>
      <vt:lpstr>Особливості підліткового віку</vt:lpstr>
      <vt:lpstr>Слайд 6</vt:lpstr>
      <vt:lpstr>Підставами призначення психологічної експертизи неповнолітніх можуть служити:</vt:lpstr>
      <vt:lpstr>Основні проблеми, які вирішуються в СПЕ неповнолітніх:</vt:lpstr>
      <vt:lpstr>Приблизний перелік питань, що виносяться на вирішення експерту: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Индивидуальное задание на тему «Психология экспертизы несовершеннолетних»</dc:title>
  <dc:creator>Даша</dc:creator>
  <cp:lastModifiedBy>user</cp:lastModifiedBy>
  <cp:revision>43</cp:revision>
  <dcterms:created xsi:type="dcterms:W3CDTF">2014-04-27T07:55:16Z</dcterms:created>
  <dcterms:modified xsi:type="dcterms:W3CDTF">2014-07-20T14:02:26Z</dcterms:modified>
</cp:coreProperties>
</file>