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60" r:id="rId2"/>
    <p:sldId id="268" r:id="rId3"/>
    <p:sldId id="353" r:id="rId4"/>
    <p:sldId id="361" r:id="rId5"/>
    <p:sldId id="357" r:id="rId6"/>
    <p:sldId id="352" r:id="rId7"/>
    <p:sldId id="363" r:id="rId8"/>
    <p:sldId id="360" r:id="rId9"/>
    <p:sldId id="364" r:id="rId10"/>
    <p:sldId id="362" r:id="rId11"/>
    <p:sldId id="358" r:id="rId12"/>
    <p:sldId id="351" r:id="rId13"/>
    <p:sldId id="365" r:id="rId14"/>
    <p:sldId id="366" r:id="rId15"/>
    <p:sldId id="348" r:id="rId16"/>
    <p:sldId id="321" r:id="rId17"/>
    <p:sldId id="347" r:id="rId18"/>
    <p:sldId id="368" r:id="rId19"/>
    <p:sldId id="367" r:id="rId20"/>
    <p:sldId id="359" r:id="rId21"/>
    <p:sldId id="355" r:id="rId22"/>
    <p:sldId id="356" r:id="rId23"/>
    <p:sldId id="350" r:id="rId24"/>
    <p:sldId id="354" r:id="rId25"/>
    <p:sldId id="330" r:id="rId26"/>
    <p:sldId id="349" r:id="rId27"/>
    <p:sldId id="340" r:id="rId28"/>
    <p:sldId id="345" r:id="rId29"/>
    <p:sldId id="334" r:id="rId30"/>
    <p:sldId id="333" r:id="rId31"/>
    <p:sldId id="332" r:id="rId32"/>
    <p:sldId id="331" r:id="rId33"/>
    <p:sldId id="337" r:id="rId34"/>
    <p:sldId id="336" r:id="rId35"/>
    <p:sldId id="338" r:id="rId36"/>
    <p:sldId id="339" r:id="rId37"/>
    <p:sldId id="342" r:id="rId38"/>
    <p:sldId id="341" r:id="rId39"/>
    <p:sldId id="335" r:id="rId40"/>
    <p:sldId id="344" r:id="rId41"/>
    <p:sldId id="346" r:id="rId42"/>
    <p:sldId id="34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524" autoAdjust="0"/>
  </p:normalViewPr>
  <p:slideViewPr>
    <p:cSldViewPr>
      <p:cViewPr>
        <p:scale>
          <a:sx n="90" d="100"/>
          <a:sy n="90" d="100"/>
        </p:scale>
        <p:origin x="-79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6-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7-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3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86" y="548680"/>
            <a:ext cx="89644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 держав в  системи ТОН: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геопросторовий</a:t>
            </a: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 держави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та значення столиць </a:t>
            </a:r>
            <a:r>
              <a:rPr lang="uk-UA" sz="3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системі </a:t>
            </a:r>
            <a:r>
              <a:rPr lang="uk-UA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ТОН. </a:t>
            </a:r>
            <a:endParaRPr lang="uk-UA" sz="3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Геопросторове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столиць (ГПС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 в системі </a:t>
            </a: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цивілізаціоністики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ТОН.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Столиці, та їх роль в системі геополітики сьогодення та майбутнього: </a:t>
            </a: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геопросторовий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 держави. </a:t>
            </a: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C:\Users\asus\Desktop\Ілюстр матеріл Столиці в стемі ТОН та простор каркас країни\світові міст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sus\Desktop\Ілюстр матеріл Столиці в стемі ТОН та простор каркас країни\культурні столиці Є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9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asus\Desktop\Ілюстр матеріл Столиці в стемі ТОН та простор каркас країни\ГП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12"/>
            <a:ext cx="9144000" cy="66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C:\Users\asus\Desktop\Ілюстр матеріл Столиці в стемі ТОН та простор каркас країни\столичн міста Украї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413"/>
            <a:ext cx="9144000" cy="62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1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C:\Users\asus\Desktop\Ілюстр матеріл Столиці в стемі ТОН та простор каркас країни\частка населення у стлицяї Є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641855"/>
            <a:ext cx="9126438" cy="61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5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Мал. 2. Світові цивілізації Хантінгтона">
            <a:hlinkClick r:id="rId3" tooltip="&quot;Мал. 2. Світові цивілізації Хантінгтона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15816" y="286265"/>
            <a:ext cx="33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Світові</a:t>
            </a:r>
            <a:r>
              <a:rPr lang="ru-RU" b="1" dirty="0"/>
              <a:t> </a:t>
            </a:r>
            <a:r>
              <a:rPr lang="ru-RU" b="1" dirty="0" err="1"/>
              <a:t>цивілізації</a:t>
            </a:r>
            <a:r>
              <a:rPr lang="ru-RU" b="1" dirty="0"/>
              <a:t> С. </a:t>
            </a:r>
            <a:r>
              <a:rPr lang="ru-RU" b="1" dirty="0" err="1"/>
              <a:t>Хантінгтона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Таблиця 1. Відповідність між геопросторовими поєднаннями столиць і цивілізаціями за Хантінгтоном">
            <a:hlinkClick r:id="rId3" tooltip="&quot;Таблиця 1. Відповідність між геопросторовими поєднаннями столиць і цивілізаціями за Хантінгтоном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9266"/>
            <a:ext cx="705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Відповідність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геопросторовими</a:t>
            </a:r>
            <a:r>
              <a:rPr lang="ru-RU" b="1" dirty="0"/>
              <a:t> </a:t>
            </a:r>
            <a:r>
              <a:rPr lang="ru-RU" b="1" dirty="0" err="1"/>
              <a:t>поєднаннями</a:t>
            </a:r>
            <a:r>
              <a:rPr lang="ru-RU" b="1" dirty="0"/>
              <a:t> </a:t>
            </a:r>
            <a:r>
              <a:rPr lang="ru-RU" b="1" dirty="0" err="1"/>
              <a:t>столиць</a:t>
            </a:r>
            <a:r>
              <a:rPr lang="ru-RU" b="1" dirty="0"/>
              <a:t> і </a:t>
            </a:r>
            <a:r>
              <a:rPr lang="ru-RU" b="1" dirty="0" err="1"/>
              <a:t>цивілізаціями</a:t>
            </a:r>
            <a:r>
              <a:rPr lang="ru-RU" b="1" dirty="0"/>
              <a:t> за С. </a:t>
            </a:r>
            <a:r>
              <a:rPr lang="ru-RU" b="1" dirty="0" err="1"/>
              <a:t>Хантінгтоном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45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Мал. 1. Геопросторові поєднання столиць держав світу [2]">
            <a:hlinkClick r:id="rId3" tooltip="&quot;Мал. 1. Геопросторові поєднання столиць держав світу [2]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284017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1680" y="147298"/>
            <a:ext cx="745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Геопросторові</a:t>
            </a:r>
            <a:r>
              <a:rPr lang="ru-RU" sz="2800" b="1" dirty="0"/>
              <a:t> </a:t>
            </a:r>
            <a:r>
              <a:rPr lang="ru-RU" sz="2800" b="1" dirty="0" err="1"/>
              <a:t>поєднання</a:t>
            </a:r>
            <a:r>
              <a:rPr lang="ru-RU" sz="2800" b="1" dirty="0"/>
              <a:t> </a:t>
            </a:r>
            <a:r>
              <a:rPr lang="ru-RU" sz="2800" b="1" dirty="0" err="1"/>
              <a:t>столиць</a:t>
            </a:r>
            <a:r>
              <a:rPr lang="ru-RU" sz="2800" b="1" dirty="0"/>
              <a:t> держав </a:t>
            </a:r>
            <a:r>
              <a:rPr lang="ru-RU" sz="2800" b="1" dirty="0" err="1"/>
              <a:t>світу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012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C:\Users\asus\Desktop\Ілюстр матеріл Столиці в стемі ТОН та простор каркас країни\щільність наседення країн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3999" cy="61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1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asus\Desktop\Ілюстр матеріл Столиці в стемі ТОН та простор каркас країни\столиці країн Е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7210" y="2967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779771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Users\asus\Desktop\Ілюстр матеріл Столиці в стемі ТОН та простор каркас країни\ГПС територій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5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subject.com.ua/geographic/geopolitica/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6"/>
            <a:ext cx="8964488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s://subject.com.ua/geographic/geopolitica/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4292"/>
            <a:ext cx="8876305" cy="58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8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s://subject.com.ua/geographic/geopolitica/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" y="655597"/>
            <a:ext cx="9115772" cy="5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0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s://subject.com.ua/geographic/geopolitica/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036496" cy="60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8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Урбанизация в развивающихся странах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06254" cy="6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2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1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Презентація з уроку Географія для 8 класу на тему &quot;Урбаніз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0" y="980728"/>
            <a:ext cx="8770920" cy="49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47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asus\Desktop\Ілюстр матеріл Столиці в стемі ТОН та простор каркас країни\типи столиц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2"/>
            <a:ext cx="8856983" cy="6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5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6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16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6251"/>
            <a:ext cx="7296745" cy="5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0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296296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Презентация на тему: &quot;Проблемы урбанизации. Влияние урбанизации на экологию  и здоровье населения. Коломна, 2013 год ГБОУ СПО «Коломенский медицинский  колледж» Учебно-исследовательская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63" y="0"/>
            <a:ext cx="3772089" cy="28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рбанизация это в географии. Определение кратко и понятно, примеры стран,  городов в России и ми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" y="1772816"/>
            <a:ext cx="812694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6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6441"/>
            <a:ext cx="8784976" cy="59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8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712968" cy="60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54"/>
            <a:ext cx="8856984" cy="5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89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43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ия на тему: &quot;Проблема урбанизации Урбанизация (лат. urbanus –  городской) – это исторический процесс повышения роли городов и городского  образа жизни в развитии человечества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asus\Desktop\Ілюстр матеріл Столиці в стемі ТОН та простор каркас країни\фунції столиц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" y="-18194"/>
            <a:ext cx="9119865" cy="68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46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Городская среда Гигиенические проблемы урбанизации Урбанизация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6"/>
            <a:ext cx="8856984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12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8" y="655597"/>
            <a:ext cx="8889208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1124744"/>
            <a:ext cx="90364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функціональними ознаками столичні міста можуть бути </a:t>
            </a:r>
            <a:r>
              <a:rPr lang="uk-UA" b="1" dirty="0" smtClean="0"/>
              <a:t>монофункціональні й </a:t>
            </a:r>
            <a:r>
              <a:rPr lang="uk-UA" b="1" dirty="0" err="1" smtClean="0"/>
              <a:t>поліфункціональні</a:t>
            </a:r>
            <a:r>
              <a:rPr lang="uk-UA" b="1" dirty="0" smtClean="0"/>
              <a:t>.</a:t>
            </a:r>
            <a:endParaRPr lang="uk-UA" dirty="0" smtClean="0"/>
          </a:p>
          <a:p>
            <a:r>
              <a:rPr lang="uk-UA" b="1" dirty="0" smtClean="0"/>
              <a:t>Монофункціональні виконують лише одну функцію — політичну</a:t>
            </a:r>
            <a:r>
              <a:rPr lang="uk-UA" dirty="0" smtClean="0"/>
              <a:t> (управління правовим полем і політичним життям держави). Таких міст порівняно небагато: це Бразиліа, Оттава, Канберра, Абуджа (Нігерія) та відносно молоді столиці, наприклад Астана (Казахстан), Путраджая (Малайзія). Довгий час монофункціональною столицею був Вашингтон (США), але нині він виконує різні функції.</a:t>
            </a:r>
          </a:p>
          <a:p>
            <a:r>
              <a:rPr lang="uk-UA" dirty="0" err="1" smtClean="0"/>
              <a:t>Поліфункціональні</a:t>
            </a:r>
            <a:r>
              <a:rPr lang="uk-UA" dirty="0" smtClean="0"/>
              <a:t> столиці разом з політичними функціями концентрують економічні, фінансові, державотворчі функції, а також, як правило, є провідними культурними, духовними та історичними центрами, що, відповідно, посилює значення їх </a:t>
            </a:r>
            <a:r>
              <a:rPr lang="uk-UA" dirty="0" err="1" smtClean="0"/>
              <a:t>туристсько</a:t>
            </a:r>
            <a:r>
              <a:rPr lang="uk-UA" dirty="0" smtClean="0"/>
              <a:t>-рекреаційної функції. Це можуть бути, по-перше, багатофункціональні столиці моноцентричних держав — потужні центри-гегемони з багатомільйонним населенням, до яких віднесемо столиці таких економічно сильних держав, як Франція, Велика Британія, Японія, Іспанія, Австрія, Угорщина, Росія та ін.; по-друге, </a:t>
            </a:r>
            <a:r>
              <a:rPr lang="uk-UA" dirty="0" err="1" smtClean="0"/>
              <a:t>поліфункціональні</a:t>
            </a:r>
            <a:r>
              <a:rPr lang="uk-UA" dirty="0" smtClean="0"/>
              <a:t> столиці складних або великих держав, які є великими містами, але не є єдиними лідерами в державі (столиці США, Індії, Китаю, ФРН тощо); по-третє, </a:t>
            </a:r>
            <a:r>
              <a:rPr lang="uk-UA" dirty="0" err="1" smtClean="0"/>
              <a:t>поліфункціональні</a:t>
            </a:r>
            <a:r>
              <a:rPr lang="uk-UA" dirty="0" smtClean="0"/>
              <a:t> столиці слаборозвинутих або невеликих за чисельністю населення держав, у яких столиця — найбільше місто, де зосереджується левова частка економічної активності держави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0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subject.com.ua/geographic/geopolitica/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84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7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asus\Desktop\Ілюстр матеріл Столиці в стемі ТОН та простор каркас країни\основні столиці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056"/>
            <a:ext cx="8715315" cy="65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C:\Users\asus\Desktop\Ілюстр матеріл Столиці в стемі ТОН та простор каркас країни\ГПС держав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6" y="9266"/>
            <a:ext cx="8965976" cy="69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1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C:\Users\asus\Desktop\Ілюстр матеріл Столиці в стемі ТОН та простор каркас країни\світові мі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71"/>
            <a:ext cx="9144000" cy="66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1441</TotalTime>
  <Words>432</Words>
  <Application>Microsoft Office PowerPoint</Application>
  <PresentationFormat>Экран (4:3)</PresentationFormat>
  <Paragraphs>106</Paragraphs>
  <Slides>42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188</cp:revision>
  <dcterms:created xsi:type="dcterms:W3CDTF">2020-01-28T20:23:37Z</dcterms:created>
  <dcterms:modified xsi:type="dcterms:W3CDTF">2021-04-26T07:55:21Z</dcterms:modified>
</cp:coreProperties>
</file>